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6" r:id="rId9"/>
    <p:sldId id="267" r:id="rId10"/>
    <p:sldId id="262" r:id="rId11"/>
    <p:sldId id="263" r:id="rId12"/>
    <p:sldId id="264" r:id="rId13"/>
    <p:sldId id="265" r:id="rId14"/>
    <p:sldId id="268" r:id="rId15"/>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4" autoAdjust="0"/>
    <p:restoredTop sz="94660"/>
  </p:normalViewPr>
  <p:slideViewPr>
    <p:cSldViewPr>
      <p:cViewPr varScale="1">
        <p:scale>
          <a:sx n="56" d="100"/>
          <a:sy n="56" d="100"/>
        </p:scale>
        <p:origin x="-1350"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9432B-D417-40D6-B839-DEE6FBD48C69}" type="datetimeFigureOut">
              <a:rPr lang="en-US" smtClean="0"/>
              <a:t>10/28/2011</a:t>
            </a:fld>
            <a:endParaRPr lang="en-US" dirty="0"/>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4C806-57EB-4206-B8EF-27529E5EE2F8}" type="slidenum">
              <a:rPr lang="en-US" smtClean="0"/>
              <a:t>‹N°›</a:t>
            </a:fld>
            <a:endParaRPr lang="en-US" dirty="0"/>
          </a:p>
        </p:txBody>
      </p:sp>
    </p:spTree>
    <p:extLst>
      <p:ext uri="{BB962C8B-B14F-4D97-AF65-F5344CB8AC3E}">
        <p14:creationId xmlns:p14="http://schemas.microsoft.com/office/powerpoint/2010/main" val="346670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2143125" y="685800"/>
            <a:ext cx="2571750" cy="3429000"/>
          </a:xfrm>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showeet.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2840568"/>
            <a:ext cx="5829300" cy="1960033"/>
          </a:xfrm>
        </p:spPr>
        <p:txBody>
          <a:bodyPr/>
          <a:lstStyle/>
          <a:p>
            <a:r>
              <a:rPr lang="fr-FR" smtClean="0"/>
              <a:t>Modifiez le style du titre</a:t>
            </a:r>
            <a:endParaRPr lang="en-US"/>
          </a:p>
        </p:txBody>
      </p:sp>
      <p:sp>
        <p:nvSpPr>
          <p:cNvPr id="3" name="Sous-titr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B93B5EFD-1F06-44CB-8ECB-B24F1D9BC6C5}" type="slidenum">
              <a:rPr lang="en-US" smtClean="0"/>
              <a:t>‹N°›</a:t>
            </a:fld>
            <a:endParaRPr lang="en-US" dirty="0"/>
          </a:p>
        </p:txBody>
      </p:sp>
      <p:sp>
        <p:nvSpPr>
          <p:cNvPr id="7" name="Rectangle 6"/>
          <p:cNvSpPr/>
          <p:nvPr userDrawn="1"/>
        </p:nvSpPr>
        <p:spPr>
          <a:xfrm>
            <a:off x="-2259632" y="0"/>
            <a:ext cx="1800200" cy="1296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solidFill>
                <a:latin typeface="Arial" pitchFamily="34" charset="0"/>
                <a:cs typeface="Arial" pitchFamily="34" charset="0"/>
              </a:rPr>
              <a:t>Free template released</a:t>
            </a:r>
            <a:r>
              <a:rPr lang="en-US" sz="1600" baseline="0" dirty="0" smtClean="0">
                <a:solidFill>
                  <a:schemeClr val="tx2"/>
                </a:solidFill>
                <a:latin typeface="Arial" pitchFamily="34" charset="0"/>
                <a:cs typeface="Arial" pitchFamily="34" charset="0"/>
              </a:rPr>
              <a:t> by </a:t>
            </a:r>
            <a:r>
              <a:rPr lang="en-US" sz="1600" baseline="0" dirty="0" smtClean="0">
                <a:solidFill>
                  <a:schemeClr val="tx2"/>
                </a:solidFill>
                <a:latin typeface="Arial" pitchFamily="34" charset="0"/>
                <a:cs typeface="Arial" pitchFamily="34" charset="0"/>
                <a:hlinkClick r:id="rId2"/>
              </a:rPr>
              <a:t>Showeet.com</a:t>
            </a:r>
            <a:endParaRPr lang="en-US" sz="16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63341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375636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66185"/>
            <a:ext cx="1543050" cy="7802033"/>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342900" y="366185"/>
            <a:ext cx="4514850" cy="780203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207017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47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276312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5875867"/>
            <a:ext cx="5829300" cy="1816100"/>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5939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309571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355657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89956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83197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64067"/>
            <a:ext cx="2256235" cy="154940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91089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400800"/>
            <a:ext cx="4114800" cy="755651"/>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003631B-5B90-4872-AD4C-57CAE1683834}" type="datetimeFigureOut">
              <a:rPr lang="en-US" smtClean="0"/>
              <a:t>10/28/2011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C12022C5-CDD0-4137-8DC8-0BD2FD5CAE9A}" type="slidenum">
              <a:rPr lang="en-US" smtClean="0"/>
              <a:t>‹N°›</a:t>
            </a:fld>
            <a:endParaRPr lang="en-US" dirty="0"/>
          </a:p>
        </p:txBody>
      </p:sp>
    </p:spTree>
    <p:extLst>
      <p:ext uri="{BB962C8B-B14F-4D97-AF65-F5344CB8AC3E}">
        <p14:creationId xmlns:p14="http://schemas.microsoft.com/office/powerpoint/2010/main" val="428344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showee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showeet.com/" TargetMode="Externa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hyperlink" Target="http://creativecommons.org/licenses/by-nd/3.0/" TargetMode="External"/><Relationship Id="rId5" Type="http://schemas.openxmlformats.org/officeDocument/2006/relationships/hyperlink" Target="http://www.mapeet.ciom/" TargetMode="External"/><Relationship Id="rId10" Type="http://schemas.openxmlformats.org/officeDocument/2006/relationships/image" Target="../media/image4.png"/><Relationship Id="rId4" Type="http://schemas.openxmlformats.org/officeDocument/2006/relationships/hyperlink" Target="http://www.mapeet.com/" TargetMode="Externa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88640" y="7740352"/>
            <a:ext cx="1800200" cy="1296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Free template released</a:t>
            </a:r>
            <a:r>
              <a:rPr lang="en-US" baseline="0" dirty="0" smtClean="0">
                <a:solidFill>
                  <a:schemeClr val="tx2"/>
                </a:solidFill>
              </a:rPr>
              <a:t> by </a:t>
            </a:r>
            <a:r>
              <a:rPr lang="en-US" baseline="0" dirty="0" smtClean="0">
                <a:solidFill>
                  <a:schemeClr val="tx2"/>
                </a:solidFill>
                <a:hlinkClick r:id="rId13"/>
              </a:rPr>
              <a:t>Showeet.com</a:t>
            </a:r>
            <a:endParaRPr lang="en-US" dirty="0">
              <a:solidFill>
                <a:schemeClr val="tx2"/>
              </a:solidFill>
            </a:endParaRPr>
          </a:p>
        </p:txBody>
      </p:sp>
      <p:sp>
        <p:nvSpPr>
          <p:cNvPr id="2" name="Espace réservé du titre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2003631B-5B90-4872-AD4C-57CAE1683834}" type="datetimeFigureOut">
              <a:rPr lang="en-US" smtClean="0"/>
              <a:t>10/28/2011</a:t>
            </a:fld>
            <a:endParaRPr lang="en-US" dirty="0"/>
          </a:p>
        </p:txBody>
      </p:sp>
      <p:sp>
        <p:nvSpPr>
          <p:cNvPr id="5" name="Espace réservé du pied de page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12022C5-CDD0-4137-8DC8-0BD2FD5CAE9A}" type="slidenum">
              <a:rPr lang="en-US" smtClean="0"/>
              <a:t>‹N°›</a:t>
            </a:fld>
            <a:endParaRPr lang="en-US" dirty="0"/>
          </a:p>
        </p:txBody>
      </p:sp>
      <p:sp>
        <p:nvSpPr>
          <p:cNvPr id="7" name="Rectangle 6"/>
          <p:cNvSpPr/>
          <p:nvPr userDrawn="1"/>
        </p:nvSpPr>
        <p:spPr>
          <a:xfrm>
            <a:off x="0" y="0"/>
            <a:ext cx="2852936" cy="9144000"/>
          </a:xfrm>
          <a:prstGeom prst="rect">
            <a:avLst/>
          </a:prstGeom>
          <a:gradFill flip="none" rotWithShape="1">
            <a:gsLst>
              <a:gs pos="0">
                <a:schemeClr val="bg1">
                  <a:lumMod val="65000"/>
                </a:schemeClr>
              </a:gs>
              <a:gs pos="10000">
                <a:schemeClr val="bg2">
                  <a:shade val="67500"/>
                  <a:satMod val="115000"/>
                </a:schemeClr>
              </a:gs>
              <a:gs pos="100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3943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28" name="Rectangle 8"/>
          <p:cNvSpPr>
            <a:spLocks noChangeArrowheads="1"/>
          </p:cNvSpPr>
          <p:nvPr userDrawn="1"/>
        </p:nvSpPr>
        <p:spPr bwMode="auto">
          <a:xfrm>
            <a:off x="2996803" y="2095501"/>
            <a:ext cx="3537347"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457200" fontAlgn="base">
              <a:spcBef>
                <a:spcPct val="0"/>
              </a:spcBef>
              <a:spcAft>
                <a:spcPct val="0"/>
              </a:spcAft>
            </a:pPr>
            <a:r>
              <a:rPr lang="en-US" sz="1600" b="1" dirty="0">
                <a:solidFill>
                  <a:srgbClr val="2D2D8A">
                    <a:lumMod val="50000"/>
                  </a:srgbClr>
                </a:solidFill>
              </a:rPr>
              <a:t>With the use of this </a:t>
            </a:r>
            <a:r>
              <a:rPr lang="en-US" sz="1600" b="1" dirty="0" smtClean="0">
                <a:solidFill>
                  <a:srgbClr val="2D2D8A">
                    <a:lumMod val="50000"/>
                  </a:srgbClr>
                </a:solidFill>
              </a:rPr>
              <a:t>free </a:t>
            </a:r>
            <a:r>
              <a:rPr lang="en-US" sz="1600" b="1" dirty="0" smtClean="0">
                <a:solidFill>
                  <a:srgbClr val="9EB31C"/>
                </a:solidFill>
              </a:rPr>
              <a:t>CV/Resume </a:t>
            </a:r>
            <a:r>
              <a:rPr lang="en-US" sz="1600" b="1" dirty="0" smtClean="0">
                <a:solidFill>
                  <a:srgbClr val="2D2D8A">
                    <a:lumMod val="50000"/>
                  </a:srgbClr>
                </a:solidFill>
              </a:rPr>
              <a:t>you </a:t>
            </a:r>
            <a:r>
              <a:rPr lang="en-US" sz="1600" b="1" dirty="0">
                <a:solidFill>
                  <a:srgbClr val="2D2D8A">
                    <a:lumMod val="50000"/>
                  </a:srgbClr>
                </a:solidFill>
              </a:rPr>
              <a:t>accept the following use and license conditions.</a:t>
            </a:r>
            <a:endParaRPr lang="en-US" sz="1000" dirty="0">
              <a:solidFill>
                <a:srgbClr val="2D2D8A">
                  <a:lumMod val="50000"/>
                </a:srgbClr>
              </a:solidFill>
            </a:endParaRPr>
          </a:p>
          <a:p>
            <a:pPr algn="just" defTabSz="457200" fontAlgn="base">
              <a:spcBef>
                <a:spcPct val="50000"/>
              </a:spcBef>
              <a:spcAft>
                <a:spcPct val="0"/>
              </a:spcAft>
            </a:pPr>
            <a:endParaRPr lang="en-US" sz="1000" dirty="0">
              <a:solidFill>
                <a:srgbClr val="2D2D8A">
                  <a:lumMod val="50000"/>
                </a:srgbClr>
              </a:solidFill>
            </a:endParaRPr>
          </a:p>
          <a:p>
            <a:pPr algn="just" defTabSz="457200" fontAlgn="base">
              <a:spcBef>
                <a:spcPct val="50000"/>
              </a:spcBef>
              <a:spcAft>
                <a:spcPct val="0"/>
              </a:spcAft>
            </a:pPr>
            <a:r>
              <a:rPr lang="en-US" sz="1200" dirty="0">
                <a:solidFill>
                  <a:srgbClr val="2D2D8A">
                    <a:lumMod val="50000"/>
                  </a:srgbClr>
                </a:solidFill>
              </a:rPr>
              <a:t>You are free:</a:t>
            </a:r>
          </a:p>
          <a:p>
            <a:pPr algn="just" defTabSz="457200" fontAlgn="base">
              <a:spcBef>
                <a:spcPct val="50000"/>
              </a:spcBef>
              <a:spcAft>
                <a:spcPct val="0"/>
              </a:spcAft>
            </a:pPr>
            <a:endParaRPr lang="en-US" sz="1200" dirty="0">
              <a:solidFill>
                <a:srgbClr val="2D2D8A">
                  <a:lumMod val="50000"/>
                </a:srgbClr>
              </a:solidFill>
            </a:endParaRPr>
          </a:p>
          <a:p>
            <a:pPr algn="just" defTabSz="457200" fontAlgn="base">
              <a:spcBef>
                <a:spcPct val="50000"/>
              </a:spcBef>
              <a:spcAft>
                <a:spcPct val="0"/>
              </a:spcAft>
            </a:pPr>
            <a:r>
              <a:rPr lang="en-US" sz="1400" b="1" dirty="0">
                <a:solidFill>
                  <a:srgbClr val="2D2D8A">
                    <a:lumMod val="50000"/>
                  </a:srgbClr>
                </a:solidFill>
              </a:rPr>
              <a:t>To Share</a:t>
            </a:r>
            <a:r>
              <a:rPr lang="en-US" sz="1200" dirty="0">
                <a:solidFill>
                  <a:srgbClr val="2D2D8A">
                    <a:lumMod val="50000"/>
                  </a:srgbClr>
                </a:solidFill>
              </a:rPr>
              <a:t> </a:t>
            </a:r>
            <a:r>
              <a:rPr lang="en-US" sz="1200" dirty="0">
                <a:solidFill>
                  <a:srgbClr val="2D2D8A">
                    <a:lumMod val="50000"/>
                  </a:srgbClr>
                </a:solidFill>
                <a:latin typeface="Calibri"/>
              </a:rPr>
              <a:t>—</a:t>
            </a:r>
            <a:r>
              <a:rPr lang="en-US" sz="1200" dirty="0">
                <a:solidFill>
                  <a:srgbClr val="2D2D8A">
                    <a:lumMod val="50000"/>
                  </a:srgbClr>
                </a:solidFill>
              </a:rPr>
              <a:t> to copy, distribute and transmit the work</a:t>
            </a:r>
          </a:p>
          <a:p>
            <a:pPr algn="just" defTabSz="457200" fontAlgn="base">
              <a:spcBef>
                <a:spcPct val="50000"/>
              </a:spcBef>
              <a:spcAft>
                <a:spcPct val="0"/>
              </a:spcAft>
            </a:pPr>
            <a:r>
              <a:rPr lang="en-US" sz="1200" dirty="0">
                <a:solidFill>
                  <a:srgbClr val="2D2D8A">
                    <a:lumMod val="50000"/>
                  </a:srgbClr>
                </a:solidFill>
              </a:rPr>
              <a:t>Under the following conditions:</a:t>
            </a:r>
          </a:p>
          <a:p>
            <a:pPr algn="just" defTabSz="457200" fontAlgn="base">
              <a:spcBef>
                <a:spcPct val="50000"/>
              </a:spcBef>
              <a:spcAft>
                <a:spcPct val="0"/>
              </a:spcAft>
            </a:pPr>
            <a:endParaRPr lang="en-US" sz="1200" dirty="0">
              <a:solidFill>
                <a:srgbClr val="2D2D8A">
                  <a:lumMod val="50000"/>
                </a:srgbClr>
              </a:solidFill>
            </a:endParaRPr>
          </a:p>
          <a:p>
            <a:pPr algn="just" defTabSz="457200" fontAlgn="base">
              <a:spcBef>
                <a:spcPct val="50000"/>
              </a:spcBef>
              <a:spcAft>
                <a:spcPct val="0"/>
              </a:spcAft>
            </a:pPr>
            <a:r>
              <a:rPr lang="en-US" sz="1400" b="1" dirty="0">
                <a:solidFill>
                  <a:srgbClr val="2D2D8A">
                    <a:lumMod val="50000"/>
                  </a:srgbClr>
                </a:solidFill>
              </a:rPr>
              <a:t>Attribution</a:t>
            </a:r>
            <a:r>
              <a:rPr lang="en-US" sz="1200" dirty="0">
                <a:solidFill>
                  <a:srgbClr val="2D2D8A">
                    <a:lumMod val="50000"/>
                  </a:srgbClr>
                </a:solidFill>
              </a:rPr>
              <a:t> </a:t>
            </a:r>
            <a:r>
              <a:rPr lang="en-US" sz="1200" dirty="0">
                <a:solidFill>
                  <a:srgbClr val="2D2D8A">
                    <a:lumMod val="50000"/>
                  </a:srgbClr>
                </a:solidFill>
                <a:latin typeface="Calibri"/>
              </a:rPr>
              <a:t>—</a:t>
            </a:r>
            <a:r>
              <a:rPr lang="en-US" sz="1200" dirty="0">
                <a:solidFill>
                  <a:srgbClr val="2D2D8A">
                    <a:lumMod val="50000"/>
                  </a:srgbClr>
                </a:solidFill>
              </a:rPr>
              <a:t> You must attribute the work in the manner specified by the author or licensor (but not in any way that suggests that they endorse you or your use of the work).</a:t>
            </a:r>
          </a:p>
          <a:p>
            <a:pPr algn="just" defTabSz="457200" fontAlgn="base">
              <a:spcBef>
                <a:spcPct val="50000"/>
              </a:spcBef>
              <a:spcAft>
                <a:spcPct val="0"/>
              </a:spcAft>
            </a:pPr>
            <a:r>
              <a:rPr lang="en-US" sz="1400" b="1" dirty="0">
                <a:solidFill>
                  <a:srgbClr val="2D2D8A">
                    <a:lumMod val="50000"/>
                  </a:srgbClr>
                </a:solidFill>
              </a:rPr>
              <a:t>No Derivative Works</a:t>
            </a:r>
            <a:r>
              <a:rPr lang="en-US" sz="1200" dirty="0">
                <a:solidFill>
                  <a:srgbClr val="2D2D8A">
                    <a:lumMod val="50000"/>
                  </a:srgbClr>
                </a:solidFill>
              </a:rPr>
              <a:t> </a:t>
            </a:r>
            <a:r>
              <a:rPr lang="en-US" sz="1200" dirty="0">
                <a:solidFill>
                  <a:srgbClr val="2D2D8A">
                    <a:lumMod val="50000"/>
                  </a:srgbClr>
                </a:solidFill>
                <a:latin typeface="Calibri"/>
              </a:rPr>
              <a:t>—</a:t>
            </a:r>
            <a:r>
              <a:rPr lang="en-US" sz="1200" dirty="0">
                <a:solidFill>
                  <a:srgbClr val="2D2D8A">
                    <a:lumMod val="50000"/>
                  </a:srgbClr>
                </a:solidFill>
              </a:rPr>
              <a:t> You may not alter, transform, or build upon this work.</a:t>
            </a:r>
          </a:p>
          <a:p>
            <a:pPr algn="just" defTabSz="457200" fontAlgn="base">
              <a:spcBef>
                <a:spcPct val="50000"/>
              </a:spcBef>
              <a:spcAft>
                <a:spcPct val="0"/>
              </a:spcAft>
            </a:pPr>
            <a:endParaRPr lang="en-US" sz="1200" dirty="0">
              <a:solidFill>
                <a:srgbClr val="2D2D8A">
                  <a:lumMod val="50000"/>
                </a:srgbClr>
              </a:solidFill>
            </a:endParaRPr>
          </a:p>
          <a:p>
            <a:pPr algn="just" defTabSz="457200" fontAlgn="base">
              <a:spcBef>
                <a:spcPct val="50000"/>
              </a:spcBef>
              <a:spcAft>
                <a:spcPct val="0"/>
              </a:spcAft>
            </a:pPr>
            <a:r>
              <a:rPr lang="en-US" sz="1200" dirty="0">
                <a:solidFill>
                  <a:srgbClr val="2D2D8A">
                    <a:lumMod val="50000"/>
                  </a:srgbClr>
                </a:solidFill>
              </a:rPr>
              <a:t>In no event shall </a:t>
            </a:r>
            <a:r>
              <a:rPr lang="en-US" sz="1200" u="sng" dirty="0" smtClean="0">
                <a:solidFill>
                  <a:srgbClr val="2D2D8A">
                    <a:lumMod val="50000"/>
                  </a:srgbClr>
                </a:solidFill>
                <a:hlinkClick r:id="rId3"/>
              </a:rPr>
              <a:t>showeet.com</a:t>
            </a:r>
            <a:r>
              <a:rPr lang="en-US" sz="1200" dirty="0" smtClean="0">
                <a:solidFill>
                  <a:srgbClr val="2D2D8A">
                    <a:lumMod val="50000"/>
                  </a:srgbClr>
                </a:solidFill>
              </a:rPr>
              <a:t> be </a:t>
            </a:r>
            <a:r>
              <a:rPr lang="en-US" sz="1200" dirty="0">
                <a:solidFill>
                  <a:srgbClr val="2D2D8A">
                    <a:lumMod val="50000"/>
                  </a:srgbClr>
                </a:solidFill>
              </a:rPr>
              <a:t>liable for any indirect, special or consequential damages arising out of or in connection with the </a:t>
            </a:r>
            <a:r>
              <a:rPr lang="en-US" sz="1200" dirty="0" smtClean="0">
                <a:solidFill>
                  <a:srgbClr val="2D2D8A">
                    <a:lumMod val="50000"/>
                  </a:srgbClr>
                </a:solidFill>
              </a:rPr>
              <a:t>use of the map</a:t>
            </a:r>
            <a:r>
              <a:rPr lang="en-US" sz="1200" dirty="0">
                <a:solidFill>
                  <a:srgbClr val="2D2D8A">
                    <a:lumMod val="50000"/>
                  </a:srgbClr>
                </a:solidFill>
              </a:rPr>
              <a:t>.</a:t>
            </a:r>
            <a:endParaRPr lang="fr-FR" sz="1200" dirty="0">
              <a:solidFill>
                <a:srgbClr val="2D2D8A">
                  <a:lumMod val="50000"/>
                </a:srgbClr>
              </a:solidFill>
            </a:endParaRPr>
          </a:p>
        </p:txBody>
      </p:sp>
      <p:sp>
        <p:nvSpPr>
          <p:cNvPr id="81933" name="Line 13"/>
          <p:cNvSpPr>
            <a:spLocks noChangeShapeType="1"/>
          </p:cNvSpPr>
          <p:nvPr userDrawn="1"/>
        </p:nvSpPr>
        <p:spPr bwMode="auto">
          <a:xfrm>
            <a:off x="2511029" y="1883833"/>
            <a:ext cx="0" cy="5952067"/>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base">
              <a:spcBef>
                <a:spcPct val="0"/>
              </a:spcBef>
              <a:spcAft>
                <a:spcPct val="0"/>
              </a:spcAft>
            </a:pPr>
            <a:endParaRPr lang="en-US">
              <a:solidFill>
                <a:srgbClr val="000000"/>
              </a:solidFill>
            </a:endParaRPr>
          </a:p>
        </p:txBody>
      </p:sp>
      <p:sp>
        <p:nvSpPr>
          <p:cNvPr id="81935" name="Rectangle 15">
            <a:hlinkClick r:id="rId4"/>
          </p:cNvPr>
          <p:cNvSpPr>
            <a:spLocks noChangeArrowheads="1"/>
          </p:cNvSpPr>
          <p:nvPr userDrawn="1"/>
        </p:nvSpPr>
        <p:spPr bwMode="auto">
          <a:xfrm>
            <a:off x="484781" y="8646259"/>
            <a:ext cx="15680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457200" fontAlgn="base">
              <a:spcBef>
                <a:spcPct val="0"/>
              </a:spcBef>
              <a:spcAft>
                <a:spcPct val="0"/>
              </a:spcAft>
            </a:pPr>
            <a:r>
              <a:rPr lang="fr-FR" sz="1000" dirty="0">
                <a:solidFill>
                  <a:srgbClr val="009999"/>
                </a:solidFill>
                <a:hlinkClick r:id="rId5"/>
              </a:rPr>
              <a:t>http://</a:t>
            </a:r>
            <a:r>
              <a:rPr lang="fr-FR" sz="1000" dirty="0" smtClean="0">
                <a:solidFill>
                  <a:srgbClr val="009999"/>
                </a:solidFill>
                <a:hlinkClick r:id="rId5"/>
              </a:rPr>
              <a:t>www.showeet.com</a:t>
            </a:r>
            <a:endParaRPr lang="fr-FR" sz="1000" dirty="0">
              <a:solidFill>
                <a:srgbClr val="009999"/>
              </a:solidFill>
            </a:endParaRPr>
          </a:p>
        </p:txBody>
      </p:sp>
      <p:sp>
        <p:nvSpPr>
          <p:cNvPr id="81937" name="Rectangle 17"/>
          <p:cNvSpPr>
            <a:spLocks noChangeArrowheads="1"/>
          </p:cNvSpPr>
          <p:nvPr userDrawn="1"/>
        </p:nvSpPr>
        <p:spPr bwMode="auto">
          <a:xfrm>
            <a:off x="225029" y="2095501"/>
            <a:ext cx="21240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fontAlgn="base">
              <a:spcBef>
                <a:spcPct val="0"/>
              </a:spcBef>
              <a:spcAft>
                <a:spcPct val="0"/>
              </a:spcAft>
            </a:pPr>
            <a:r>
              <a:rPr lang="en-GB" b="1" dirty="0">
                <a:solidFill>
                  <a:srgbClr val="2D2D8A">
                    <a:lumMod val="50000"/>
                  </a:srgbClr>
                </a:solidFill>
              </a:rPr>
              <a:t>You can use this PowerPoint </a:t>
            </a:r>
            <a:r>
              <a:rPr lang="en-GB" b="1" dirty="0" smtClean="0">
                <a:solidFill>
                  <a:srgbClr val="9EB31C"/>
                </a:solidFill>
              </a:rPr>
              <a:t>CV/Resume </a:t>
            </a:r>
            <a:r>
              <a:rPr lang="en-GB" b="1" dirty="0" smtClean="0">
                <a:solidFill>
                  <a:srgbClr val="2D2D8A">
                    <a:lumMod val="50000"/>
                  </a:srgbClr>
                </a:solidFill>
              </a:rPr>
              <a:t>for </a:t>
            </a:r>
            <a:endParaRPr lang="en-GB" b="1" dirty="0">
              <a:solidFill>
                <a:srgbClr val="2D2D8A">
                  <a:lumMod val="50000"/>
                </a:srgbClr>
              </a:solidFill>
            </a:endParaRPr>
          </a:p>
          <a:p>
            <a:pPr defTabSz="457200" fontAlgn="base">
              <a:spcBef>
                <a:spcPct val="0"/>
              </a:spcBef>
              <a:spcAft>
                <a:spcPct val="0"/>
              </a:spcAft>
            </a:pPr>
            <a:r>
              <a:rPr lang="en-GB" b="1" dirty="0">
                <a:solidFill>
                  <a:srgbClr val="2D2D8A">
                    <a:lumMod val="50000"/>
                  </a:srgbClr>
                </a:solidFill>
              </a:rPr>
              <a:t>your </a:t>
            </a:r>
            <a:r>
              <a:rPr lang="en-GB" b="1" dirty="0" smtClean="0">
                <a:solidFill>
                  <a:srgbClr val="2D2D8A">
                    <a:lumMod val="50000"/>
                  </a:srgbClr>
                </a:solidFill>
              </a:rPr>
              <a:t>own use.</a:t>
            </a:r>
            <a:endParaRPr lang="en-GB" b="1" dirty="0">
              <a:solidFill>
                <a:srgbClr val="2D2D8A">
                  <a:lumMod val="50000"/>
                </a:srgbClr>
              </a:solidFill>
            </a:endParaRPr>
          </a:p>
        </p:txBody>
      </p:sp>
      <p:sp>
        <p:nvSpPr>
          <p:cNvPr id="81942" name="Espace réservé du titre 1"/>
          <p:cNvSpPr>
            <a:spLocks/>
          </p:cNvSpPr>
          <p:nvPr/>
        </p:nvSpPr>
        <p:spPr bwMode="auto">
          <a:xfrm>
            <a:off x="342900" y="87843"/>
            <a:ext cx="6172200" cy="87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3600" b="1" dirty="0">
                <a:solidFill>
                  <a:srgbClr val="2D2D8A">
                    <a:lumMod val="50000"/>
                  </a:srgbClr>
                </a:solidFill>
              </a:rPr>
              <a:t>Conditions of use</a:t>
            </a:r>
            <a:endParaRPr lang="fr-FR" sz="3600" b="1" dirty="0">
              <a:solidFill>
                <a:srgbClr val="2D2D8A">
                  <a:lumMod val="50000"/>
                </a:srgbClr>
              </a:solidFill>
            </a:endParaRPr>
          </a:p>
        </p:txBody>
      </p:sp>
      <p:sp>
        <p:nvSpPr>
          <p:cNvPr id="12" name="Rectangle 11"/>
          <p:cNvSpPr/>
          <p:nvPr userDrawn="1"/>
        </p:nvSpPr>
        <p:spPr>
          <a:xfrm>
            <a:off x="2996803" y="8151771"/>
            <a:ext cx="3807758" cy="784830"/>
          </a:xfrm>
          <a:prstGeom prst="rect">
            <a:avLst/>
          </a:prstGeom>
        </p:spPr>
        <p:txBody>
          <a:bodyPr wrap="square">
            <a:spAutoFit/>
          </a:bodyPr>
          <a:lstStyle/>
          <a:p>
            <a:pPr algn="just"/>
            <a:r>
              <a:rPr lang="en-US" sz="900" i="1" dirty="0" smtClean="0">
                <a:solidFill>
                  <a:srgbClr val="2D2D8A">
                    <a:lumMod val="50000"/>
                  </a:srgbClr>
                </a:solidFill>
              </a:rPr>
              <a:t>This work is licensed under the Creative Commons Attribution-</a:t>
            </a:r>
            <a:r>
              <a:rPr lang="en-US" sz="900" i="1" dirty="0" err="1" smtClean="0">
                <a:solidFill>
                  <a:srgbClr val="2D2D8A">
                    <a:lumMod val="50000"/>
                  </a:srgbClr>
                </a:solidFill>
              </a:rPr>
              <a:t>NoDerivs</a:t>
            </a:r>
            <a:r>
              <a:rPr lang="en-US" sz="900" i="1" dirty="0" smtClean="0">
                <a:solidFill>
                  <a:srgbClr val="2D2D8A">
                    <a:lumMod val="50000"/>
                  </a:srgbClr>
                </a:solidFill>
              </a:rPr>
              <a:t> 3.0 Unported License. To view a copy of this license, visit </a:t>
            </a:r>
            <a:r>
              <a:rPr lang="en-US" sz="900" i="1" dirty="0" smtClean="0">
                <a:solidFill>
                  <a:srgbClr val="2D2D8A">
                    <a:lumMod val="50000"/>
                  </a:srgbClr>
                </a:solidFill>
                <a:hlinkClick r:id="rId6"/>
              </a:rPr>
              <a:t>http://creativecommons.org/licenses/by-nd/3.0/</a:t>
            </a:r>
            <a:r>
              <a:rPr lang="en-US" sz="900" i="1" dirty="0" smtClean="0">
                <a:solidFill>
                  <a:srgbClr val="2D2D8A">
                    <a:lumMod val="50000"/>
                  </a:srgbClr>
                </a:solidFill>
              </a:rPr>
              <a:t>  or send a letter to Creative Commons, 444 Castro Street, Suite 900, Mountain View, California, 94041, USA.</a:t>
            </a:r>
            <a:endParaRPr lang="en-US" sz="900" i="1" dirty="0">
              <a:solidFill>
                <a:srgbClr val="2D2D8A">
                  <a:lumMod val="50000"/>
                </a:srgbClr>
              </a:solidFill>
            </a:endParaRPr>
          </a:p>
        </p:txBody>
      </p:sp>
      <p:pic>
        <p:nvPicPr>
          <p:cNvPr id="13"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636912" y="509734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636912" y="5923384"/>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descr="c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3865363" y="1362075"/>
            <a:ext cx="1800225" cy="4381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logo showeet"/>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60747" y="8098079"/>
            <a:ext cx="2016125" cy="49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85536"/>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l" rtl="0" fontAlgn="base">
        <a:spcBef>
          <a:spcPct val="0"/>
        </a:spcBef>
        <a:spcAft>
          <a:spcPct val="0"/>
        </a:spcAft>
        <a:defRPr sz="2800" b="1">
          <a:solidFill>
            <a:srgbClr val="4E2169"/>
          </a:solidFill>
          <a:latin typeface="+mj-lt"/>
          <a:ea typeface="+mj-ea"/>
          <a:cs typeface="+mj-cs"/>
        </a:defRPr>
      </a:lvl1pPr>
      <a:lvl2pPr algn="l" rtl="0" fontAlgn="base">
        <a:spcBef>
          <a:spcPct val="0"/>
        </a:spcBef>
        <a:spcAft>
          <a:spcPct val="0"/>
        </a:spcAft>
        <a:defRPr sz="2800" b="1">
          <a:solidFill>
            <a:srgbClr val="4E2169"/>
          </a:solidFill>
          <a:latin typeface="Arial" pitchFamily="34" charset="0"/>
        </a:defRPr>
      </a:lvl2pPr>
      <a:lvl3pPr algn="l" rtl="0" fontAlgn="base">
        <a:spcBef>
          <a:spcPct val="0"/>
        </a:spcBef>
        <a:spcAft>
          <a:spcPct val="0"/>
        </a:spcAft>
        <a:defRPr sz="2800" b="1">
          <a:solidFill>
            <a:srgbClr val="4E2169"/>
          </a:solidFill>
          <a:latin typeface="Arial" pitchFamily="34" charset="0"/>
        </a:defRPr>
      </a:lvl3pPr>
      <a:lvl4pPr algn="l" rtl="0" fontAlgn="base">
        <a:spcBef>
          <a:spcPct val="0"/>
        </a:spcBef>
        <a:spcAft>
          <a:spcPct val="0"/>
        </a:spcAft>
        <a:defRPr sz="2800" b="1">
          <a:solidFill>
            <a:srgbClr val="4E2169"/>
          </a:solidFill>
          <a:latin typeface="Arial" pitchFamily="34" charset="0"/>
        </a:defRPr>
      </a:lvl4pPr>
      <a:lvl5pPr algn="l" rtl="0" fontAlgn="base">
        <a:spcBef>
          <a:spcPct val="0"/>
        </a:spcBef>
        <a:spcAft>
          <a:spcPct val="0"/>
        </a:spcAft>
        <a:defRPr sz="2800" b="1">
          <a:solidFill>
            <a:srgbClr val="4E2169"/>
          </a:solidFill>
          <a:latin typeface="Arial" pitchFamily="34" charset="0"/>
        </a:defRPr>
      </a:lvl5pPr>
      <a:lvl6pPr marL="457200" algn="l" rtl="0" fontAlgn="base">
        <a:spcBef>
          <a:spcPct val="0"/>
        </a:spcBef>
        <a:spcAft>
          <a:spcPct val="0"/>
        </a:spcAft>
        <a:defRPr sz="2800" b="1">
          <a:solidFill>
            <a:srgbClr val="4E2169"/>
          </a:solidFill>
          <a:latin typeface="Arial" pitchFamily="34" charset="0"/>
        </a:defRPr>
      </a:lvl6pPr>
      <a:lvl7pPr marL="914400" algn="l" rtl="0" fontAlgn="base">
        <a:spcBef>
          <a:spcPct val="0"/>
        </a:spcBef>
        <a:spcAft>
          <a:spcPct val="0"/>
        </a:spcAft>
        <a:defRPr sz="2800" b="1">
          <a:solidFill>
            <a:srgbClr val="4E2169"/>
          </a:solidFill>
          <a:latin typeface="Arial" pitchFamily="34" charset="0"/>
        </a:defRPr>
      </a:lvl7pPr>
      <a:lvl8pPr marL="1371600" algn="l" rtl="0" fontAlgn="base">
        <a:spcBef>
          <a:spcPct val="0"/>
        </a:spcBef>
        <a:spcAft>
          <a:spcPct val="0"/>
        </a:spcAft>
        <a:defRPr sz="2800" b="1">
          <a:solidFill>
            <a:srgbClr val="4E2169"/>
          </a:solidFill>
          <a:latin typeface="Arial" pitchFamily="34" charset="0"/>
        </a:defRPr>
      </a:lvl8pPr>
      <a:lvl9pPr marL="1828800" algn="l" rtl="0" fontAlgn="base">
        <a:spcBef>
          <a:spcPct val="0"/>
        </a:spcBef>
        <a:spcAft>
          <a:spcPct val="0"/>
        </a:spcAft>
        <a:defRPr sz="2800" b="1">
          <a:solidFill>
            <a:srgbClr val="4E2169"/>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70" y="2338010"/>
            <a:ext cx="4296128" cy="720080"/>
            <a:chOff x="2561870" y="1329818"/>
            <a:chExt cx="4296128"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71" y="1329818"/>
              <a:ext cx="4296127" cy="4320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rgbClr val="0070C0"/>
                </a:solidFill>
              </a:rPr>
              <a:t>Jul 2009 </a:t>
            </a:r>
            <a:r>
              <a:rPr lang="en-US" sz="1200" b="1" i="1" dirty="0">
                <a:solidFill>
                  <a:srgbClr val="0070C0"/>
                </a:solidFill>
              </a:rPr>
              <a:t>- </a:t>
            </a:r>
            <a:r>
              <a:rPr lang="en-US" sz="1200" b="1" i="1" dirty="0" smtClean="0">
                <a:solidFill>
                  <a:srgbClr val="0070C0"/>
                </a:solidFill>
              </a:rPr>
              <a:t>present</a:t>
            </a:r>
            <a:endParaRPr lang="en-US" sz="1050" i="1" dirty="0">
              <a:solidFill>
                <a:srgbClr val="0070C0"/>
              </a:solidFill>
            </a:endParaRPr>
          </a:p>
        </p:txBody>
      </p:sp>
      <p:cxnSp>
        <p:nvCxnSpPr>
          <p:cNvPr id="4" name="Connecteur droit 3"/>
          <p:cNvCxnSpPr/>
          <p:nvPr/>
        </p:nvCxnSpPr>
        <p:spPr>
          <a:xfrm>
            <a:off x="3086386" y="4572000"/>
            <a:ext cx="3654984"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rgbClr val="0070C0"/>
                </a:solidFill>
              </a:rPr>
              <a:t>Jan 2007 – Apr 2009</a:t>
            </a:r>
            <a:endParaRPr lang="en-US" sz="1050" i="1" dirty="0">
              <a:solidFill>
                <a:srgbClr val="0070C0"/>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47"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3939950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chemeClr val="accent6">
                    <a:lumMod val="75000"/>
                  </a:schemeClr>
                </a:solidFill>
              </a:rPr>
              <a:t>Month, year – month, year</a:t>
            </a:r>
            <a:endParaRPr lang="en-US" sz="1050" i="1" dirty="0">
              <a:solidFill>
                <a:schemeClr val="accent6">
                  <a:lumMod val="75000"/>
                </a:schemeClr>
              </a:solidFill>
            </a:endParaRPr>
          </a:p>
        </p:txBody>
      </p:sp>
      <p:cxnSp>
        <p:nvCxnSpPr>
          <p:cNvPr id="15" name="Connecteur droit 14"/>
          <p:cNvCxnSpPr/>
          <p:nvPr/>
        </p:nvCxnSpPr>
        <p:spPr>
          <a:xfrm>
            <a:off x="3086386" y="2414714"/>
            <a:ext cx="365498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chemeClr val="accent6">
                    <a:lumMod val="75000"/>
                  </a:schemeClr>
                </a:solidFill>
              </a:rPr>
              <a:t>Month, year – month, year</a:t>
            </a:r>
            <a:endParaRPr lang="en-US" sz="1050" i="1" dirty="0">
              <a:solidFill>
                <a:schemeClr val="accent6">
                  <a:lumMod val="75000"/>
                </a:schemeClr>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30" name="Connecteur droit 29"/>
          <p:cNvCxnSpPr/>
          <p:nvPr/>
        </p:nvCxnSpPr>
        <p:spPr>
          <a:xfrm>
            <a:off x="4913878" y="5207814"/>
            <a:ext cx="0" cy="15964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sp>
        <p:nvSpPr>
          <p:cNvPr id="28"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2388300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67" y="2338010"/>
            <a:ext cx="4296131" cy="720080"/>
            <a:chOff x="2561867" y="1329818"/>
            <a:chExt cx="4296131"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67" y="1329818"/>
              <a:ext cx="4296131" cy="4320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rgbClr val="7030A0"/>
                </a:solidFill>
              </a:rPr>
              <a:t>Jul 2009 </a:t>
            </a:r>
            <a:r>
              <a:rPr lang="en-US" sz="1200" b="1" i="1" dirty="0">
                <a:solidFill>
                  <a:srgbClr val="7030A0"/>
                </a:solidFill>
              </a:rPr>
              <a:t>- </a:t>
            </a:r>
            <a:r>
              <a:rPr lang="en-US" sz="1200" b="1" i="1" dirty="0" smtClean="0">
                <a:solidFill>
                  <a:srgbClr val="7030A0"/>
                </a:solidFill>
              </a:rPr>
              <a:t>present</a:t>
            </a:r>
            <a:endParaRPr lang="en-US" sz="1050" i="1" dirty="0">
              <a:solidFill>
                <a:srgbClr val="7030A0"/>
              </a:solidFill>
            </a:endParaRPr>
          </a:p>
        </p:txBody>
      </p:sp>
      <p:cxnSp>
        <p:nvCxnSpPr>
          <p:cNvPr id="4" name="Connecteur droit 3"/>
          <p:cNvCxnSpPr/>
          <p:nvPr/>
        </p:nvCxnSpPr>
        <p:spPr>
          <a:xfrm>
            <a:off x="3086386" y="4572000"/>
            <a:ext cx="365498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rgbClr val="7030A0"/>
                </a:solidFill>
              </a:rPr>
              <a:t>Jan 2007 – Apr 2009</a:t>
            </a:r>
            <a:endParaRPr lang="en-US" sz="1050" i="1" dirty="0">
              <a:solidFill>
                <a:srgbClr val="7030A0"/>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8"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159120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rgbClr val="7030A0"/>
                </a:solidFill>
              </a:rPr>
              <a:t>Month, year – month, year</a:t>
            </a:r>
            <a:endParaRPr lang="en-US" sz="1050" i="1" dirty="0">
              <a:solidFill>
                <a:srgbClr val="7030A0"/>
              </a:solidFill>
            </a:endParaRPr>
          </a:p>
        </p:txBody>
      </p:sp>
      <p:cxnSp>
        <p:nvCxnSpPr>
          <p:cNvPr id="15" name="Connecteur droit 14"/>
          <p:cNvCxnSpPr/>
          <p:nvPr/>
        </p:nvCxnSpPr>
        <p:spPr>
          <a:xfrm>
            <a:off x="3086386" y="2414714"/>
            <a:ext cx="3654984"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rgbClr val="7030A0"/>
                </a:solidFill>
              </a:rPr>
              <a:t>Month, year – month, year</a:t>
            </a:r>
            <a:endParaRPr lang="en-US" sz="1050" i="1" dirty="0">
              <a:solidFill>
                <a:srgbClr val="7030A0"/>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30" name="Connecteur droit 29"/>
          <p:cNvCxnSpPr/>
          <p:nvPr/>
        </p:nvCxnSpPr>
        <p:spPr>
          <a:xfrm>
            <a:off x="4913878" y="5207814"/>
            <a:ext cx="0" cy="15964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sp>
        <p:nvSpPr>
          <p:cNvPr id="28"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276395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299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rgbClr val="0070C0"/>
                </a:solidFill>
              </a:rPr>
              <a:t>Month, year – month, year</a:t>
            </a:r>
            <a:endParaRPr lang="en-US" sz="1050" i="1" dirty="0">
              <a:solidFill>
                <a:srgbClr val="0070C0"/>
              </a:solidFill>
            </a:endParaRPr>
          </a:p>
        </p:txBody>
      </p:sp>
      <p:cxnSp>
        <p:nvCxnSpPr>
          <p:cNvPr id="15" name="Connecteur droit 14"/>
          <p:cNvCxnSpPr/>
          <p:nvPr/>
        </p:nvCxnSpPr>
        <p:spPr>
          <a:xfrm>
            <a:off x="3086386" y="2414714"/>
            <a:ext cx="365498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rgbClr val="0070C0"/>
                </a:solidFill>
              </a:rPr>
              <a:t>Month, year – month, year</a:t>
            </a:r>
            <a:endParaRPr lang="en-US" sz="1050" i="1" dirty="0">
              <a:solidFill>
                <a:srgbClr val="0070C0"/>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cxnSp>
        <p:nvCxnSpPr>
          <p:cNvPr id="36" name="Connecteur droit 35"/>
          <p:cNvCxnSpPr/>
          <p:nvPr/>
        </p:nvCxnSpPr>
        <p:spPr>
          <a:xfrm>
            <a:off x="4913878" y="5207814"/>
            <a:ext cx="0" cy="159643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3232041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67" y="2338010"/>
            <a:ext cx="4296131" cy="720080"/>
            <a:chOff x="2561867" y="1329818"/>
            <a:chExt cx="4296131"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67" y="1329818"/>
              <a:ext cx="4296131" cy="4320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rgbClr val="C00000"/>
                </a:solidFill>
              </a:rPr>
              <a:t>Jul 2009 </a:t>
            </a:r>
            <a:r>
              <a:rPr lang="en-US" sz="1200" b="1" i="1" dirty="0">
                <a:solidFill>
                  <a:srgbClr val="C00000"/>
                </a:solidFill>
              </a:rPr>
              <a:t>- </a:t>
            </a:r>
            <a:r>
              <a:rPr lang="en-US" sz="1200" b="1" i="1" dirty="0" smtClean="0">
                <a:solidFill>
                  <a:srgbClr val="C00000"/>
                </a:solidFill>
              </a:rPr>
              <a:t>present</a:t>
            </a:r>
            <a:endParaRPr lang="en-US" sz="1050" i="1" dirty="0">
              <a:solidFill>
                <a:srgbClr val="C00000"/>
              </a:solidFill>
            </a:endParaRPr>
          </a:p>
        </p:txBody>
      </p:sp>
      <p:cxnSp>
        <p:nvCxnSpPr>
          <p:cNvPr id="4" name="Connecteur droit 3"/>
          <p:cNvCxnSpPr/>
          <p:nvPr/>
        </p:nvCxnSpPr>
        <p:spPr>
          <a:xfrm>
            <a:off x="3086386" y="4572000"/>
            <a:ext cx="365498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rgbClr val="C00000"/>
                </a:solidFill>
              </a:rPr>
              <a:t>Jan 2007 – Apr 2009</a:t>
            </a:r>
            <a:endParaRPr lang="en-US" sz="1050" i="1" dirty="0">
              <a:solidFill>
                <a:srgbClr val="C00000"/>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8"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4043780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rgbClr val="C00000"/>
                </a:solidFill>
              </a:rPr>
              <a:t>Month, year – month, year</a:t>
            </a:r>
            <a:endParaRPr lang="en-US" sz="1050" i="1" dirty="0">
              <a:solidFill>
                <a:srgbClr val="C00000"/>
              </a:solidFill>
            </a:endParaRPr>
          </a:p>
        </p:txBody>
      </p:sp>
      <p:cxnSp>
        <p:nvCxnSpPr>
          <p:cNvPr id="15" name="Connecteur droit 14"/>
          <p:cNvCxnSpPr/>
          <p:nvPr/>
        </p:nvCxnSpPr>
        <p:spPr>
          <a:xfrm>
            <a:off x="3086386" y="2414714"/>
            <a:ext cx="365498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rgbClr val="C00000"/>
                </a:solidFill>
              </a:rPr>
              <a:t>Month, year – month, year</a:t>
            </a:r>
            <a:endParaRPr lang="en-US" sz="1050" i="1" dirty="0">
              <a:solidFill>
                <a:srgbClr val="C00000"/>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30" name="Connecteur droit 29"/>
          <p:cNvCxnSpPr/>
          <p:nvPr/>
        </p:nvCxnSpPr>
        <p:spPr>
          <a:xfrm>
            <a:off x="4913878" y="5207814"/>
            <a:ext cx="0" cy="15964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sp>
        <p:nvSpPr>
          <p:cNvPr id="28"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865117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67" y="2338010"/>
            <a:ext cx="4296131" cy="720080"/>
            <a:chOff x="2561867" y="1329818"/>
            <a:chExt cx="4296131"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67" y="1329818"/>
              <a:ext cx="4296131" cy="4320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chemeClr val="accent3">
                    <a:lumMod val="75000"/>
                  </a:schemeClr>
                </a:solidFill>
              </a:rPr>
              <a:t>Jul 2009 </a:t>
            </a:r>
            <a:r>
              <a:rPr lang="en-US" sz="1200" b="1" i="1" dirty="0">
                <a:solidFill>
                  <a:schemeClr val="accent3">
                    <a:lumMod val="75000"/>
                  </a:schemeClr>
                </a:solidFill>
              </a:rPr>
              <a:t>- </a:t>
            </a:r>
            <a:r>
              <a:rPr lang="en-US" sz="1200" b="1" i="1" dirty="0" smtClean="0">
                <a:solidFill>
                  <a:schemeClr val="accent3">
                    <a:lumMod val="75000"/>
                  </a:schemeClr>
                </a:solidFill>
              </a:rPr>
              <a:t>present</a:t>
            </a:r>
            <a:endParaRPr lang="en-US" sz="1050" i="1" dirty="0">
              <a:solidFill>
                <a:schemeClr val="accent3">
                  <a:lumMod val="75000"/>
                </a:schemeClr>
              </a:solidFill>
            </a:endParaRPr>
          </a:p>
        </p:txBody>
      </p:sp>
      <p:cxnSp>
        <p:nvCxnSpPr>
          <p:cNvPr id="4" name="Connecteur droit 3"/>
          <p:cNvCxnSpPr/>
          <p:nvPr/>
        </p:nvCxnSpPr>
        <p:spPr>
          <a:xfrm>
            <a:off x="3086386" y="4572000"/>
            <a:ext cx="3654984"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chemeClr val="accent3">
                    <a:lumMod val="75000"/>
                  </a:schemeClr>
                </a:solidFill>
              </a:rPr>
              <a:t>Jan 2007 – Apr 2009</a:t>
            </a:r>
            <a:endParaRPr lang="en-US" sz="1050" i="1" dirty="0">
              <a:solidFill>
                <a:schemeClr val="accent3">
                  <a:lumMod val="75000"/>
                </a:schemeClr>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8"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3735910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chemeClr val="accent3">
                    <a:lumMod val="75000"/>
                  </a:schemeClr>
                </a:solidFill>
              </a:rPr>
              <a:t>Month, year – month, year</a:t>
            </a:r>
            <a:endParaRPr lang="en-US" sz="1050" i="1" dirty="0">
              <a:solidFill>
                <a:schemeClr val="accent3">
                  <a:lumMod val="75000"/>
                </a:schemeClr>
              </a:solidFill>
            </a:endParaRPr>
          </a:p>
        </p:txBody>
      </p:sp>
      <p:cxnSp>
        <p:nvCxnSpPr>
          <p:cNvPr id="15" name="Connecteur droit 14"/>
          <p:cNvCxnSpPr/>
          <p:nvPr/>
        </p:nvCxnSpPr>
        <p:spPr>
          <a:xfrm>
            <a:off x="3086386" y="2414714"/>
            <a:ext cx="3654984"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chemeClr val="accent3">
                    <a:lumMod val="75000"/>
                  </a:schemeClr>
                </a:solidFill>
              </a:rPr>
              <a:t>Month, year – month, year</a:t>
            </a:r>
            <a:endParaRPr lang="en-US" sz="1050" i="1" dirty="0">
              <a:solidFill>
                <a:schemeClr val="accent3">
                  <a:lumMod val="75000"/>
                </a:schemeClr>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30" name="Connecteur droit 29"/>
          <p:cNvCxnSpPr/>
          <p:nvPr/>
        </p:nvCxnSpPr>
        <p:spPr>
          <a:xfrm>
            <a:off x="4913878" y="5207814"/>
            <a:ext cx="0" cy="1596434"/>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sp>
        <p:nvSpPr>
          <p:cNvPr id="28"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3138062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67" y="2338010"/>
            <a:ext cx="4296131" cy="720080"/>
            <a:chOff x="2561867" y="1329818"/>
            <a:chExt cx="4296131"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67" y="1329818"/>
              <a:ext cx="4296131" cy="4320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chemeClr val="tx2">
                    <a:lumMod val="75000"/>
                  </a:schemeClr>
                </a:solidFill>
              </a:rPr>
              <a:t>Jul 2009 </a:t>
            </a:r>
            <a:r>
              <a:rPr lang="en-US" sz="1200" b="1" i="1" dirty="0">
                <a:solidFill>
                  <a:schemeClr val="tx2">
                    <a:lumMod val="75000"/>
                  </a:schemeClr>
                </a:solidFill>
              </a:rPr>
              <a:t>- </a:t>
            </a:r>
            <a:r>
              <a:rPr lang="en-US" sz="1200" b="1" i="1" dirty="0" smtClean="0">
                <a:solidFill>
                  <a:schemeClr val="tx2">
                    <a:lumMod val="75000"/>
                  </a:schemeClr>
                </a:solidFill>
              </a:rPr>
              <a:t>present</a:t>
            </a:r>
            <a:endParaRPr lang="en-US" sz="1050" i="1" dirty="0">
              <a:solidFill>
                <a:schemeClr val="tx2">
                  <a:lumMod val="75000"/>
                </a:schemeClr>
              </a:solidFill>
            </a:endParaRPr>
          </a:p>
        </p:txBody>
      </p:sp>
      <p:cxnSp>
        <p:nvCxnSpPr>
          <p:cNvPr id="4" name="Connecteur droit 3"/>
          <p:cNvCxnSpPr/>
          <p:nvPr/>
        </p:nvCxnSpPr>
        <p:spPr>
          <a:xfrm>
            <a:off x="3086386" y="4572000"/>
            <a:ext cx="3654984"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chemeClr val="tx2">
                    <a:lumMod val="75000"/>
                  </a:schemeClr>
                </a:solidFill>
              </a:rPr>
              <a:t>Jan 2007 – Apr 2009</a:t>
            </a:r>
            <a:endParaRPr lang="en-US" sz="1050" i="1" dirty="0">
              <a:solidFill>
                <a:schemeClr val="tx2">
                  <a:lumMod val="75000"/>
                </a:schemeClr>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8"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275915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2561868" y="0"/>
            <a:ext cx="4296132" cy="720080"/>
            <a:chOff x="2561868" y="5395614"/>
            <a:chExt cx="4296132" cy="720080"/>
          </a:xfrm>
        </p:grpSpPr>
        <p:sp>
          <p:nvSpPr>
            <p:cNvPr id="17" name="Triangle rectangle 16"/>
            <p:cNvSpPr/>
            <p:nvPr userDrawn="1"/>
          </p:nvSpPr>
          <p:spPr>
            <a:xfrm rot="16200000" flipH="1">
              <a:off x="2561869" y="5827663"/>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2561868" y="5395614"/>
              <a:ext cx="4296132" cy="4320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Education</a:t>
              </a:r>
              <a:endParaRPr lang="en-US" sz="2400" b="1" cap="small" baseline="0" dirty="0">
                <a:effectLst>
                  <a:outerShdw blurRad="38100" dist="38100" dir="2700000" algn="tl">
                    <a:srgbClr val="000000">
                      <a:alpha val="43137"/>
                    </a:srgbClr>
                  </a:outerShdw>
                </a:effectLst>
              </a:endParaRPr>
            </a:p>
          </p:txBody>
        </p:sp>
      </p:grpSp>
      <p:grpSp>
        <p:nvGrpSpPr>
          <p:cNvPr id="24" name="Groupe 23"/>
          <p:cNvGrpSpPr/>
          <p:nvPr/>
        </p:nvGrpSpPr>
        <p:grpSpPr>
          <a:xfrm>
            <a:off x="2561868" y="4669759"/>
            <a:ext cx="4296132" cy="720080"/>
            <a:chOff x="2561868" y="7428512"/>
            <a:chExt cx="4296132" cy="720080"/>
          </a:xfrm>
        </p:grpSpPr>
        <p:sp>
          <p:nvSpPr>
            <p:cNvPr id="21" name="Triangle rectangle 20"/>
            <p:cNvSpPr/>
            <p:nvPr userDrawn="1"/>
          </p:nvSpPr>
          <p:spPr>
            <a:xfrm rot="16200000" flipH="1">
              <a:off x="2561869" y="7860561"/>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2561868" y="7428512"/>
              <a:ext cx="4296132" cy="4320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Awards &amp; Achievements</a:t>
              </a:r>
              <a:endParaRPr lang="en-US" sz="2400" b="1" cap="small" baseline="0" dirty="0">
                <a:effectLst>
                  <a:outerShdw blurRad="38100" dist="38100" dir="2700000" algn="tl">
                    <a:srgbClr val="000000">
                      <a:alpha val="43137"/>
                    </a:srgbClr>
                  </a:outerShdw>
                </a:effectLst>
              </a:endParaRPr>
            </a:p>
          </p:txBody>
        </p:sp>
      </p:grpSp>
      <p:grpSp>
        <p:nvGrpSpPr>
          <p:cNvPr id="32" name="Groupe 31"/>
          <p:cNvGrpSpPr/>
          <p:nvPr/>
        </p:nvGrpSpPr>
        <p:grpSpPr>
          <a:xfrm>
            <a:off x="2561870" y="6876256"/>
            <a:ext cx="4296132" cy="720080"/>
            <a:chOff x="2561868" y="7428512"/>
            <a:chExt cx="4296132" cy="720080"/>
          </a:xfrm>
        </p:grpSpPr>
        <p:sp>
          <p:nvSpPr>
            <p:cNvPr id="33" name="Triangle rectangle 32"/>
            <p:cNvSpPr/>
            <p:nvPr userDrawn="1"/>
          </p:nvSpPr>
          <p:spPr>
            <a:xfrm rot="16200000" flipH="1">
              <a:off x="2561869" y="7860561"/>
              <a:ext cx="288032" cy="288030"/>
            </a:xfrm>
            <a:prstGeom prst="rtTriangl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Rectangle 33"/>
            <p:cNvSpPr/>
            <p:nvPr userDrawn="1"/>
          </p:nvSpPr>
          <p:spPr>
            <a:xfrm>
              <a:off x="2561868" y="7428512"/>
              <a:ext cx="4296132" cy="43204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Interests</a:t>
              </a:r>
              <a:endParaRPr lang="en-US" sz="2400" b="1" cap="small" baseline="0" dirty="0">
                <a:effectLst>
                  <a:outerShdw blurRad="38100" dist="38100" dir="2700000" algn="tl">
                    <a:srgbClr val="000000">
                      <a:alpha val="43137"/>
                    </a:srgbClr>
                  </a:outerShdw>
                </a:effectLst>
              </a:endParaRPr>
            </a:p>
          </p:txBody>
        </p:sp>
      </p:grpSp>
      <p:sp>
        <p:nvSpPr>
          <p:cNvPr id="12" name="ZoneTexte 11"/>
          <p:cNvSpPr txBox="1"/>
          <p:nvPr/>
        </p:nvSpPr>
        <p:spPr>
          <a:xfrm>
            <a:off x="3086385" y="720080"/>
            <a:ext cx="1635897" cy="584775"/>
          </a:xfrm>
          <a:prstGeom prst="rect">
            <a:avLst/>
          </a:prstGeom>
          <a:noFill/>
        </p:spPr>
        <p:txBody>
          <a:bodyPr wrap="none" rtlCol="0">
            <a:spAutoFit/>
          </a:bodyPr>
          <a:lstStyle/>
          <a:p>
            <a:r>
              <a:rPr lang="en-US" b="1" dirty="0" smtClean="0"/>
              <a:t>Your University</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3" name="ZoneTexte 12"/>
          <p:cNvSpPr txBox="1"/>
          <p:nvPr/>
        </p:nvSpPr>
        <p:spPr>
          <a:xfrm>
            <a:off x="3086385" y="1317384"/>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14" name="ZoneTexte 13"/>
          <p:cNvSpPr txBox="1"/>
          <p:nvPr/>
        </p:nvSpPr>
        <p:spPr>
          <a:xfrm>
            <a:off x="4764072" y="794714"/>
            <a:ext cx="1901867" cy="276999"/>
          </a:xfrm>
          <a:prstGeom prst="rect">
            <a:avLst/>
          </a:prstGeom>
          <a:noFill/>
        </p:spPr>
        <p:txBody>
          <a:bodyPr wrap="none" rtlCol="0">
            <a:spAutoFit/>
          </a:bodyPr>
          <a:lstStyle/>
          <a:p>
            <a:pPr algn="r"/>
            <a:r>
              <a:rPr lang="en-US" sz="1200" b="1" i="1" dirty="0" smtClean="0">
                <a:solidFill>
                  <a:schemeClr val="tx2">
                    <a:lumMod val="75000"/>
                  </a:schemeClr>
                </a:solidFill>
              </a:rPr>
              <a:t>Month, year – month, year</a:t>
            </a:r>
            <a:endParaRPr lang="en-US" sz="1050" i="1" dirty="0">
              <a:solidFill>
                <a:schemeClr val="tx2">
                  <a:lumMod val="75000"/>
                </a:schemeClr>
              </a:solidFill>
            </a:endParaRPr>
          </a:p>
        </p:txBody>
      </p:sp>
      <p:cxnSp>
        <p:nvCxnSpPr>
          <p:cNvPr id="15" name="Connecteur droit 14"/>
          <p:cNvCxnSpPr/>
          <p:nvPr/>
        </p:nvCxnSpPr>
        <p:spPr>
          <a:xfrm>
            <a:off x="3086386" y="2414714"/>
            <a:ext cx="3654984"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086385" y="2551202"/>
            <a:ext cx="1362617" cy="584775"/>
          </a:xfrm>
          <a:prstGeom prst="rect">
            <a:avLst/>
          </a:prstGeom>
          <a:noFill/>
        </p:spPr>
        <p:txBody>
          <a:bodyPr wrap="none" rtlCol="0">
            <a:spAutoFit/>
          </a:bodyPr>
          <a:lstStyle/>
          <a:p>
            <a:r>
              <a:rPr lang="en-US" b="1" dirty="0" smtClean="0"/>
              <a:t>Your College</a:t>
            </a:r>
          </a:p>
          <a:p>
            <a:r>
              <a:rPr lang="en-US" sz="1400" dirty="0" smtClean="0">
                <a:solidFill>
                  <a:schemeClr val="bg1">
                    <a:lumMod val="65000"/>
                  </a:schemeClr>
                </a:solidFill>
              </a:rPr>
              <a:t>Your diploma</a:t>
            </a:r>
            <a:endParaRPr lang="en-US" sz="1400" dirty="0">
              <a:solidFill>
                <a:schemeClr val="bg1">
                  <a:lumMod val="65000"/>
                </a:schemeClr>
              </a:solidFill>
            </a:endParaRPr>
          </a:p>
        </p:txBody>
      </p:sp>
      <p:sp>
        <p:nvSpPr>
          <p:cNvPr id="19" name="ZoneTexte 18"/>
          <p:cNvSpPr txBox="1"/>
          <p:nvPr/>
        </p:nvSpPr>
        <p:spPr>
          <a:xfrm>
            <a:off x="3086385" y="3148506"/>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20" name="ZoneTexte 19"/>
          <p:cNvSpPr txBox="1"/>
          <p:nvPr/>
        </p:nvSpPr>
        <p:spPr>
          <a:xfrm>
            <a:off x="4764072" y="2625836"/>
            <a:ext cx="1901867" cy="276999"/>
          </a:xfrm>
          <a:prstGeom prst="rect">
            <a:avLst/>
          </a:prstGeom>
          <a:noFill/>
        </p:spPr>
        <p:txBody>
          <a:bodyPr wrap="none" rtlCol="0">
            <a:spAutoFit/>
          </a:bodyPr>
          <a:lstStyle/>
          <a:p>
            <a:pPr algn="r"/>
            <a:r>
              <a:rPr lang="en-US" sz="1200" b="1" i="1" dirty="0">
                <a:solidFill>
                  <a:schemeClr val="tx2">
                    <a:lumMod val="75000"/>
                  </a:schemeClr>
                </a:solidFill>
              </a:rPr>
              <a:t>Month, year – month, year</a:t>
            </a:r>
            <a:endParaRPr lang="en-US" sz="1050" i="1" dirty="0">
              <a:solidFill>
                <a:schemeClr val="tx2">
                  <a:lumMod val="75000"/>
                </a:schemeClr>
              </a:solidFill>
            </a:endParaRPr>
          </a:p>
        </p:txBody>
      </p:sp>
      <p:sp>
        <p:nvSpPr>
          <p:cNvPr id="26" name="ZoneTexte 25"/>
          <p:cNvSpPr txBox="1"/>
          <p:nvPr/>
        </p:nvSpPr>
        <p:spPr>
          <a:xfrm>
            <a:off x="3136987" y="5389717"/>
            <a:ext cx="900696" cy="369332"/>
          </a:xfrm>
          <a:prstGeom prst="rect">
            <a:avLst/>
          </a:prstGeom>
          <a:noFill/>
        </p:spPr>
        <p:txBody>
          <a:bodyPr wrap="none" rtlCol="0">
            <a:spAutoFit/>
          </a:bodyPr>
          <a:lstStyle/>
          <a:p>
            <a:r>
              <a:rPr lang="en-US" b="1" dirty="0" smtClean="0"/>
              <a:t>Awards</a:t>
            </a:r>
          </a:p>
        </p:txBody>
      </p:sp>
      <p:sp>
        <p:nvSpPr>
          <p:cNvPr id="27" name="ZoneTexte 26"/>
          <p:cNvSpPr txBox="1"/>
          <p:nvPr/>
        </p:nvSpPr>
        <p:spPr>
          <a:xfrm>
            <a:off x="5117197" y="5389717"/>
            <a:ext cx="1532214" cy="369332"/>
          </a:xfrm>
          <a:prstGeom prst="rect">
            <a:avLst/>
          </a:prstGeom>
          <a:noFill/>
        </p:spPr>
        <p:txBody>
          <a:bodyPr wrap="none" rtlCol="0">
            <a:spAutoFit/>
          </a:bodyPr>
          <a:lstStyle/>
          <a:p>
            <a:r>
              <a:rPr lang="en-US" b="1" dirty="0" smtClean="0"/>
              <a:t>Achievements</a:t>
            </a:r>
          </a:p>
        </p:txBody>
      </p:sp>
      <p:sp>
        <p:nvSpPr>
          <p:cNvPr id="29" name="ZoneTexte 28"/>
          <p:cNvSpPr txBox="1"/>
          <p:nvPr/>
        </p:nvSpPr>
        <p:spPr>
          <a:xfrm>
            <a:off x="313698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30" name="Connecteur droit 29"/>
          <p:cNvCxnSpPr/>
          <p:nvPr/>
        </p:nvCxnSpPr>
        <p:spPr>
          <a:xfrm>
            <a:off x="4913878" y="5207814"/>
            <a:ext cx="0" cy="15964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5117197" y="5732444"/>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5" name="ZoneTexte 34"/>
          <p:cNvSpPr txBox="1"/>
          <p:nvPr/>
        </p:nvSpPr>
        <p:spPr>
          <a:xfrm>
            <a:off x="3086385" y="7596336"/>
            <a:ext cx="3654984" cy="1015663"/>
          </a:xfrm>
          <a:prstGeom prst="rect">
            <a:avLst/>
          </a:prstGeom>
          <a:noFill/>
        </p:spPr>
        <p:txBody>
          <a:bodyPr wrap="square" rtlCol="0">
            <a:spAutoFit/>
          </a:bodyPr>
          <a:lstStyle/>
          <a:p>
            <a:pPr marL="171450" indent="-171450" algn="just">
              <a:buFont typeface="Arial" pitchFamily="34" charset="0"/>
              <a:buChar char="•"/>
            </a:pPr>
            <a:r>
              <a:rPr lang="fr-FR" sz="1200" dirty="0"/>
              <a:t>Antequam simulationem Caesarem </a:t>
            </a:r>
            <a:endParaRPr lang="fr-FR" sz="1200" dirty="0" smtClean="0"/>
          </a:p>
          <a:p>
            <a:pPr marL="171450" indent="-171450" algn="just">
              <a:buFont typeface="Arial" pitchFamily="34" charset="0"/>
              <a:buChar char="•"/>
            </a:pPr>
            <a:r>
              <a:rPr lang="fr-FR" sz="1200" dirty="0" smtClean="0"/>
              <a:t>quibusve </a:t>
            </a:r>
            <a:r>
              <a:rPr lang="fr-FR" sz="1200" dirty="0"/>
              <a:t>per nodum ponderibus </a:t>
            </a:r>
            <a:endParaRPr lang="fr-FR" sz="1200" dirty="0" smtClean="0"/>
          </a:p>
          <a:p>
            <a:pPr marL="171450" indent="-171450" algn="just">
              <a:buFont typeface="Arial" pitchFamily="34" charset="0"/>
              <a:buChar char="•"/>
            </a:pPr>
            <a:r>
              <a:rPr lang="fr-FR" sz="1200" dirty="0" smtClean="0"/>
              <a:t>eique </a:t>
            </a:r>
            <a:r>
              <a:rPr lang="fr-FR" sz="1200" dirty="0"/>
              <a:t>qua nisu curarum </a:t>
            </a:r>
            <a:endParaRPr lang="fr-FR" sz="1200" dirty="0" smtClean="0"/>
          </a:p>
          <a:p>
            <a:pPr marL="171450" indent="-171450" algn="just">
              <a:buFont typeface="Arial" pitchFamily="34" charset="0"/>
              <a:buChar char="•"/>
            </a:pPr>
            <a:r>
              <a:rPr lang="fr-FR" sz="1200" dirty="0" smtClean="0"/>
              <a:t>clandestinis </a:t>
            </a:r>
            <a:r>
              <a:rPr lang="fr-FR" sz="1200" dirty="0"/>
              <a:t>Gallum commentis </a:t>
            </a:r>
            <a:endParaRPr lang="fr-FR" sz="1200" dirty="0" smtClean="0"/>
          </a:p>
          <a:p>
            <a:pPr marL="171450" indent="-171450" algn="just">
              <a:buFont typeface="Arial" pitchFamily="34" charset="0"/>
              <a:buChar char="•"/>
            </a:pPr>
            <a:r>
              <a:rPr lang="fr-FR" sz="1200" dirty="0" smtClean="0"/>
              <a:t>fieret </a:t>
            </a:r>
            <a:r>
              <a:rPr lang="fr-FR" sz="1200" dirty="0"/>
              <a:t>difficillimum convellere </a:t>
            </a:r>
            <a:r>
              <a:rPr lang="fr-FR" sz="1200" dirty="0" smtClean="0"/>
              <a:t>eique</a:t>
            </a:r>
            <a:endParaRPr lang="en-US" sz="1200" dirty="0"/>
          </a:p>
        </p:txBody>
      </p:sp>
      <p:sp>
        <p:nvSpPr>
          <p:cNvPr id="28" name="Espace réservé du numéro de diapositive 46"/>
          <p:cNvSpPr>
            <a:spLocks noGrp="1"/>
          </p:cNvSpPr>
          <p:nvPr>
            <p:ph type="sldNum" sz="quarter" idx="12"/>
          </p:nvPr>
        </p:nvSpPr>
        <p:spPr>
          <a:xfrm>
            <a:off x="5213176" y="8693679"/>
            <a:ext cx="1600200" cy="486833"/>
          </a:xfrm>
        </p:spPr>
        <p:txBody>
          <a:bodyPr/>
          <a:lstStyle/>
          <a:p>
            <a:r>
              <a:rPr lang="en-US" dirty="0" smtClean="0"/>
              <a:t>2/2</a:t>
            </a:r>
            <a:endParaRPr lang="en-US" dirty="0"/>
          </a:p>
        </p:txBody>
      </p:sp>
    </p:spTree>
    <p:extLst>
      <p:ext uri="{BB962C8B-B14F-4D97-AF65-F5344CB8AC3E}">
        <p14:creationId xmlns:p14="http://schemas.microsoft.com/office/powerpoint/2010/main" val="147599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8452" y="3166894"/>
            <a:ext cx="1111202" cy="615553"/>
          </a:xfrm>
          <a:prstGeom prst="rect">
            <a:avLst/>
          </a:prstGeom>
          <a:noFill/>
        </p:spPr>
        <p:txBody>
          <a:bodyPr wrap="none" rtlCol="0">
            <a:spAutoFit/>
          </a:bodyPr>
          <a:lstStyle/>
          <a:p>
            <a:r>
              <a:rPr lang="en-US" b="1" dirty="0" smtClean="0"/>
              <a:t>PHONE</a:t>
            </a:r>
          </a:p>
          <a:p>
            <a:r>
              <a:rPr lang="en-US" sz="1600" dirty="0" smtClean="0">
                <a:solidFill>
                  <a:schemeClr val="tx1">
                    <a:lumMod val="65000"/>
                    <a:lumOff val="35000"/>
                  </a:schemeClr>
                </a:solidFill>
              </a:rPr>
              <a:t>0123 45 67</a:t>
            </a:r>
            <a:endParaRPr lang="en-US" sz="1600" dirty="0">
              <a:solidFill>
                <a:schemeClr val="tx1">
                  <a:lumMod val="65000"/>
                  <a:lumOff val="35000"/>
                </a:schemeClr>
              </a:solidFill>
            </a:endParaRPr>
          </a:p>
        </p:txBody>
      </p:sp>
      <p:sp>
        <p:nvSpPr>
          <p:cNvPr id="7" name="ZoneTexte 6"/>
          <p:cNvSpPr txBox="1"/>
          <p:nvPr/>
        </p:nvSpPr>
        <p:spPr>
          <a:xfrm>
            <a:off x="318452" y="4175877"/>
            <a:ext cx="1937710" cy="615553"/>
          </a:xfrm>
          <a:prstGeom prst="rect">
            <a:avLst/>
          </a:prstGeom>
          <a:noFill/>
        </p:spPr>
        <p:txBody>
          <a:bodyPr wrap="none" rtlCol="0">
            <a:spAutoFit/>
          </a:bodyPr>
          <a:lstStyle/>
          <a:p>
            <a:r>
              <a:rPr lang="en-US" b="1" dirty="0" smtClean="0"/>
              <a:t>EMAIL</a:t>
            </a:r>
          </a:p>
          <a:p>
            <a:r>
              <a:rPr lang="en-US" sz="1600" dirty="0" smtClean="0">
                <a:solidFill>
                  <a:schemeClr val="tx1">
                    <a:lumMod val="65000"/>
                    <a:lumOff val="35000"/>
                  </a:schemeClr>
                </a:solidFill>
              </a:rPr>
              <a:t>showeet@ymail.com</a:t>
            </a:r>
            <a:endParaRPr lang="en-US" sz="1600" dirty="0">
              <a:solidFill>
                <a:schemeClr val="tx1">
                  <a:lumMod val="65000"/>
                  <a:lumOff val="35000"/>
                </a:schemeClr>
              </a:solidFill>
            </a:endParaRPr>
          </a:p>
        </p:txBody>
      </p:sp>
      <p:sp>
        <p:nvSpPr>
          <p:cNvPr id="8" name="ZoneTexte 7"/>
          <p:cNvSpPr txBox="1"/>
          <p:nvPr/>
        </p:nvSpPr>
        <p:spPr>
          <a:xfrm>
            <a:off x="318452" y="5184860"/>
            <a:ext cx="1688283" cy="1107996"/>
          </a:xfrm>
          <a:prstGeom prst="rect">
            <a:avLst/>
          </a:prstGeom>
          <a:noFill/>
        </p:spPr>
        <p:txBody>
          <a:bodyPr wrap="none" rtlCol="0">
            <a:spAutoFit/>
          </a:bodyPr>
          <a:lstStyle/>
          <a:p>
            <a:r>
              <a:rPr lang="en-US" b="1" dirty="0" smtClean="0"/>
              <a:t>ADDRESS</a:t>
            </a:r>
          </a:p>
          <a:p>
            <a:r>
              <a:rPr lang="en-US" sz="1600" dirty="0" smtClean="0">
                <a:solidFill>
                  <a:schemeClr val="tx1">
                    <a:lumMod val="65000"/>
                    <a:lumOff val="35000"/>
                  </a:schemeClr>
                </a:solidFill>
              </a:rPr>
              <a:t>1234 Resume St</a:t>
            </a:r>
          </a:p>
          <a:p>
            <a:r>
              <a:rPr lang="en-US" sz="1600" dirty="0" smtClean="0">
                <a:solidFill>
                  <a:schemeClr val="tx1">
                    <a:lumMod val="65000"/>
                    <a:lumOff val="35000"/>
                  </a:schemeClr>
                </a:solidFill>
              </a:rPr>
              <a:t>Showeet Land,</a:t>
            </a:r>
          </a:p>
          <a:p>
            <a:r>
              <a:rPr lang="en-US" sz="1600" dirty="0" smtClean="0">
                <a:solidFill>
                  <a:schemeClr val="tx1">
                    <a:lumMod val="65000"/>
                    <a:lumOff val="35000"/>
                  </a:schemeClr>
                </a:solidFill>
              </a:rPr>
              <a:t>Canada, Qc 1X5T4</a:t>
            </a:r>
            <a:endParaRPr lang="en-US" sz="1600" dirty="0">
              <a:solidFill>
                <a:schemeClr val="tx1">
                  <a:lumMod val="65000"/>
                  <a:lumOff val="35000"/>
                </a:schemeClr>
              </a:solidFill>
            </a:endParaRPr>
          </a:p>
        </p:txBody>
      </p:sp>
      <p:sp>
        <p:nvSpPr>
          <p:cNvPr id="9" name="Rectangle 8"/>
          <p:cNvSpPr/>
          <p:nvPr/>
        </p:nvSpPr>
        <p:spPr>
          <a:xfrm>
            <a:off x="379586" y="953161"/>
            <a:ext cx="1761583" cy="1761583"/>
          </a:xfrm>
          <a:prstGeom prst="rect">
            <a:avLst/>
          </a:prstGeom>
          <a:solidFill>
            <a:schemeClr val="bg1">
              <a:lumMod val="65000"/>
            </a:schemeClr>
          </a:solidFill>
          <a:ln w="152400"/>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Your</a:t>
            </a:r>
          </a:p>
          <a:p>
            <a:pPr algn="ctr"/>
            <a:r>
              <a:rPr lang="en-US" dirty="0" smtClean="0">
                <a:effectLst>
                  <a:outerShdw blurRad="38100" dist="38100" dir="2700000" algn="tl">
                    <a:srgbClr val="000000">
                      <a:alpha val="43137"/>
                    </a:srgbClr>
                  </a:outerShdw>
                </a:effectLst>
              </a:rPr>
              <a:t>Photo</a:t>
            </a:r>
          </a:p>
          <a:p>
            <a:pPr algn="ctr"/>
            <a:r>
              <a:rPr lang="en-US" dirty="0" smtClean="0">
                <a:effectLst>
                  <a:outerShdw blurRad="38100" dist="38100" dir="2700000" algn="tl">
                    <a:srgbClr val="000000">
                      <a:alpha val="43137"/>
                    </a:srgbClr>
                  </a:outerShdw>
                </a:effectLst>
              </a:rPr>
              <a:t>here</a:t>
            </a:r>
            <a:endParaRPr lang="en-US" dirty="0">
              <a:effectLst>
                <a:outerShdw blurRad="38100" dist="38100" dir="2700000" algn="tl">
                  <a:srgbClr val="000000">
                    <a:alpha val="43137"/>
                  </a:srgbClr>
                </a:outerShdw>
              </a:effectLst>
            </a:endParaRPr>
          </a:p>
        </p:txBody>
      </p:sp>
      <p:grpSp>
        <p:nvGrpSpPr>
          <p:cNvPr id="27" name="Groupe 26"/>
          <p:cNvGrpSpPr/>
          <p:nvPr/>
        </p:nvGrpSpPr>
        <p:grpSpPr>
          <a:xfrm>
            <a:off x="2561867" y="2338010"/>
            <a:ext cx="4296131" cy="720080"/>
            <a:chOff x="2561867" y="1329818"/>
            <a:chExt cx="4296131" cy="720080"/>
          </a:xfrm>
        </p:grpSpPr>
        <p:sp>
          <p:nvSpPr>
            <p:cNvPr id="11" name="Triangle rectangle 10"/>
            <p:cNvSpPr/>
            <p:nvPr userDrawn="1"/>
          </p:nvSpPr>
          <p:spPr>
            <a:xfrm rot="16200000" flipH="1">
              <a:off x="2561869" y="1761867"/>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2" name="Rectangle 11"/>
            <p:cNvSpPr/>
            <p:nvPr userDrawn="1"/>
          </p:nvSpPr>
          <p:spPr>
            <a:xfrm>
              <a:off x="2561867" y="1329818"/>
              <a:ext cx="4296131" cy="4320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Work Experience</a:t>
              </a:r>
            </a:p>
          </p:txBody>
        </p:sp>
      </p:grpSp>
      <p:grpSp>
        <p:nvGrpSpPr>
          <p:cNvPr id="26" name="Groupe 25"/>
          <p:cNvGrpSpPr/>
          <p:nvPr/>
        </p:nvGrpSpPr>
        <p:grpSpPr>
          <a:xfrm>
            <a:off x="2561868" y="6518302"/>
            <a:ext cx="4296132" cy="720080"/>
            <a:chOff x="2561868" y="3362716"/>
            <a:chExt cx="4296132" cy="720080"/>
          </a:xfrm>
        </p:grpSpPr>
        <p:sp>
          <p:nvSpPr>
            <p:cNvPr id="14" name="Triangle rectangle 13"/>
            <p:cNvSpPr/>
            <p:nvPr userDrawn="1"/>
          </p:nvSpPr>
          <p:spPr>
            <a:xfrm rot="16200000" flipH="1">
              <a:off x="2561869" y="3794765"/>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Rectangle 14"/>
            <p:cNvSpPr/>
            <p:nvPr userDrawn="1"/>
          </p:nvSpPr>
          <p:spPr>
            <a:xfrm>
              <a:off x="2561868" y="3362716"/>
              <a:ext cx="4296132" cy="4320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r>
                <a:rPr lang="en-US" sz="2400" b="1" cap="small" baseline="0" dirty="0" smtClean="0">
                  <a:effectLst>
                    <a:outerShdw blurRad="38100" dist="38100" dir="2700000" algn="tl">
                      <a:srgbClr val="000000">
                        <a:alpha val="43137"/>
                      </a:srgbClr>
                    </a:outerShdw>
                  </a:effectLst>
                </a:rPr>
                <a:t>Professional skills</a:t>
              </a:r>
              <a:endParaRPr lang="en-US" sz="2400" b="1" cap="small" baseline="0" dirty="0">
                <a:effectLst>
                  <a:outerShdw blurRad="38100" dist="38100" dir="2700000" algn="tl">
                    <a:srgbClr val="000000">
                      <a:alpha val="43137"/>
                    </a:srgbClr>
                  </a:outerShdw>
                </a:effectLst>
              </a:endParaRPr>
            </a:p>
          </p:txBody>
        </p:sp>
      </p:grpSp>
      <p:sp>
        <p:nvSpPr>
          <p:cNvPr id="19" name="Rectangle 18"/>
          <p:cNvSpPr/>
          <p:nvPr/>
        </p:nvSpPr>
        <p:spPr>
          <a:xfrm>
            <a:off x="318453" y="7804537"/>
            <a:ext cx="2243416" cy="1200329"/>
          </a:xfrm>
          <a:prstGeom prst="rect">
            <a:avLst/>
          </a:prstGeom>
          <a:noFill/>
        </p:spPr>
        <p:txBody>
          <a:bodyPr wrap="square" rtlCol="0">
            <a:spAutoFit/>
          </a:bodyPr>
          <a:lstStyle/>
          <a:p>
            <a:pPr>
              <a:tabLst>
                <a:tab pos="1084263" algn="l"/>
              </a:tabLst>
            </a:pPr>
            <a:r>
              <a:rPr lang="en-US" sz="1200" dirty="0">
                <a:solidFill>
                  <a:schemeClr val="tx1">
                    <a:lumMod val="75000"/>
                    <a:lumOff val="25000"/>
                  </a:schemeClr>
                </a:solidFill>
              </a:rPr>
              <a:t>Date of Birth: </a:t>
            </a:r>
            <a:r>
              <a:rPr lang="en-US" sz="1200" dirty="0" smtClean="0">
                <a:solidFill>
                  <a:schemeClr val="bg1">
                    <a:lumMod val="50000"/>
                  </a:schemeClr>
                </a:solidFill>
              </a:rPr>
              <a:t>	July</a:t>
            </a:r>
            <a:r>
              <a:rPr lang="en-US" sz="1200" dirty="0">
                <a:solidFill>
                  <a:schemeClr val="bg1">
                    <a:lumMod val="50000"/>
                  </a:schemeClr>
                </a:solidFill>
              </a:rPr>
              <a:t>, 12, </a:t>
            </a:r>
            <a:r>
              <a:rPr lang="en-US" sz="1200" dirty="0" smtClean="0">
                <a:solidFill>
                  <a:schemeClr val="bg1">
                    <a:lumMod val="50000"/>
                  </a:schemeClr>
                </a:solidFill>
              </a:rPr>
              <a:t>1973</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Place of </a:t>
            </a:r>
            <a:r>
              <a:rPr lang="en-US" sz="1200" dirty="0" smtClean="0">
                <a:solidFill>
                  <a:schemeClr val="tx1">
                    <a:lumMod val="75000"/>
                    <a:lumOff val="25000"/>
                  </a:schemeClr>
                </a:solidFill>
              </a:rPr>
              <a:t>Birth:</a:t>
            </a:r>
            <a:r>
              <a:rPr lang="en-US" sz="1200" dirty="0" smtClean="0">
                <a:solidFill>
                  <a:schemeClr val="bg1">
                    <a:lumMod val="50000"/>
                  </a:schemeClr>
                </a:solidFill>
              </a:rPr>
              <a:t>	Dusseldorf</a:t>
            </a:r>
            <a:endParaRPr lang="en-US" sz="1200" dirty="0">
              <a:solidFill>
                <a:schemeClr val="bg1">
                  <a:lumMod val="50000"/>
                </a:schemeClr>
              </a:solidFill>
            </a:endParaRPr>
          </a:p>
          <a:p>
            <a:pPr>
              <a:tabLst>
                <a:tab pos="1084263" algn="l"/>
              </a:tabLst>
            </a:pPr>
            <a:r>
              <a:rPr lang="en-US" sz="1200" dirty="0" smtClean="0">
                <a:solidFill>
                  <a:schemeClr val="tx1">
                    <a:lumMod val="75000"/>
                    <a:lumOff val="25000"/>
                  </a:schemeClr>
                </a:solidFill>
              </a:rPr>
              <a:t>Nationality:</a:t>
            </a:r>
            <a:r>
              <a:rPr lang="en-US" sz="1200" dirty="0" smtClean="0">
                <a:solidFill>
                  <a:schemeClr val="bg1">
                    <a:lumMod val="50000"/>
                  </a:schemeClr>
                </a:solidFill>
              </a:rPr>
              <a:t>	German </a:t>
            </a:r>
            <a:endParaRPr lang="en-US" sz="1200" dirty="0">
              <a:solidFill>
                <a:schemeClr val="bg1">
                  <a:lumMod val="50000"/>
                </a:schemeClr>
              </a:solidFill>
            </a:endParaRPr>
          </a:p>
          <a:p>
            <a:endParaRPr lang="en-US" sz="1200" dirty="0">
              <a:solidFill>
                <a:schemeClr val="bg1">
                  <a:lumMod val="50000"/>
                </a:schemeClr>
              </a:solidFill>
            </a:endParaRPr>
          </a:p>
          <a:p>
            <a:r>
              <a:rPr lang="en-US" sz="1200" dirty="0">
                <a:solidFill>
                  <a:schemeClr val="bg1">
                    <a:lumMod val="50000"/>
                  </a:schemeClr>
                </a:solidFill>
              </a:rPr>
              <a:t>Present Resident in </a:t>
            </a:r>
            <a:r>
              <a:rPr lang="en-US" sz="1200" dirty="0" smtClean="0">
                <a:solidFill>
                  <a:schemeClr val="bg1">
                    <a:lumMod val="50000"/>
                  </a:schemeClr>
                </a:solidFill>
              </a:rPr>
              <a:t>Canada</a:t>
            </a:r>
            <a:endParaRPr lang="en-US" sz="1200" dirty="0">
              <a:solidFill>
                <a:schemeClr val="bg1">
                  <a:lumMod val="50000"/>
                </a:schemeClr>
              </a:solidFill>
            </a:endParaRPr>
          </a:p>
          <a:p>
            <a:pPr>
              <a:tabLst>
                <a:tab pos="1084263" algn="l"/>
              </a:tabLst>
            </a:pPr>
            <a:r>
              <a:rPr lang="en-US" sz="1200" dirty="0">
                <a:solidFill>
                  <a:schemeClr val="tx1">
                    <a:lumMod val="75000"/>
                    <a:lumOff val="25000"/>
                  </a:schemeClr>
                </a:solidFill>
              </a:rPr>
              <a:t>Martial </a:t>
            </a:r>
            <a:r>
              <a:rPr lang="en-US" sz="1200" dirty="0" smtClean="0">
                <a:solidFill>
                  <a:schemeClr val="tx1">
                    <a:lumMod val="75000"/>
                    <a:lumOff val="25000"/>
                  </a:schemeClr>
                </a:solidFill>
              </a:rPr>
              <a:t>Status:</a:t>
            </a:r>
            <a:r>
              <a:rPr lang="en-US" sz="1200" dirty="0" smtClean="0">
                <a:solidFill>
                  <a:schemeClr val="bg1">
                    <a:lumMod val="50000"/>
                  </a:schemeClr>
                </a:solidFill>
              </a:rPr>
              <a:t>	Married</a:t>
            </a:r>
            <a:endParaRPr lang="en-US" sz="1200" dirty="0">
              <a:solidFill>
                <a:schemeClr val="bg1">
                  <a:lumMod val="50000"/>
                </a:schemeClr>
              </a:solidFill>
            </a:endParaRPr>
          </a:p>
        </p:txBody>
      </p:sp>
      <p:grpSp>
        <p:nvGrpSpPr>
          <p:cNvPr id="3" name="Groupe 2"/>
          <p:cNvGrpSpPr/>
          <p:nvPr/>
        </p:nvGrpSpPr>
        <p:grpSpPr>
          <a:xfrm>
            <a:off x="2561870" y="0"/>
            <a:ext cx="4296129" cy="1545841"/>
            <a:chOff x="2561870" y="0"/>
            <a:chExt cx="4296129" cy="1545841"/>
          </a:xfrm>
        </p:grpSpPr>
        <p:sp>
          <p:nvSpPr>
            <p:cNvPr id="29" name="Triangle rectangle 28"/>
            <p:cNvSpPr/>
            <p:nvPr userDrawn="1"/>
          </p:nvSpPr>
          <p:spPr>
            <a:xfrm rot="16200000" flipH="1">
              <a:off x="2561870" y="1257810"/>
              <a:ext cx="288032" cy="288030"/>
            </a:xfrm>
            <a:prstGeom prst="r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Rectangle 29"/>
            <p:cNvSpPr/>
            <p:nvPr userDrawn="1"/>
          </p:nvSpPr>
          <p:spPr>
            <a:xfrm>
              <a:off x="2561870" y="0"/>
              <a:ext cx="4296129" cy="12578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0" rtlCol="0" anchor="ctr"/>
            <a:lstStyle/>
            <a:p>
              <a:pPr algn="l"/>
              <a:endParaRPr lang="en-US" sz="2400" b="1" cap="small" baseline="0" dirty="0" smtClean="0">
                <a:effectLst>
                  <a:outerShdw blurRad="38100" dist="38100" dir="2700000" algn="tl">
                    <a:srgbClr val="000000">
                      <a:alpha val="43137"/>
                    </a:srgbClr>
                  </a:outerShdw>
                </a:effectLst>
              </a:endParaRPr>
            </a:p>
          </p:txBody>
        </p:sp>
      </p:grpSp>
      <p:sp>
        <p:nvSpPr>
          <p:cNvPr id="23" name="Rectangle 22"/>
          <p:cNvSpPr/>
          <p:nvPr/>
        </p:nvSpPr>
        <p:spPr>
          <a:xfrm>
            <a:off x="2849901" y="63758"/>
            <a:ext cx="3891468" cy="1130291"/>
          </a:xfrm>
          <a:prstGeom prst="rect">
            <a:avLst/>
          </a:prstGeom>
        </p:spPr>
        <p:txBody>
          <a:bodyPr wrap="square" lIns="108000" tIns="72000" rIns="108000" bIns="72000" anchor="ctr">
            <a:spAutoFit/>
          </a:bodyPr>
          <a:lstStyle/>
          <a:p>
            <a:pPr algn="just"/>
            <a:r>
              <a:rPr lang="fr-FR" sz="1600" dirty="0">
                <a:solidFill>
                  <a:schemeClr val="bg1"/>
                </a:solidFill>
                <a:effectLst>
                  <a:outerShdw blurRad="38100" dist="38100" dir="2700000" algn="tl">
                    <a:srgbClr val="000000">
                      <a:alpha val="43137"/>
                    </a:srgbClr>
                  </a:outerShdw>
                </a:effectLst>
              </a:rPr>
              <a:t>Quaeque ut ut expletum esse quae esse expletum esse munus ferunt salis anteponendi num equis amicitiae quaeque veteribus esse subdifficilis</a:t>
            </a:r>
            <a:r>
              <a:rPr lang="fr-FR" sz="1600" dirty="0" smtClean="0">
                <a:solidFill>
                  <a:schemeClr val="bg1"/>
                </a:solidFill>
                <a:effectLst>
                  <a:outerShdw blurRad="38100" dist="38100" dir="2700000" algn="tl">
                    <a:srgbClr val="000000">
                      <a:alpha val="43137"/>
                    </a:srgbClr>
                  </a:outerShdw>
                </a:effectLst>
              </a:rPr>
              <a:t>.</a:t>
            </a:r>
            <a:endParaRPr lang="fr-FR" sz="1600" dirty="0">
              <a:solidFill>
                <a:schemeClr val="bg1"/>
              </a:solidFill>
              <a:effectLst>
                <a:outerShdw blurRad="38100" dist="38100" dir="2700000" algn="tl">
                  <a:srgbClr val="000000">
                    <a:alpha val="43137"/>
                  </a:srgbClr>
                </a:outerShdw>
              </a:effectLst>
            </a:endParaRPr>
          </a:p>
        </p:txBody>
      </p:sp>
      <p:sp>
        <p:nvSpPr>
          <p:cNvPr id="31" name="ZoneTexte 30"/>
          <p:cNvSpPr txBox="1"/>
          <p:nvPr/>
        </p:nvSpPr>
        <p:spPr>
          <a:xfrm>
            <a:off x="401487" y="321126"/>
            <a:ext cx="1771639" cy="523220"/>
          </a:xfrm>
          <a:prstGeom prst="rect">
            <a:avLst/>
          </a:prstGeom>
          <a:noFill/>
        </p:spPr>
        <p:txBody>
          <a:bodyPr wrap="none" rtlCol="0">
            <a:spAutoFit/>
          </a:bodyPr>
          <a:lstStyle/>
          <a:p>
            <a:pPr algn="ctr"/>
            <a:r>
              <a:rPr lang="en-US" sz="2800" b="1" cap="small" dirty="0" smtClean="0"/>
              <a:t>John Smith</a:t>
            </a:r>
          </a:p>
        </p:txBody>
      </p:sp>
      <p:sp>
        <p:nvSpPr>
          <p:cNvPr id="28" name="ZoneTexte 27"/>
          <p:cNvSpPr txBox="1"/>
          <p:nvPr/>
        </p:nvSpPr>
        <p:spPr>
          <a:xfrm>
            <a:off x="3177471" y="1577388"/>
            <a:ext cx="3236335" cy="461665"/>
          </a:xfrm>
          <a:prstGeom prst="rect">
            <a:avLst/>
          </a:prstGeom>
          <a:noFill/>
        </p:spPr>
        <p:txBody>
          <a:bodyPr wrap="none" rtlCol="0">
            <a:spAutoFit/>
          </a:bodyPr>
          <a:lstStyle/>
          <a:p>
            <a:pPr algn="ctr"/>
            <a:r>
              <a:rPr lang="en-US" sz="2400" b="1" cap="small" dirty="0" smtClean="0"/>
              <a:t>Insert your job title here</a:t>
            </a:r>
          </a:p>
        </p:txBody>
      </p:sp>
      <p:sp>
        <p:nvSpPr>
          <p:cNvPr id="2" name="ZoneTexte 1"/>
          <p:cNvSpPr txBox="1"/>
          <p:nvPr/>
        </p:nvSpPr>
        <p:spPr>
          <a:xfrm>
            <a:off x="3086385" y="2877366"/>
            <a:ext cx="2030812" cy="584775"/>
          </a:xfrm>
          <a:prstGeom prst="rect">
            <a:avLst/>
          </a:prstGeom>
          <a:noFill/>
        </p:spPr>
        <p:txBody>
          <a:bodyPr wrap="none" rtlCol="0">
            <a:spAutoFit/>
          </a:bodyPr>
          <a:lstStyle/>
          <a:p>
            <a:r>
              <a:rPr lang="en-US" b="1" dirty="0"/>
              <a:t>Adobe Systems Inc</a:t>
            </a:r>
            <a:r>
              <a:rPr lang="en-US" b="1" dirty="0" smtClean="0"/>
              <a:t>.</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2" name="ZoneTexte 31"/>
          <p:cNvSpPr txBox="1"/>
          <p:nvPr/>
        </p:nvSpPr>
        <p:spPr>
          <a:xfrm>
            <a:off x="3086385" y="3474670"/>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3" name="ZoneTexte 32"/>
          <p:cNvSpPr txBox="1"/>
          <p:nvPr/>
        </p:nvSpPr>
        <p:spPr>
          <a:xfrm>
            <a:off x="5355900" y="2952000"/>
            <a:ext cx="1310039" cy="276999"/>
          </a:xfrm>
          <a:prstGeom prst="rect">
            <a:avLst/>
          </a:prstGeom>
          <a:noFill/>
        </p:spPr>
        <p:txBody>
          <a:bodyPr wrap="none" rtlCol="0">
            <a:spAutoFit/>
          </a:bodyPr>
          <a:lstStyle/>
          <a:p>
            <a:pPr algn="r"/>
            <a:r>
              <a:rPr lang="en-US" sz="1200" b="1" i="1" dirty="0" smtClean="0">
                <a:solidFill>
                  <a:schemeClr val="accent6">
                    <a:lumMod val="75000"/>
                  </a:schemeClr>
                </a:solidFill>
              </a:rPr>
              <a:t>Jul 2009 </a:t>
            </a:r>
            <a:r>
              <a:rPr lang="en-US" sz="1200" b="1" i="1" dirty="0">
                <a:solidFill>
                  <a:schemeClr val="accent6">
                    <a:lumMod val="75000"/>
                  </a:schemeClr>
                </a:solidFill>
              </a:rPr>
              <a:t>- </a:t>
            </a:r>
            <a:r>
              <a:rPr lang="en-US" sz="1200" b="1" i="1" dirty="0" smtClean="0">
                <a:solidFill>
                  <a:schemeClr val="accent6">
                    <a:lumMod val="75000"/>
                  </a:schemeClr>
                </a:solidFill>
              </a:rPr>
              <a:t>present</a:t>
            </a:r>
            <a:endParaRPr lang="en-US" sz="1050" i="1" dirty="0">
              <a:solidFill>
                <a:schemeClr val="accent6">
                  <a:lumMod val="75000"/>
                </a:schemeClr>
              </a:solidFill>
            </a:endParaRPr>
          </a:p>
        </p:txBody>
      </p:sp>
      <p:cxnSp>
        <p:nvCxnSpPr>
          <p:cNvPr id="4" name="Connecteur droit 3"/>
          <p:cNvCxnSpPr/>
          <p:nvPr/>
        </p:nvCxnSpPr>
        <p:spPr>
          <a:xfrm>
            <a:off x="3086386" y="4572000"/>
            <a:ext cx="365498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086385" y="4708488"/>
            <a:ext cx="1269515" cy="584775"/>
          </a:xfrm>
          <a:prstGeom prst="rect">
            <a:avLst/>
          </a:prstGeom>
          <a:noFill/>
        </p:spPr>
        <p:txBody>
          <a:bodyPr wrap="none" rtlCol="0">
            <a:spAutoFit/>
          </a:bodyPr>
          <a:lstStyle/>
          <a:p>
            <a:r>
              <a:rPr lang="en-US" b="1" dirty="0"/>
              <a:t>Kraft </a:t>
            </a:r>
            <a:r>
              <a:rPr lang="en-US" b="1" dirty="0" smtClean="0"/>
              <a:t>Foods</a:t>
            </a:r>
          </a:p>
          <a:p>
            <a:r>
              <a:rPr lang="en-US" sz="1400" dirty="0" smtClean="0">
                <a:solidFill>
                  <a:schemeClr val="bg1">
                    <a:lumMod val="65000"/>
                  </a:schemeClr>
                </a:solidFill>
              </a:rPr>
              <a:t>Job title</a:t>
            </a:r>
            <a:endParaRPr lang="en-US" sz="1400" dirty="0">
              <a:solidFill>
                <a:schemeClr val="bg1">
                  <a:lumMod val="65000"/>
                </a:schemeClr>
              </a:solidFill>
            </a:endParaRPr>
          </a:p>
        </p:txBody>
      </p:sp>
      <p:sp>
        <p:nvSpPr>
          <p:cNvPr id="35" name="ZoneTexte 34"/>
          <p:cNvSpPr txBox="1"/>
          <p:nvPr/>
        </p:nvSpPr>
        <p:spPr>
          <a:xfrm>
            <a:off x="3086385" y="5305792"/>
            <a:ext cx="3654984" cy="1015663"/>
          </a:xfrm>
          <a:prstGeom prst="rect">
            <a:avLst/>
          </a:prstGeom>
          <a:noFill/>
        </p:spPr>
        <p:txBody>
          <a:bodyPr wrap="square" rtlCol="0">
            <a:spAutoFit/>
          </a:bodyPr>
          <a:lstStyle/>
          <a:p>
            <a:pPr algn="just"/>
            <a:r>
              <a:rPr lang="en-US" sz="1200" dirty="0"/>
              <a:t>Crebris pacem luctuosa post civilibus Mediolanum eius hiberna fortunam imperator icto vigilasse civilibus hiberna haec expeditionibus gentium finierat ratione gentium haec norat tantum externa percita accidisse laudato ea dicta discessit</a:t>
            </a:r>
            <a:r>
              <a:rPr lang="en-US" sz="1200" dirty="0" smtClean="0"/>
              <a:t>.</a:t>
            </a:r>
            <a:endParaRPr lang="en-US" sz="1200" dirty="0"/>
          </a:p>
        </p:txBody>
      </p:sp>
      <p:sp>
        <p:nvSpPr>
          <p:cNvPr id="36" name="ZoneTexte 35"/>
          <p:cNvSpPr txBox="1"/>
          <p:nvPr/>
        </p:nvSpPr>
        <p:spPr>
          <a:xfrm>
            <a:off x="5194061" y="4783122"/>
            <a:ext cx="1471878" cy="276999"/>
          </a:xfrm>
          <a:prstGeom prst="rect">
            <a:avLst/>
          </a:prstGeom>
          <a:noFill/>
        </p:spPr>
        <p:txBody>
          <a:bodyPr wrap="none" rtlCol="0">
            <a:spAutoFit/>
          </a:bodyPr>
          <a:lstStyle/>
          <a:p>
            <a:pPr algn="r"/>
            <a:r>
              <a:rPr lang="en-US" sz="1200" b="1" i="1" dirty="0" smtClean="0">
                <a:solidFill>
                  <a:schemeClr val="accent6">
                    <a:lumMod val="75000"/>
                  </a:schemeClr>
                </a:solidFill>
              </a:rPr>
              <a:t>Jan 2007 – Apr 2009</a:t>
            </a:r>
            <a:endParaRPr lang="en-US" sz="1050" i="1" dirty="0">
              <a:solidFill>
                <a:schemeClr val="accent6">
                  <a:lumMod val="75000"/>
                </a:schemeClr>
              </a:solidFill>
            </a:endParaRPr>
          </a:p>
        </p:txBody>
      </p:sp>
      <p:sp>
        <p:nvSpPr>
          <p:cNvPr id="37" name="ZoneTexte 36"/>
          <p:cNvSpPr txBox="1"/>
          <p:nvPr/>
        </p:nvSpPr>
        <p:spPr>
          <a:xfrm>
            <a:off x="3086385" y="7099688"/>
            <a:ext cx="1671035" cy="369332"/>
          </a:xfrm>
          <a:prstGeom prst="rect">
            <a:avLst/>
          </a:prstGeom>
          <a:noFill/>
        </p:spPr>
        <p:txBody>
          <a:bodyPr wrap="none" rtlCol="0">
            <a:spAutoFit/>
          </a:bodyPr>
          <a:lstStyle/>
          <a:p>
            <a:r>
              <a:rPr lang="en-US" b="1" dirty="0" smtClean="0"/>
              <a:t>Computer Skills</a:t>
            </a:r>
          </a:p>
        </p:txBody>
      </p:sp>
      <p:sp>
        <p:nvSpPr>
          <p:cNvPr id="39" name="ZoneTexte 38"/>
          <p:cNvSpPr txBox="1"/>
          <p:nvPr/>
        </p:nvSpPr>
        <p:spPr>
          <a:xfrm>
            <a:off x="5117197" y="7099688"/>
            <a:ext cx="1179234" cy="369332"/>
          </a:xfrm>
          <a:prstGeom prst="rect">
            <a:avLst/>
          </a:prstGeom>
          <a:noFill/>
        </p:spPr>
        <p:txBody>
          <a:bodyPr wrap="none" rtlCol="0">
            <a:spAutoFit/>
          </a:bodyPr>
          <a:lstStyle/>
          <a:p>
            <a:r>
              <a:rPr lang="en-US" b="1" dirty="0" smtClean="0"/>
              <a:t>Languages</a:t>
            </a:r>
          </a:p>
        </p:txBody>
      </p:sp>
      <p:sp>
        <p:nvSpPr>
          <p:cNvPr id="41" name="ZoneTexte 40"/>
          <p:cNvSpPr txBox="1"/>
          <p:nvPr/>
        </p:nvSpPr>
        <p:spPr>
          <a:xfrm>
            <a:off x="3086385"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cxnSp>
        <p:nvCxnSpPr>
          <p:cNvPr id="20" name="Connecteur droit 19"/>
          <p:cNvCxnSpPr/>
          <p:nvPr/>
        </p:nvCxnSpPr>
        <p:spPr>
          <a:xfrm>
            <a:off x="4913878" y="7152030"/>
            <a:ext cx="0" cy="15964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5117197" y="7442415"/>
            <a:ext cx="1572948" cy="1015663"/>
          </a:xfrm>
          <a:prstGeom prst="rect">
            <a:avLst/>
          </a:prstGeom>
          <a:noFill/>
        </p:spPr>
        <p:txBody>
          <a:bodyPr wrap="square" rtlCol="0">
            <a:spAutoFit/>
          </a:bodyPr>
          <a:lstStyle/>
          <a:p>
            <a:pPr marL="171450" indent="-171450" algn="just">
              <a:buFont typeface="Arial" pitchFamily="34" charset="0"/>
              <a:buChar char="•"/>
            </a:pPr>
            <a:r>
              <a:rPr lang="en-US" sz="1200" dirty="0"/>
              <a:t>exponeretur </a:t>
            </a:r>
            <a:r>
              <a:rPr lang="en-US" sz="1200" dirty="0" smtClean="0"/>
              <a:t>haec</a:t>
            </a:r>
          </a:p>
          <a:p>
            <a:pPr marL="171450" indent="-171450" algn="just">
              <a:buFont typeface="Arial" pitchFamily="34" charset="0"/>
              <a:buChar char="•"/>
            </a:pPr>
            <a:r>
              <a:rPr lang="fr-FR" sz="1200" dirty="0"/>
              <a:t>conplures </a:t>
            </a:r>
            <a:r>
              <a:rPr lang="fr-FR" sz="1200" dirty="0" smtClean="0"/>
              <a:t>secreto</a:t>
            </a:r>
          </a:p>
          <a:p>
            <a:pPr marL="171450" indent="-171450" algn="just">
              <a:buFont typeface="Arial" pitchFamily="34" charset="0"/>
              <a:buChar char="•"/>
            </a:pPr>
            <a:r>
              <a:rPr lang="fr-FR" sz="1200" dirty="0"/>
              <a:t>calamitatum </a:t>
            </a:r>
            <a:endParaRPr lang="fr-FR" sz="1200" dirty="0" smtClean="0"/>
          </a:p>
          <a:p>
            <a:pPr marL="171450" indent="-171450" algn="just">
              <a:buFont typeface="Arial" pitchFamily="34" charset="0"/>
              <a:buChar char="•"/>
            </a:pPr>
            <a:r>
              <a:rPr lang="fr-FR" sz="1200" dirty="0"/>
              <a:t>fuissemus </a:t>
            </a:r>
            <a:endParaRPr lang="fr-FR" sz="1200" dirty="0" smtClean="0"/>
          </a:p>
          <a:p>
            <a:pPr marL="171450" indent="-171450" algn="just">
              <a:buFont typeface="Arial" pitchFamily="34" charset="0"/>
              <a:buChar char="•"/>
            </a:pPr>
            <a:r>
              <a:rPr lang="fr-FR" sz="1200" dirty="0"/>
              <a:t>celebritateque </a:t>
            </a:r>
            <a:endParaRPr lang="en-US" sz="1200" dirty="0"/>
          </a:p>
        </p:txBody>
      </p:sp>
      <p:sp>
        <p:nvSpPr>
          <p:cNvPr id="38" name="Espace réservé du numéro de diapositive 46"/>
          <p:cNvSpPr>
            <a:spLocks noGrp="1"/>
          </p:cNvSpPr>
          <p:nvPr>
            <p:ph type="sldNum" sz="quarter" idx="12"/>
          </p:nvPr>
        </p:nvSpPr>
        <p:spPr>
          <a:xfrm>
            <a:off x="5213176" y="8693679"/>
            <a:ext cx="1600200" cy="486833"/>
          </a:xfrm>
        </p:spPr>
        <p:txBody>
          <a:bodyPr/>
          <a:lstStyle/>
          <a:p>
            <a:r>
              <a:rPr lang="en-US" dirty="0" smtClean="0"/>
              <a:t>1/2</a:t>
            </a:r>
            <a:endParaRPr lang="en-US" dirty="0"/>
          </a:p>
        </p:txBody>
      </p:sp>
    </p:spTree>
    <p:extLst>
      <p:ext uri="{BB962C8B-B14F-4D97-AF65-F5344CB8AC3E}">
        <p14:creationId xmlns:p14="http://schemas.microsoft.com/office/powerpoint/2010/main" val="3268042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 Conditions of use">
  <a:themeElements>
    <a:clrScheme name="Showeet - Conditions of u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howeet - Conditions of u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oweet - Conditions of u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howeet - Conditions of us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howeet - Conditions of u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howeet - Conditions of us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howeet - Conditions of us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howeet - Conditions of us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howeet - Conditions of us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howeet - Conditions of us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howeet - Conditions of us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howeet - Conditions of us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howeet - Conditions of us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howeet - Conditions of us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howeet - Conditions of use 13">
        <a:dk1>
          <a:srgbClr val="851679"/>
        </a:dk1>
        <a:lt1>
          <a:srgbClr val="FFFFFF"/>
        </a:lt1>
        <a:dk2>
          <a:srgbClr val="4E2169"/>
        </a:dk2>
        <a:lt2>
          <a:srgbClr val="E3EEC1"/>
        </a:lt2>
        <a:accent1>
          <a:srgbClr val="4F81BD"/>
        </a:accent1>
        <a:accent2>
          <a:srgbClr val="C0504D"/>
        </a:accent2>
        <a:accent3>
          <a:srgbClr val="FFFFFF"/>
        </a:accent3>
        <a:accent4>
          <a:srgbClr val="711166"/>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Showeet - Conditions of use 14">
        <a:dk1>
          <a:srgbClr val="851679"/>
        </a:dk1>
        <a:lt1>
          <a:srgbClr val="FFFFFF"/>
        </a:lt1>
        <a:dk2>
          <a:srgbClr val="4E2169"/>
        </a:dk2>
        <a:lt2>
          <a:srgbClr val="E3EEC1"/>
        </a:lt2>
        <a:accent1>
          <a:srgbClr val="18235C"/>
        </a:accent1>
        <a:accent2>
          <a:srgbClr val="975798"/>
        </a:accent2>
        <a:accent3>
          <a:srgbClr val="FFFFFF"/>
        </a:accent3>
        <a:accent4>
          <a:srgbClr val="711166"/>
        </a:accent4>
        <a:accent5>
          <a:srgbClr val="ABACB5"/>
        </a:accent5>
        <a:accent6>
          <a:srgbClr val="884E89"/>
        </a:accent6>
        <a:hlink>
          <a:srgbClr val="A2C309"/>
        </a:hlink>
        <a:folHlink>
          <a:srgbClr val="D6D800"/>
        </a:folHlink>
      </a:clrScheme>
      <a:clrMap bg1="lt1" tx1="dk1" bg2="lt2" tx2="dk2" accent1="accent1" accent2="accent2" accent3="accent3" accent4="accent4" accent5="accent5" accent6="accent6" hlink="hlink" folHlink="folHlink"/>
    </a:extraClrScheme>
    <a:extraClrScheme>
      <a:clrScheme name="Showeet - Conditions of use 15">
        <a:dk1>
          <a:srgbClr val="851679"/>
        </a:dk1>
        <a:lt1>
          <a:srgbClr val="FFFFFF"/>
        </a:lt1>
        <a:dk2>
          <a:srgbClr val="4E2169"/>
        </a:dk2>
        <a:lt2>
          <a:srgbClr val="E3EEC1"/>
        </a:lt2>
        <a:accent1>
          <a:srgbClr val="18235C"/>
        </a:accent1>
        <a:accent2>
          <a:srgbClr val="D6D800"/>
        </a:accent2>
        <a:accent3>
          <a:srgbClr val="FFFFFF"/>
        </a:accent3>
        <a:accent4>
          <a:srgbClr val="711166"/>
        </a:accent4>
        <a:accent5>
          <a:srgbClr val="ABACB5"/>
        </a:accent5>
        <a:accent6>
          <a:srgbClr val="C2C400"/>
        </a:accent6>
        <a:hlink>
          <a:srgbClr val="A2C309"/>
        </a:hlink>
        <a:folHlink>
          <a:srgbClr val="0C8A2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1626</Words>
  <Application>Microsoft Office PowerPoint</Application>
  <PresentationFormat>Affichage à l'écran (4:3)</PresentationFormat>
  <Paragraphs>432</Paragraphs>
  <Slides>13</Slides>
  <Notes>1</Notes>
  <HiddenSlides>0</HiddenSlides>
  <MMClips>0</MMClips>
  <ScaleCrop>false</ScaleCrop>
  <HeadingPairs>
    <vt:vector size="4" baseType="variant">
      <vt:variant>
        <vt:lpstr>Thème</vt:lpstr>
      </vt:variant>
      <vt:variant>
        <vt:i4>2</vt:i4>
      </vt:variant>
      <vt:variant>
        <vt:lpstr>Titres des diapositives</vt:lpstr>
      </vt:variant>
      <vt:variant>
        <vt:i4>13</vt:i4>
      </vt:variant>
    </vt:vector>
  </HeadingPairs>
  <TitlesOfParts>
    <vt:vector size="15" baseType="lpstr">
      <vt:lpstr>Thème Office</vt:lpstr>
      <vt:lpstr>Showeet - Conditions of use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showeet.com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CV/Resume #1</dc:title>
  <dcterms:created xsi:type="dcterms:W3CDTF">2011-10-25T10:35:10Z</dcterms:created>
  <dcterms:modified xsi:type="dcterms:W3CDTF">2011-10-28T21:57:17Z</dcterms:modified>
  <cp:category>Curriculum Vitae/Resume</cp:category>
</cp:coreProperties>
</file>