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2" r:id="rId4"/>
    <p:sldId id="266" r:id="rId5"/>
    <p:sldId id="265" r:id="rId6"/>
    <p:sldId id="259" r:id="rId7"/>
    <p:sldId id="260" r:id="rId8"/>
    <p:sldId id="258" r:id="rId9"/>
    <p:sldId id="257" r:id="rId10"/>
    <p:sldId id="261" r:id="rId11"/>
    <p:sldId id="264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6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6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0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53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9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7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4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16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6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2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0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4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6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8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2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086B3A-39E3-4FE4-8F03-3EEBC59F533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CFE3-D5A2-4B1F-AE4B-35C55F697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2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86383" y="3099402"/>
            <a:ext cx="6790197" cy="1464764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SeedCup2017		</a:t>
            </a:r>
            <a:endParaRPr lang="zh-CN" altLang="en-US" sz="3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89933" y="4702223"/>
            <a:ext cx="8825658" cy="861420"/>
          </a:xfrm>
        </p:spPr>
        <p:txBody>
          <a:bodyPr/>
          <a:lstStyle/>
          <a:p>
            <a:pPr algn="ctr"/>
            <a:r>
              <a:rPr lang="en-US" altLang="zh-CN" cap="none" dirty="0" smtClean="0">
                <a:solidFill>
                  <a:schemeClr val="tx1"/>
                </a:solidFill>
              </a:rPr>
              <a:t>Dian 582 </a:t>
            </a:r>
            <a:r>
              <a:rPr lang="zh-CN" altLang="en-US" cap="none" dirty="0" smtClean="0">
                <a:solidFill>
                  <a:schemeClr val="tx1"/>
                </a:solidFill>
              </a:rPr>
              <a:t>张凡宇</a:t>
            </a:r>
            <a:endParaRPr lang="zh-CN" altLang="en-US" cap="none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78663" y="366816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篮球比赛预测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211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团队合作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读数据是一个非常重要的过程，越多理解数据更大程度上能提升算法设计的上限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特征提取是</a:t>
            </a:r>
            <a:r>
              <a:rPr lang="zh-CN" altLang="en-US" dirty="0"/>
              <a:t>花</a:t>
            </a:r>
            <a:r>
              <a:rPr lang="zh-CN" altLang="en-US" dirty="0" smtClean="0"/>
              <a:t>费时间比较长的，选取好用的框架可以节省很多时间。</a:t>
            </a:r>
            <a:endParaRPr lang="en-US" altLang="zh-CN" dirty="0" smtClean="0"/>
          </a:p>
          <a:p>
            <a:r>
              <a:rPr lang="zh-CN" altLang="en-US" dirty="0" smtClean="0"/>
              <a:t>有一些新的方法需要学习、尝试。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40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3797" y="2750035"/>
            <a:ext cx="3604490" cy="12244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/>
              <a:t>提问环节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620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7152" y="2788467"/>
            <a:ext cx="7514377" cy="1249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6600" dirty="0" smtClean="0"/>
              <a:t>祝大家取得好成绩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947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8025" y="1412383"/>
            <a:ext cx="1734951" cy="4273191"/>
          </a:xfrm>
        </p:spPr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特</a:t>
            </a:r>
            <a:r>
              <a:rPr lang="zh-CN" altLang="en-US" dirty="0" smtClean="0"/>
              <a:t>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模</a:t>
            </a:r>
            <a:r>
              <a:rPr lang="zh-CN" altLang="en-US" dirty="0" smtClean="0"/>
              <a:t>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76265" y="20427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800" dirty="0"/>
              <a:t>验</a:t>
            </a:r>
            <a:r>
              <a:rPr lang="zh-CN" altLang="en-US" sz="4800" dirty="0" smtClean="0"/>
              <a:t>证</a:t>
            </a:r>
            <a:endParaRPr lang="en-US" altLang="zh-CN" sz="4800" dirty="0" smtClean="0"/>
          </a:p>
          <a:p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zh-CN" altLang="en-US" sz="4800" dirty="0"/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7064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注意数据格式</a:t>
            </a:r>
            <a:r>
              <a:rPr lang="en-US" altLang="zh-CN" dirty="0"/>
              <a:t>——</a:t>
            </a:r>
            <a:r>
              <a:rPr lang="zh-CN" altLang="en-US" dirty="0"/>
              <a:t>命中率的</a:t>
            </a:r>
            <a:r>
              <a:rPr lang="en-US" altLang="zh-CN" dirty="0"/>
              <a:t>%</a:t>
            </a:r>
            <a:r>
              <a:rPr lang="zh-CN" altLang="en-US" dirty="0"/>
              <a:t>能</a:t>
            </a:r>
            <a:r>
              <a:rPr lang="zh-CN" altLang="en-US" dirty="0" smtClean="0"/>
              <a:t>否直</a:t>
            </a:r>
            <a:r>
              <a:rPr lang="zh-CN" altLang="en-US" dirty="0"/>
              <a:t>接转化成</a:t>
            </a:r>
            <a:r>
              <a:rPr lang="en-US" altLang="zh-CN" dirty="0"/>
              <a:t>float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注意理解数据</a:t>
            </a:r>
            <a:r>
              <a:rPr lang="en-US" altLang="zh-CN" dirty="0"/>
              <a:t>——</a:t>
            </a:r>
            <a:r>
              <a:rPr lang="zh-CN" altLang="en-US" dirty="0"/>
              <a:t>带有小数的数据为场均数</a:t>
            </a:r>
            <a:r>
              <a:rPr lang="zh-CN" altLang="en-US" dirty="0" smtClean="0"/>
              <a:t>据，各个数据的关系</a:t>
            </a:r>
            <a:endParaRPr lang="en-US" altLang="zh-CN" dirty="0"/>
          </a:p>
          <a:p>
            <a:r>
              <a:rPr lang="zh-CN" altLang="en-US" dirty="0"/>
              <a:t>注意缺省数据</a:t>
            </a:r>
            <a:r>
              <a:rPr lang="en-US" altLang="zh-CN" dirty="0"/>
              <a:t>——</a:t>
            </a:r>
            <a:r>
              <a:rPr lang="zh-CN" altLang="en-US" dirty="0"/>
              <a:t>空白处有可能本身为空，也可能无法计算，需要自行补</a:t>
            </a:r>
            <a:endParaRPr lang="en-US" altLang="zh-CN" dirty="0"/>
          </a:p>
          <a:p>
            <a:r>
              <a:rPr lang="zh-CN" altLang="en-US" dirty="0"/>
              <a:t>注意错误数据</a:t>
            </a:r>
            <a:r>
              <a:rPr lang="en-US" altLang="zh-CN" dirty="0"/>
              <a:t>——</a:t>
            </a:r>
            <a:r>
              <a:rPr lang="zh-CN" altLang="en-US" dirty="0"/>
              <a:t>比分中由于</a:t>
            </a:r>
            <a:r>
              <a:rPr lang="en-US" altLang="zh-CN" dirty="0"/>
              <a:t>excel</a:t>
            </a:r>
            <a:r>
              <a:rPr lang="zh-CN" altLang="en-US" dirty="0"/>
              <a:t>的时间格式，出现了错误的比分格式</a:t>
            </a:r>
            <a:endParaRPr lang="en-US" altLang="zh-CN" dirty="0"/>
          </a:p>
          <a:p>
            <a:r>
              <a:rPr lang="zh-CN" altLang="en-US" dirty="0"/>
              <a:t>注意数据范围</a:t>
            </a:r>
            <a:r>
              <a:rPr lang="en-US" altLang="zh-CN" dirty="0"/>
              <a:t>——</a:t>
            </a:r>
            <a:r>
              <a:rPr lang="zh-CN" altLang="en-US" dirty="0"/>
              <a:t>对于模型输入而言，数据是否需要做归一化的操作</a:t>
            </a:r>
            <a:endParaRPr lang="en-US" altLang="zh-CN" dirty="0"/>
          </a:p>
          <a:p>
            <a:r>
              <a:rPr lang="zh-CN" altLang="en-US" dirty="0"/>
              <a:t>注意数据异常</a:t>
            </a:r>
            <a:r>
              <a:rPr lang="en-US" altLang="zh-CN" dirty="0"/>
              <a:t>——</a:t>
            </a:r>
            <a:r>
              <a:rPr lang="zh-CN" altLang="en-US" dirty="0"/>
              <a:t>数据中是否存在某些异常的值</a:t>
            </a:r>
            <a:endParaRPr lang="en-US" altLang="zh-CN" dirty="0"/>
          </a:p>
          <a:p>
            <a:r>
              <a:rPr lang="zh-CN" altLang="en-US" dirty="0" smtClean="0"/>
              <a:t>注意数据表示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利用可视化工具来查看数据特性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数据命中率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此处与计算稍有不符</a:t>
            </a:r>
            <a:endParaRPr lang="en-US" altLang="zh-CN" dirty="0" smtClean="0"/>
          </a:p>
          <a:p>
            <a:r>
              <a:rPr lang="zh-CN" altLang="en-US" dirty="0"/>
              <a:t>比</a:t>
            </a:r>
            <a:r>
              <a:rPr lang="zh-CN" altLang="en-US" dirty="0" smtClean="0"/>
              <a:t>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客场：主场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6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某一特征值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70" y="1152983"/>
            <a:ext cx="9309505" cy="55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067" y="452718"/>
            <a:ext cx="8946541" cy="619256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如何提取特征？</a:t>
            </a:r>
            <a:endParaRPr lang="en-US" altLang="zh-CN" dirty="0" smtClean="0"/>
          </a:p>
          <a:p>
            <a:pPr lvl="1"/>
            <a:r>
              <a:rPr lang="zh-CN" altLang="en-US" dirty="0"/>
              <a:t>主客</a:t>
            </a:r>
            <a:r>
              <a:rPr lang="zh-CN" altLang="en-US" dirty="0" smtClean="0"/>
              <a:t>场实力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各队队员参数的平均，此处可求差</a:t>
            </a:r>
            <a:endParaRPr lang="en-US" altLang="zh-CN" dirty="0" smtClean="0"/>
          </a:p>
          <a:p>
            <a:pPr lvl="2"/>
            <a:r>
              <a:rPr lang="zh-CN" altLang="en-US" dirty="0"/>
              <a:t>加</a:t>
            </a:r>
            <a:r>
              <a:rPr lang="zh-CN" altLang="en-US" dirty="0" smtClean="0"/>
              <a:t>权处理，某些特征的队员赋予更高的加权</a:t>
            </a:r>
            <a:endParaRPr lang="en-US" altLang="zh-CN" dirty="0" smtClean="0"/>
          </a:p>
          <a:p>
            <a:pPr lvl="2"/>
            <a:r>
              <a:rPr lang="zh-CN" altLang="en-US" dirty="0"/>
              <a:t>进</a:t>
            </a:r>
            <a:r>
              <a:rPr lang="zh-CN" altLang="en-US" dirty="0" smtClean="0"/>
              <a:t>攻防守的特征组合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主客场本赛季的胜负情况</a:t>
            </a:r>
            <a:endParaRPr lang="en-US" altLang="zh-CN" dirty="0" smtClean="0"/>
          </a:p>
          <a:p>
            <a:pPr lvl="2"/>
            <a:r>
              <a:rPr lang="zh-CN" altLang="en-US" dirty="0"/>
              <a:t>提</a:t>
            </a:r>
            <a:r>
              <a:rPr lang="zh-CN" altLang="en-US" dirty="0" smtClean="0"/>
              <a:t>取胜率</a:t>
            </a:r>
            <a:endParaRPr lang="en-US" altLang="zh-CN" dirty="0" smtClean="0"/>
          </a:p>
          <a:p>
            <a:pPr lvl="1"/>
            <a:r>
              <a:rPr lang="zh-CN" altLang="en-US" dirty="0"/>
              <a:t>根</a:t>
            </a:r>
            <a:r>
              <a:rPr lang="zh-CN" altLang="en-US" dirty="0" smtClean="0"/>
              <a:t>据一些相关领域知识提取额外特征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TS</a:t>
            </a:r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合特征的提取（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GBDT+LR</a:t>
            </a:r>
            <a:r>
              <a:rPr lang="zh-CN" altLang="en-US" dirty="0" smtClean="0"/>
              <a:t>是常用的组合特征提取的方式，可以混合之前的特征使用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特征选择方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降维 </a:t>
            </a:r>
            <a:r>
              <a:rPr lang="en-US" altLang="zh-CN" smtClean="0"/>
              <a:t>- PCA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Filter </a:t>
            </a:r>
            <a:r>
              <a:rPr lang="zh-CN" altLang="en-US" dirty="0" smtClean="0"/>
              <a:t>子集搜索</a:t>
            </a:r>
            <a:endParaRPr lang="en-US" altLang="zh-CN" dirty="0" smtClean="0"/>
          </a:p>
          <a:p>
            <a:pPr lvl="2"/>
            <a:r>
              <a:rPr lang="en-US" altLang="zh-CN" dirty="0"/>
              <a:t>Wrapper </a:t>
            </a:r>
            <a:r>
              <a:rPr lang="zh-CN" altLang="en-US" dirty="0"/>
              <a:t>搜索方法</a:t>
            </a:r>
            <a:r>
              <a:rPr lang="en-US" altLang="zh-CN" dirty="0"/>
              <a:t>+</a:t>
            </a:r>
            <a:r>
              <a:rPr lang="zh-CN" altLang="en-US" dirty="0"/>
              <a:t>学习算法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Eembed</a:t>
            </a:r>
            <a:r>
              <a:rPr lang="en-US" altLang="zh-CN" dirty="0" smtClean="0"/>
              <a:t> - L1</a:t>
            </a:r>
            <a:r>
              <a:rPr lang="zh-CN" altLang="en-US" dirty="0" smtClean="0"/>
              <a:t>正则化</a:t>
            </a:r>
            <a:endParaRPr lang="en-US" altLang="zh-CN" dirty="0" smtClean="0"/>
          </a:p>
          <a:p>
            <a:pPr lvl="1"/>
            <a:r>
              <a:rPr lang="zh-CN" altLang="en-US" dirty="0"/>
              <a:t>特征验证的方式</a:t>
            </a:r>
            <a:endParaRPr lang="en-US" altLang="zh-CN" dirty="0"/>
          </a:p>
          <a:p>
            <a:pPr lvl="2"/>
            <a:r>
              <a:rPr lang="zh-CN" altLang="en-US" dirty="0"/>
              <a:t>单一模型效果验证、各种系数（皮尔逊系数和互信息系数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数据可</a:t>
            </a:r>
            <a:r>
              <a:rPr lang="zh-CN" altLang="en-US" dirty="0"/>
              <a:t>视化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83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主要介绍分类模型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LR</a:t>
            </a:r>
            <a:r>
              <a:rPr lang="zh-CN" altLang="en-US" dirty="0" smtClean="0"/>
              <a:t>逻辑回归模型</a:t>
            </a:r>
            <a:endParaRPr lang="en-US" altLang="zh-CN" dirty="0" smtClean="0"/>
          </a:p>
          <a:p>
            <a:pPr lvl="2"/>
            <a:r>
              <a:rPr lang="zh-CN" altLang="en-US" dirty="0"/>
              <a:t>正则化方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决策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/>
              <a:t>集</a:t>
            </a:r>
            <a:r>
              <a:rPr lang="zh-CN" altLang="en-US" dirty="0" smtClean="0"/>
              <a:t>成算法（</a:t>
            </a:r>
            <a:r>
              <a:rPr lang="en-US" altLang="zh-CN" dirty="0" smtClean="0"/>
              <a:t>bagging boosting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en-US" altLang="zh-CN" dirty="0" smtClean="0"/>
              <a:t>RF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、</a:t>
            </a:r>
            <a:r>
              <a:rPr lang="en-US" altLang="zh-CN" dirty="0" err="1"/>
              <a:t>XGBoost</a:t>
            </a:r>
            <a:endParaRPr lang="en-US" altLang="zh-CN" dirty="0"/>
          </a:p>
          <a:p>
            <a:pPr lvl="1"/>
            <a:r>
              <a:rPr lang="en-US" altLang="zh-CN" dirty="0" smtClean="0"/>
              <a:t>BP</a:t>
            </a:r>
            <a:r>
              <a:rPr lang="zh-CN" altLang="en-US" dirty="0" smtClean="0"/>
              <a:t>神经网络（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调</a:t>
            </a:r>
            <a:r>
              <a:rPr lang="zh-CN" altLang="en-US" dirty="0" smtClean="0"/>
              <a:t>整模型参数</a:t>
            </a:r>
            <a:endParaRPr lang="en-US" altLang="zh-CN" dirty="0"/>
          </a:p>
          <a:p>
            <a:r>
              <a:rPr lang="en-US" altLang="zh-CN" dirty="0" err="1" smtClean="0"/>
              <a:t>AutoML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Tpot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89" y="1517842"/>
            <a:ext cx="6867511" cy="53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582138"/>
            <a:ext cx="8946541" cy="470096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</a:t>
            </a:r>
            <a:r>
              <a:rPr lang="zh-CN" altLang="en-US" dirty="0"/>
              <a:t>叉验证用于防止模型过于复杂而引起的过拟</a:t>
            </a:r>
            <a:r>
              <a:rPr lang="zh-CN" altLang="en-US" dirty="0" smtClean="0"/>
              <a:t>合</a:t>
            </a:r>
            <a:endParaRPr lang="en-US" altLang="zh-CN" dirty="0" smtClean="0"/>
          </a:p>
          <a:p>
            <a:pPr lvl="1"/>
            <a:r>
              <a:rPr lang="zh-CN" altLang="en-US" dirty="0"/>
              <a:t>验</a:t>
            </a:r>
            <a:r>
              <a:rPr lang="zh-CN" altLang="en-US" dirty="0" smtClean="0"/>
              <a:t>证模型的效果</a:t>
            </a:r>
            <a:endParaRPr lang="en-US" altLang="zh-CN" dirty="0"/>
          </a:p>
          <a:p>
            <a:pPr lvl="0"/>
            <a:r>
              <a:rPr lang="zh-CN" altLang="en-US" dirty="0" smtClean="0">
                <a:latin typeface="Arial" panose="020B0604020202020204" pitchFamily="34" charset="0"/>
              </a:rPr>
              <a:t>要求：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latin typeface="Arial" panose="020B0604020202020204" pitchFamily="34" charset="0"/>
              </a:rPr>
              <a:t>训</a:t>
            </a:r>
            <a:r>
              <a:rPr lang="zh-CN" altLang="zh-CN" dirty="0">
                <a:latin typeface="Arial" panose="020B0604020202020204" pitchFamily="34" charset="0"/>
              </a:rPr>
              <a:t>练集的比例要足够多，一般大于一</a:t>
            </a:r>
            <a:r>
              <a:rPr lang="zh-CN" altLang="zh-CN" dirty="0" smtClean="0">
                <a:latin typeface="Arial" panose="020B0604020202020204" pitchFamily="34" charset="0"/>
              </a:rPr>
              <a:t>半</a:t>
            </a:r>
            <a:r>
              <a:rPr lang="zh-CN" altLang="en-US" dirty="0" smtClean="0"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</a:rPr>
              <a:t>50%-80%</a:t>
            </a:r>
            <a:r>
              <a:rPr lang="zh-CN" altLang="en-US" dirty="0" smtClean="0">
                <a:latin typeface="Arial" panose="020B0604020202020204" pitchFamily="34" charset="0"/>
              </a:rPr>
              <a:t>）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latin typeface="Arial" panose="020B0604020202020204" pitchFamily="34" charset="0"/>
              </a:rPr>
              <a:t>训练</a:t>
            </a:r>
            <a:r>
              <a:rPr lang="zh-CN" altLang="zh-CN" dirty="0">
                <a:latin typeface="Arial" panose="020B0604020202020204" pitchFamily="34" charset="0"/>
              </a:rPr>
              <a:t>集和测试集要均匀</a:t>
            </a:r>
            <a:r>
              <a:rPr lang="zh-CN" altLang="zh-CN" dirty="0" smtClean="0">
                <a:latin typeface="Arial" panose="020B0604020202020204" pitchFamily="34" charset="0"/>
              </a:rPr>
              <a:t>抽样</a:t>
            </a:r>
          </a:p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en-US" altLang="zh-CN" dirty="0"/>
              <a:t>k-folder </a:t>
            </a:r>
            <a:r>
              <a:rPr lang="en-US" altLang="zh-CN" dirty="0" smtClean="0"/>
              <a:t>cross-validation</a:t>
            </a:r>
          </a:p>
          <a:p>
            <a:pPr lvl="1"/>
            <a:r>
              <a:rPr lang="en-US" altLang="zh-CN" dirty="0" smtClean="0"/>
              <a:t>10-folder cv:</a:t>
            </a:r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数据集分成十分，轮流将其中</a:t>
            </a:r>
            <a:r>
              <a:rPr lang="en-US" altLang="zh-CN" dirty="0"/>
              <a:t>9</a:t>
            </a:r>
            <a:r>
              <a:rPr lang="zh-CN" altLang="en-US" dirty="0"/>
              <a:t>份作为训练数据，</a:t>
            </a:r>
            <a:r>
              <a:rPr lang="en-US" altLang="zh-CN" dirty="0"/>
              <a:t>1</a:t>
            </a:r>
            <a:r>
              <a:rPr lang="zh-CN" altLang="en-US" dirty="0"/>
              <a:t>份作为测试数据，进行试验。每次试验都会得出相应的正确率（或差错率）。</a:t>
            </a:r>
            <a:r>
              <a:rPr lang="en-US" altLang="zh-CN" dirty="0"/>
              <a:t>10</a:t>
            </a:r>
            <a:r>
              <a:rPr lang="zh-CN" altLang="en-US" dirty="0"/>
              <a:t>次的结果的正确率（或差错率）的平均值作为对算法精度的估计，一般还需要进行多次</a:t>
            </a:r>
            <a:r>
              <a:rPr lang="en-US" altLang="zh-CN" dirty="0"/>
              <a:t>10</a:t>
            </a:r>
            <a:r>
              <a:rPr lang="zh-CN" altLang="en-US" dirty="0"/>
              <a:t>折交叉验证（例如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  <a:r>
              <a:rPr lang="en-US" altLang="zh-CN" dirty="0"/>
              <a:t>10</a:t>
            </a:r>
            <a:r>
              <a:rPr lang="zh-CN" altLang="en-US" dirty="0"/>
              <a:t>折交叉验证），再求其均值，作为对算法准确性的估计。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29623" y="4042935"/>
            <a:ext cx="1847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00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Python anaconda(</a:t>
            </a:r>
            <a:r>
              <a:rPr lang="zh-CN" altLang="en-US" dirty="0">
                <a:latin typeface="+mj-ea"/>
              </a:rPr>
              <a:t>带数据包的</a:t>
            </a:r>
            <a:r>
              <a:rPr lang="en-US" altLang="zh-CN" dirty="0">
                <a:latin typeface="+mj-ea"/>
              </a:rPr>
              <a:t>python</a:t>
            </a:r>
            <a:r>
              <a:rPr lang="zh-CN" altLang="en-US" dirty="0">
                <a:latin typeface="+mj-ea"/>
              </a:rPr>
              <a:t>集成环境 不是</a:t>
            </a:r>
            <a:r>
              <a:rPr lang="en-US" altLang="zh-CN" dirty="0">
                <a:latin typeface="+mj-ea"/>
              </a:rPr>
              <a:t>IDE)</a:t>
            </a:r>
          </a:p>
          <a:p>
            <a:r>
              <a:rPr lang="en-US" altLang="zh-CN" dirty="0" err="1">
                <a:latin typeface="+mj-ea"/>
              </a:rPr>
              <a:t>Pycharm</a:t>
            </a:r>
            <a:r>
              <a:rPr lang="en-US" altLang="zh-CN" dirty="0">
                <a:latin typeface="+mj-ea"/>
              </a:rPr>
              <a:t> python IDE</a:t>
            </a:r>
          </a:p>
          <a:p>
            <a:r>
              <a:rPr lang="en-US" altLang="zh-CN" dirty="0" err="1">
                <a:latin typeface="+mj-ea"/>
              </a:rPr>
              <a:t>Matplotlib</a:t>
            </a:r>
            <a:r>
              <a:rPr lang="en-US" altLang="zh-CN" dirty="0">
                <a:latin typeface="+mj-ea"/>
              </a:rPr>
              <a:t> python </a:t>
            </a:r>
            <a:r>
              <a:rPr lang="zh-CN" altLang="en-US" dirty="0">
                <a:latin typeface="+mj-ea"/>
              </a:rPr>
              <a:t>绘图常用库</a:t>
            </a:r>
            <a:endParaRPr lang="en-US" altLang="zh-CN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Pandas python</a:t>
            </a:r>
            <a:r>
              <a:rPr lang="zh-CN" altLang="en-US" dirty="0">
                <a:latin typeface="+mj-ea"/>
              </a:rPr>
              <a:t>数据处理常用库</a:t>
            </a:r>
            <a:endParaRPr lang="en-US" altLang="zh-CN" dirty="0">
              <a:latin typeface="+mj-ea"/>
            </a:endParaRPr>
          </a:p>
          <a:p>
            <a:r>
              <a:rPr lang="en-US" altLang="zh-CN" dirty="0" err="1">
                <a:latin typeface="+mj-ea"/>
              </a:rPr>
              <a:t>Numpy</a:t>
            </a:r>
            <a:r>
              <a:rPr lang="en-US" altLang="zh-CN" dirty="0">
                <a:latin typeface="+mj-ea"/>
              </a:rPr>
              <a:t> Python</a:t>
            </a:r>
            <a:r>
              <a:rPr lang="zh-CN" altLang="en-US" dirty="0">
                <a:latin typeface="+mj-ea"/>
              </a:rPr>
              <a:t>的一种开源的数值计算扩展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矩阵运算</a:t>
            </a:r>
            <a:endParaRPr lang="en-US" altLang="zh-CN" dirty="0">
              <a:latin typeface="+mj-ea"/>
            </a:endParaRPr>
          </a:p>
          <a:p>
            <a:r>
              <a:rPr lang="en-US" altLang="zh-CN" dirty="0" err="1">
                <a:latin typeface="+mj-ea"/>
              </a:rPr>
              <a:t>scikit</a:t>
            </a:r>
            <a:r>
              <a:rPr lang="en-US" altLang="zh-CN" dirty="0">
                <a:latin typeface="+mj-ea"/>
              </a:rPr>
              <a:t>-learn </a:t>
            </a:r>
            <a:r>
              <a:rPr lang="zh-CN" altLang="en-US" dirty="0">
                <a:latin typeface="+mj-ea"/>
              </a:rPr>
              <a:t>常用机器学习算法库</a:t>
            </a:r>
            <a:endParaRPr lang="en-US" altLang="zh-CN" dirty="0">
              <a:latin typeface="+mj-ea"/>
            </a:endParaRPr>
          </a:p>
          <a:p>
            <a:r>
              <a:rPr lang="en-US" altLang="zh-CN" dirty="0" err="1">
                <a:latin typeface="+mj-ea"/>
              </a:rPr>
              <a:t>Kaggle</a:t>
            </a: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数据竞赛平台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0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AUC </a:t>
            </a:r>
            <a:r>
              <a:rPr lang="zh-CN" altLang="en-US" dirty="0" smtClean="0"/>
              <a:t>计算与理解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6" y="1567231"/>
            <a:ext cx="4777214" cy="3755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42" y="2056259"/>
            <a:ext cx="7044958" cy="1388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568" y="4384462"/>
            <a:ext cx="6942432" cy="7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601</TotalTime>
  <Words>814</Words>
  <Application>Microsoft Office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Century Gothic</vt:lpstr>
      <vt:lpstr>Wingdings 3</vt:lpstr>
      <vt:lpstr>离子</vt:lpstr>
      <vt:lpstr> SeedCup2017  </vt:lpstr>
      <vt:lpstr>数据  特征  模型  </vt:lpstr>
      <vt:lpstr>数据</vt:lpstr>
      <vt:lpstr>某一特征值</vt:lpstr>
      <vt:lpstr>特征</vt:lpstr>
      <vt:lpstr>模型</vt:lpstr>
      <vt:lpstr>验证</vt:lpstr>
      <vt:lpstr>工具</vt:lpstr>
      <vt:lpstr>AUC 计算与理解</vt:lpstr>
      <vt:lpstr>团队合作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张凡宇</dc:creator>
  <cp:lastModifiedBy>张凡宇</cp:lastModifiedBy>
  <cp:revision>34</cp:revision>
  <dcterms:created xsi:type="dcterms:W3CDTF">2017-09-26T03:23:07Z</dcterms:created>
  <dcterms:modified xsi:type="dcterms:W3CDTF">2017-09-27T07:56:45Z</dcterms:modified>
</cp:coreProperties>
</file>