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D03-614C-43D6-BD8D-6FABC7260EAA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D7F28E7-5E54-4492-852F-A3A96E0291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37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D03-614C-43D6-BD8D-6FABC7260EAA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7F28E7-5E54-4492-852F-A3A96E0291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9625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D03-614C-43D6-BD8D-6FABC7260EAA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7F28E7-5E54-4492-852F-A3A96E0291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521095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D03-614C-43D6-BD8D-6FABC7260EAA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7F28E7-5E54-4492-852F-A3A96E0291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6981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D03-614C-43D6-BD8D-6FABC7260EAA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7F28E7-5E54-4492-852F-A3A96E0291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59679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D03-614C-43D6-BD8D-6FABC7260EAA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7F28E7-5E54-4492-852F-A3A96E0291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6086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D03-614C-43D6-BD8D-6FABC7260EAA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28E7-5E54-4492-852F-A3A96E0291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5456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D03-614C-43D6-BD8D-6FABC7260EAA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28E7-5E54-4492-852F-A3A96E0291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858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D03-614C-43D6-BD8D-6FABC7260EAA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28E7-5E54-4492-852F-A3A96E0291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5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D03-614C-43D6-BD8D-6FABC7260EAA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7F28E7-5E54-4492-852F-A3A96E0291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051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D03-614C-43D6-BD8D-6FABC7260EAA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D7F28E7-5E54-4492-852F-A3A96E0291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65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D03-614C-43D6-BD8D-6FABC7260EAA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D7F28E7-5E54-4492-852F-A3A96E0291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712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D03-614C-43D6-BD8D-6FABC7260EAA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28E7-5E54-4492-852F-A3A96E0291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565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D03-614C-43D6-BD8D-6FABC7260EAA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28E7-5E54-4492-852F-A3A96E0291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539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D03-614C-43D6-BD8D-6FABC7260EAA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28E7-5E54-4492-852F-A3A96E0291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90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D03-614C-43D6-BD8D-6FABC7260EAA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7F28E7-5E54-4492-852F-A3A96E0291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790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F0D03-614C-43D6-BD8D-6FABC7260EAA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D7F28E7-5E54-4492-852F-A3A96E0291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680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70C0"/>
                </a:solidFill>
                <a:latin typeface="Gill Sans Ultra Bold" panose="020B0A02020104020203" pitchFamily="34" charset="0"/>
              </a:rPr>
              <a:t>Mobile customer services management</a:t>
            </a:r>
            <a:endParaRPr lang="en-US" sz="5400" dirty="0">
              <a:solidFill>
                <a:srgbClr val="0070C0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920240" y="3474720"/>
            <a:ext cx="9584371" cy="3383280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fredo Heavy" pitchFamily="2" charset="0"/>
              </a:rPr>
              <a:t>Presented by</a:t>
            </a:r>
            <a:r>
              <a:rPr lang="en-US" dirty="0" smtClean="0"/>
              <a:t>: </a:t>
            </a:r>
            <a:r>
              <a:rPr lang="en-US" sz="2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Md. </a:t>
            </a:r>
            <a:r>
              <a:rPr lang="en-US" sz="2000" dirty="0" err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Tofazzal</a:t>
            </a:r>
            <a:r>
              <a:rPr lang="en-US" sz="2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Hosen    </a:t>
            </a:r>
            <a:r>
              <a:rPr lang="en-US" sz="28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(171442520)</a:t>
            </a:r>
          </a:p>
          <a:p>
            <a:r>
              <a:rPr lang="en-US" sz="2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              Md. </a:t>
            </a:r>
            <a:r>
              <a:rPr lang="en-US" sz="2000" dirty="0" err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Mizanur</a:t>
            </a:r>
            <a:r>
              <a:rPr lang="en-US" sz="2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Rahman</a:t>
            </a:r>
            <a:r>
              <a:rPr lang="en-US" sz="2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(171442541)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               </a:t>
            </a:r>
            <a:r>
              <a:rPr lang="en-US" sz="2000" dirty="0" err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Farzana</a:t>
            </a:r>
            <a:r>
              <a:rPr lang="en-US" sz="2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kuddus</a:t>
            </a:r>
            <a:r>
              <a:rPr lang="en-US" sz="28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(171442583)</a:t>
            </a:r>
            <a:endParaRPr lang="en-US" sz="2800" dirty="0" smtClean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Presented To</a:t>
            </a:r>
            <a:r>
              <a:rPr lang="en-US" sz="24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en-US" sz="2400" dirty="0" smtClean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Supta Richard Philip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senior lecturer, Department of CSE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City University Bangladesh</a:t>
            </a:r>
            <a:endParaRPr lang="en-US" sz="2400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436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71973" y="156754"/>
            <a:ext cx="8911687" cy="153924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Introduction: </a:t>
            </a:r>
            <a:r>
              <a:rPr lang="en-US" sz="2000" dirty="0" smtClean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 </a:t>
            </a:r>
            <a:r>
              <a:rPr lang="en-US" sz="20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 growing number of consumers now viewing mobile devices as their primary means of communication with the contact </a:t>
            </a:r>
            <a:r>
              <a:rPr lang="en-US" sz="2000" dirty="0" smtClean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center</a:t>
            </a:r>
            <a:r>
              <a:rPr lang="en-US" sz="2000" dirty="0" smtClean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endParaRPr lang="en-US" sz="2000" dirty="0">
              <a:solidFill>
                <a:srgbClr val="00B0F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8355" y="2481943"/>
            <a:ext cx="5499462" cy="3429277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This provided customer to solved hardware related problem of mobile.</a:t>
            </a:r>
          </a:p>
          <a:p>
            <a:r>
              <a:rPr lang="en-US" sz="2800" dirty="0" smtClean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This also provides software related issue of mobile.</a:t>
            </a:r>
          </a:p>
          <a:p>
            <a:r>
              <a:rPr lang="en-US" sz="2800" dirty="0" smtClean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Its help customer to get warranty services which provide by  mobile company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91374" y="2133600"/>
            <a:ext cx="4721951" cy="377762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71003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How do mobile customer service apps work?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Mobile customer service apps provide an efficient and convenient way to find information, get answers and contact customer service, </a:t>
            </a:r>
            <a:endParaRPr lang="en-US" sz="1600" dirty="0" smtClean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Mobile customer service apps allow a company to transform its app from being purely transactional to providing cross-channel service conversations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This enables customers to see the menus and prompts instantly rather than having to wait to hear them</a:t>
            </a:r>
            <a:r>
              <a:rPr lang="en-US" dirty="0" smtClean="0">
                <a:solidFill>
                  <a:srgbClr val="0070C0"/>
                </a:solidFill>
              </a:rPr>
              <a:t>,</a:t>
            </a:r>
          </a:p>
          <a:p>
            <a:r>
              <a:rPr lang="en-US" dirty="0">
                <a:solidFill>
                  <a:srgbClr val="0070C0"/>
                </a:solidFill>
              </a:rPr>
              <a:t>Customers also have the option to book a call-back either as soon as an agent is available or within a specified time window. </a:t>
            </a:r>
          </a:p>
        </p:txBody>
      </p:sp>
    </p:spTree>
    <p:extLst>
      <p:ext uri="{BB962C8B-B14F-4D97-AF65-F5344CB8AC3E}">
        <p14:creationId xmlns:p14="http://schemas.microsoft.com/office/powerpoint/2010/main" xmlns="" val="161721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02181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Economic </a:t>
            </a:r>
            <a:r>
              <a:rPr lang="en-US" sz="4400" dirty="0" smtClean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Feasibility:</a:t>
            </a:r>
            <a:endParaRPr lang="en-US" sz="4400" dirty="0">
              <a:solidFill>
                <a:srgbClr val="0070C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Businesses </a:t>
            </a:r>
            <a:r>
              <a:rPr lang="en-US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from all corners of the world, offering a ridiculous range of products, have begun migrating from the physical world of handing out leaflets, </a:t>
            </a:r>
            <a:r>
              <a:rPr lang="en-US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printing </a:t>
            </a:r>
            <a:r>
              <a:rPr lang="en-US" smtClean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advertisements</a:t>
            </a:r>
            <a:endParaRPr lang="en-US" dirty="0" smtClean="0"/>
          </a:p>
          <a:p>
            <a:r>
              <a:rPr lang="en-US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And maybe that’s been the case in the past. But if you want to prepare for the future and start seeing the massive benefits right out the gate, you’ll need a mobile app.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91374" y="2037806"/>
            <a:ext cx="4904831" cy="373597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527569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 case diagram for mobile customer services</a:t>
            </a:r>
            <a:endParaRPr lang="en-US" dirty="0">
              <a:solidFill>
                <a:srgbClr val="00B0F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92925" y="1757083"/>
            <a:ext cx="9208244" cy="4872317"/>
          </a:xfrm>
        </p:spPr>
      </p:pic>
    </p:spTree>
    <p:extLst>
      <p:ext uri="{BB962C8B-B14F-4D97-AF65-F5344CB8AC3E}">
        <p14:creationId xmlns:p14="http://schemas.microsoft.com/office/powerpoint/2010/main" xmlns="" val="267577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Activity diagram for mobile customer services</a:t>
            </a:r>
            <a:endParaRPr lang="en-US" dirty="0">
              <a:solidFill>
                <a:srgbClr val="00B0F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68083" y="1264555"/>
            <a:ext cx="5699600" cy="5487982"/>
          </a:xfrm>
        </p:spPr>
      </p:pic>
    </p:spTree>
    <p:extLst>
      <p:ext uri="{BB962C8B-B14F-4D97-AF65-F5344CB8AC3E}">
        <p14:creationId xmlns:p14="http://schemas.microsoft.com/office/powerpoint/2010/main" xmlns="" val="342494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Arial Black" pitchFamily="34" charset="0"/>
              </a:rPr>
              <a:t>Sequential diagram for mobile customer services</a:t>
            </a:r>
            <a:endParaRPr lang="en-US" dirty="0">
              <a:solidFill>
                <a:srgbClr val="00B0F0"/>
              </a:solidFill>
              <a:latin typeface="Arial Black" pitchFamily="34" charset="0"/>
            </a:endParaRPr>
          </a:p>
        </p:txBody>
      </p:sp>
      <p:pic>
        <p:nvPicPr>
          <p:cNvPr id="4" name="Content Placeholder 3" descr="dkgpL 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1616" y="1846216"/>
            <a:ext cx="5765264" cy="430195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>
                <a:latin typeface="Arial Black" pitchFamily="34" charset="0"/>
              </a:rPr>
              <a:t>THANK YOU</a:t>
            </a:r>
            <a:endParaRPr lang="en-US" sz="96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168</TotalTime>
  <Words>281</Words>
  <Application>Microsoft Office PowerPoint</Application>
  <PresentationFormat>Custom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Wisp</vt:lpstr>
      <vt:lpstr>Mobile customer services management</vt:lpstr>
      <vt:lpstr>Introduction: With a growing number of consumers now viewing mobile devices as their primary means of communication with the contact center.</vt:lpstr>
      <vt:lpstr>How do mobile customer service apps work?</vt:lpstr>
      <vt:lpstr>Economic Feasibility:</vt:lpstr>
      <vt:lpstr>Use case diagram for mobile customer services</vt:lpstr>
      <vt:lpstr>Activity diagram for mobile customer services</vt:lpstr>
      <vt:lpstr>Sequential diagram for mobile customer services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customar services</dc:title>
  <dc:creator>Robin</dc:creator>
  <cp:lastModifiedBy>Admin-17</cp:lastModifiedBy>
  <cp:revision>35</cp:revision>
  <dcterms:created xsi:type="dcterms:W3CDTF">2019-05-09T09:20:11Z</dcterms:created>
  <dcterms:modified xsi:type="dcterms:W3CDTF">2019-07-05T06:13:56Z</dcterms:modified>
</cp:coreProperties>
</file>