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B41F-5E6D-4FEE-BF87-96DD94CBA50D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45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B41F-5E6D-4FEE-BF87-96DD94CBA50D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53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B41F-5E6D-4FEE-BF87-96DD94CBA50D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060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B41F-5E6D-4FEE-BF87-96DD94CBA50D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995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B41F-5E6D-4FEE-BF87-96DD94CBA50D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0645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B41F-5E6D-4FEE-BF87-96DD94CBA50D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458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B41F-5E6D-4FEE-BF87-96DD94CBA50D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224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B41F-5E6D-4FEE-BF87-96DD94CBA50D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63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B41F-5E6D-4FEE-BF87-96DD94CBA50D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22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B41F-5E6D-4FEE-BF87-96DD94CBA50D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81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B41F-5E6D-4FEE-BF87-96DD94CBA50D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04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B41F-5E6D-4FEE-BF87-96DD94CBA50D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59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B41F-5E6D-4FEE-BF87-96DD94CBA50D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5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B41F-5E6D-4FEE-BF87-96DD94CBA50D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53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B41F-5E6D-4FEE-BF87-96DD94CBA50D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00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B41F-5E6D-4FEE-BF87-96DD94CBA50D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16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B41F-5E6D-4FEE-BF87-96DD94CBA50D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91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1186" y="602894"/>
            <a:ext cx="9320878" cy="3525485"/>
          </a:xfrm>
        </p:spPr>
        <p:txBody>
          <a:bodyPr/>
          <a:lstStyle/>
          <a:p>
            <a:pPr algn="ctr"/>
            <a:r>
              <a:rPr lang="ru-RU" dirty="0" smtClean="0"/>
              <a:t>Дипломный проект на тему:</a:t>
            </a:r>
            <a:br>
              <a:rPr lang="ru-RU" dirty="0" smtClean="0"/>
            </a:br>
            <a:r>
              <a:rPr lang="ru-RU" dirty="0" smtClean="0"/>
              <a:t>«Диспансерный учет пациентов»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3281" y="5761101"/>
            <a:ext cx="7766936" cy="1096899"/>
          </a:xfrm>
        </p:spPr>
        <p:txBody>
          <a:bodyPr/>
          <a:lstStyle/>
          <a:p>
            <a:r>
              <a:rPr lang="ru-RU" dirty="0" smtClean="0"/>
              <a:t>Подготовила: Янович Галина </a:t>
            </a:r>
            <a:r>
              <a:rPr lang="ru-RU" dirty="0" err="1" smtClean="0"/>
              <a:t>Збигневна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540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Назначение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72114"/>
            <a:ext cx="8596668" cy="890429"/>
          </a:xfrm>
        </p:spPr>
        <p:txBody>
          <a:bodyPr/>
          <a:lstStyle/>
          <a:p>
            <a:r>
              <a:rPr lang="ru-RU" dirty="0" smtClean="0"/>
              <a:t>автоматизация регистрации и ведения диспансерных пациентов в медицинском учреждении.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77334" y="2462543"/>
            <a:ext cx="8596668" cy="805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Основной функционал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77333" y="3340729"/>
            <a:ext cx="9227157" cy="3032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Регистрация пациентов в системе медицинского учреждения</a:t>
            </a:r>
          </a:p>
          <a:p>
            <a:r>
              <a:rPr lang="ru-RU" dirty="0" smtClean="0"/>
              <a:t>Регистрация врачей медицинского учреждения</a:t>
            </a:r>
          </a:p>
          <a:p>
            <a:r>
              <a:rPr lang="ru-RU" dirty="0" smtClean="0"/>
              <a:t>Постановка на диспансерный учет пациентов</a:t>
            </a:r>
          </a:p>
          <a:p>
            <a:r>
              <a:rPr lang="ru-RU" dirty="0" smtClean="0"/>
              <a:t>Снятие пациентов с диспансерного учета</a:t>
            </a:r>
          </a:p>
          <a:p>
            <a:r>
              <a:rPr lang="ru-RU" dirty="0" smtClean="0"/>
              <a:t>Формирование различных запросов по диспансерному учету</a:t>
            </a:r>
          </a:p>
          <a:p>
            <a:r>
              <a:rPr lang="ru-RU" dirty="0"/>
              <a:t>Ведение справочников:</a:t>
            </a:r>
          </a:p>
          <a:p>
            <a:pPr marL="625475" indent="-354013">
              <a:buFontTx/>
              <a:buChar char="-"/>
            </a:pPr>
            <a:r>
              <a:rPr lang="ru-RU" dirty="0"/>
              <a:t>справочник должностей медицинских работников</a:t>
            </a:r>
          </a:p>
          <a:p>
            <a:pPr marL="625475" indent="-354013">
              <a:buFontTx/>
              <a:buChar char="-"/>
            </a:pPr>
            <a:r>
              <a:rPr lang="ru-RU" dirty="0"/>
              <a:t>справочник заболеваний по МКБ-10</a:t>
            </a:r>
          </a:p>
          <a:p>
            <a:pPr marL="625475" indent="-354013">
              <a:buFontTx/>
              <a:buChar char="-"/>
            </a:pPr>
            <a:r>
              <a:rPr lang="ru-RU" dirty="0"/>
              <a:t>справочник причин снятия с диспансерного учета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875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927927" y="1064637"/>
            <a:ext cx="7847200" cy="48467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Google Shape;330;p41"/>
          <p:cNvSpPr/>
          <p:nvPr/>
        </p:nvSpPr>
        <p:spPr>
          <a:xfrm>
            <a:off x="2615924" y="1231040"/>
            <a:ext cx="2235603" cy="1342534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316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47620" y="3467905"/>
            <a:ext cx="2362087" cy="207353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35;p41"/>
          <p:cNvSpPr/>
          <p:nvPr/>
        </p:nvSpPr>
        <p:spPr>
          <a:xfrm rot="-7708">
            <a:off x="3840480" y="2740125"/>
            <a:ext cx="133063" cy="715768"/>
          </a:xfrm>
          <a:prstGeom prst="up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Основы работы с MSSQL (Microsoft SQL Server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317" y="2998866"/>
            <a:ext cx="2318684" cy="109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42;p41"/>
          <p:cNvSpPr/>
          <p:nvPr/>
        </p:nvSpPr>
        <p:spPr>
          <a:xfrm rot="14760000" flipH="1">
            <a:off x="5600769" y="3394250"/>
            <a:ext cx="110292" cy="927766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30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6510" y="455691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Схема базы данных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388036"/>
            <a:ext cx="7358487" cy="509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6191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44</TotalTime>
  <Words>70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Дипломный проект на тему: «Диспансерный учет пациентов»</vt:lpstr>
      <vt:lpstr>Назначение проекта</vt:lpstr>
      <vt:lpstr>Презентация PowerPoint</vt:lpstr>
      <vt:lpstr>Схема базы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Диспансерный учет пациентов</dc:title>
  <dc:creator>Toffee</dc:creator>
  <cp:lastModifiedBy>Toffee</cp:lastModifiedBy>
  <cp:revision>8</cp:revision>
  <dcterms:created xsi:type="dcterms:W3CDTF">2024-07-23T10:53:54Z</dcterms:created>
  <dcterms:modified xsi:type="dcterms:W3CDTF">2024-07-23T11:38:14Z</dcterms:modified>
</cp:coreProperties>
</file>