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if Khatri" userId="a2146d7bc2a4a924" providerId="LiveId" clId="{6F8106FD-0F28-4183-A7D5-3C529F3C1648}"/>
    <pc:docChg chg="undo custSel addSld modSld">
      <pc:chgData name="Asif Khatri" userId="a2146d7bc2a4a924" providerId="LiveId" clId="{6F8106FD-0F28-4183-A7D5-3C529F3C1648}" dt="2020-12-06T18:55:30.895" v="1208" actId="1035"/>
      <pc:docMkLst>
        <pc:docMk/>
      </pc:docMkLst>
      <pc:sldChg chg="addSp delSp modSp new mod">
        <pc:chgData name="Asif Khatri" userId="a2146d7bc2a4a924" providerId="LiveId" clId="{6F8106FD-0F28-4183-A7D5-3C529F3C1648}" dt="2020-12-06T18:55:06.082" v="1197" actId="20577"/>
        <pc:sldMkLst>
          <pc:docMk/>
          <pc:sldMk cId="4190206599" sldId="257"/>
        </pc:sldMkLst>
        <pc:spChg chg="add mod ord">
          <ac:chgData name="Asif Khatri" userId="a2146d7bc2a4a924" providerId="LiveId" clId="{6F8106FD-0F28-4183-A7D5-3C529F3C1648}" dt="2020-12-06T18:55:06.082" v="1197" actId="20577"/>
          <ac:spMkLst>
            <pc:docMk/>
            <pc:sldMk cId="4190206599" sldId="257"/>
            <ac:spMk id="4" creationId="{B72F1797-A45E-4583-9DF7-DA1798114DB3}"/>
          </ac:spMkLst>
        </pc:spChg>
        <pc:picChg chg="add del mod">
          <ac:chgData name="Asif Khatri" userId="a2146d7bc2a4a924" providerId="LiveId" clId="{6F8106FD-0F28-4183-A7D5-3C529F3C1648}" dt="2020-12-06T18:15:47.134" v="541" actId="478"/>
          <ac:picMkLst>
            <pc:docMk/>
            <pc:sldMk cId="4190206599" sldId="257"/>
            <ac:picMk id="3" creationId="{7FDD88DF-5202-4FD5-8D4E-2BD5FE28740C}"/>
          </ac:picMkLst>
        </pc:picChg>
        <pc:picChg chg="add mod">
          <ac:chgData name="Asif Khatri" userId="a2146d7bc2a4a924" providerId="LiveId" clId="{6F8106FD-0F28-4183-A7D5-3C529F3C1648}" dt="2020-12-06T18:16:11.337" v="544" actId="552"/>
          <ac:picMkLst>
            <pc:docMk/>
            <pc:sldMk cId="4190206599" sldId="257"/>
            <ac:picMk id="6" creationId="{2C23FF25-4A14-4CE2-B930-96E0E87F0E27}"/>
          </ac:picMkLst>
        </pc:picChg>
      </pc:sldChg>
      <pc:sldChg chg="addSp delSp modSp add mod">
        <pc:chgData name="Asif Khatri" userId="a2146d7bc2a4a924" providerId="LiveId" clId="{6F8106FD-0F28-4183-A7D5-3C529F3C1648}" dt="2020-12-06T18:55:20.445" v="1198"/>
        <pc:sldMkLst>
          <pc:docMk/>
          <pc:sldMk cId="2032994264" sldId="258"/>
        </pc:sldMkLst>
        <pc:spChg chg="mod">
          <ac:chgData name="Asif Khatri" userId="a2146d7bc2a4a924" providerId="LiveId" clId="{6F8106FD-0F28-4183-A7D5-3C529F3C1648}" dt="2020-12-06T18:55:20.445" v="1198"/>
          <ac:spMkLst>
            <pc:docMk/>
            <pc:sldMk cId="2032994264" sldId="258"/>
            <ac:spMk id="4" creationId="{B72F1797-A45E-4583-9DF7-DA1798114DB3}"/>
          </ac:spMkLst>
        </pc:spChg>
        <pc:picChg chg="add mod">
          <ac:chgData name="Asif Khatri" userId="a2146d7bc2a4a924" providerId="LiveId" clId="{6F8106FD-0F28-4183-A7D5-3C529F3C1648}" dt="2020-12-06T18:30:26.585" v="939" actId="1035"/>
          <ac:picMkLst>
            <pc:docMk/>
            <pc:sldMk cId="2032994264" sldId="258"/>
            <ac:picMk id="3" creationId="{E9970CCE-9500-4279-917E-0C7008B50456}"/>
          </ac:picMkLst>
        </pc:picChg>
        <pc:picChg chg="del">
          <ac:chgData name="Asif Khatri" userId="a2146d7bc2a4a924" providerId="LiveId" clId="{6F8106FD-0F28-4183-A7D5-3C529F3C1648}" dt="2020-12-06T18:25:02.396" v="572" actId="478"/>
          <ac:picMkLst>
            <pc:docMk/>
            <pc:sldMk cId="2032994264" sldId="258"/>
            <ac:picMk id="6" creationId="{2C23FF25-4A14-4CE2-B930-96E0E87F0E27}"/>
          </ac:picMkLst>
        </pc:picChg>
      </pc:sldChg>
      <pc:sldChg chg="addSp delSp modSp add mod">
        <pc:chgData name="Asif Khatri" userId="a2146d7bc2a4a924" providerId="LiveId" clId="{6F8106FD-0F28-4183-A7D5-3C529F3C1648}" dt="2020-12-06T18:55:30.895" v="1208" actId="1035"/>
        <pc:sldMkLst>
          <pc:docMk/>
          <pc:sldMk cId="3167576810" sldId="259"/>
        </pc:sldMkLst>
        <pc:spChg chg="add del mod">
          <ac:chgData name="Asif Khatri" userId="a2146d7bc2a4a924" providerId="LiveId" clId="{6F8106FD-0F28-4183-A7D5-3C529F3C1648}" dt="2020-12-06T18:55:30.895" v="1208" actId="1035"/>
          <ac:spMkLst>
            <pc:docMk/>
            <pc:sldMk cId="3167576810" sldId="259"/>
            <ac:spMk id="4" creationId="{B72F1797-A45E-4583-9DF7-DA1798114DB3}"/>
          </ac:spMkLst>
        </pc:spChg>
        <pc:picChg chg="del">
          <ac:chgData name="Asif Khatri" userId="a2146d7bc2a4a924" providerId="LiveId" clId="{6F8106FD-0F28-4183-A7D5-3C529F3C1648}" dt="2020-12-06T18:49:20.690" v="941" actId="478"/>
          <ac:picMkLst>
            <pc:docMk/>
            <pc:sldMk cId="3167576810" sldId="259"/>
            <ac:picMk id="3" creationId="{E9970CCE-9500-4279-917E-0C7008B50456}"/>
          </ac:picMkLst>
        </pc:picChg>
        <pc:picChg chg="add mod ord">
          <ac:chgData name="Asif Khatri" userId="a2146d7bc2a4a924" providerId="LiveId" clId="{6F8106FD-0F28-4183-A7D5-3C529F3C1648}" dt="2020-12-06T18:55:30.895" v="1208" actId="1035"/>
          <ac:picMkLst>
            <pc:docMk/>
            <pc:sldMk cId="3167576810" sldId="259"/>
            <ac:picMk id="5" creationId="{063AB64E-65FE-4CEF-A9DC-B5204B8B550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425CB-792A-4637-B128-7A7CAFBE4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9261F2-15D1-4B62-9AA1-65B8FBD40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9B854-3E1F-4F50-A302-FD6A89FE3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3944-063D-487B-99D7-DDFDC506AC5A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87E91-D3F3-4831-B6AA-0B3307D1F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C230E-E96B-412D-9F5B-9581E1622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E1AC-1C39-475D-BEE4-E51D31A7C6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53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90EAD-57C2-4C5D-95BB-E572B4D1E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61EB5E-39E2-49BA-9320-D8DE02134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F7B52-81E4-4491-A91D-1EA6C733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3944-063D-487B-99D7-DDFDC506AC5A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7BF0A-4B79-4499-BFAE-7CC5B8982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5903A-D2F6-4419-89F7-0C99B6AA8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E1AC-1C39-475D-BEE4-E51D31A7C6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54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7D8565-6965-4E01-92D0-E591112BFF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4058E-1E1B-4ECE-AE5D-426ADBE63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47AFF-AA55-47A5-9160-66AEACEE3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3944-063D-487B-99D7-DDFDC506AC5A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CA147-E4BC-481D-BCA7-9CA16D1E6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D5F4A-BCC7-4D73-BE43-18CB498C5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E1AC-1C39-475D-BEE4-E51D31A7C6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934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8B4BD-1940-463B-9489-F0FF33F69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8E62B-1D08-43A0-9645-0CA43042A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C6F0E-BF7E-468E-B5EE-E6358FC26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3944-063D-487B-99D7-DDFDC506AC5A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BEABC-829D-4733-AF50-C072791B4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208EC-332F-46DE-80DA-845515B89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E1AC-1C39-475D-BEE4-E51D31A7C6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974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7DDCF-7BEF-4374-B4B7-805B634F1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E4408-6493-47C2-8DDA-0810CC291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76D03-1DE1-4C78-8288-95D7CF0C3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3944-063D-487B-99D7-DDFDC506AC5A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FCC50-ADA7-410E-A880-30762D222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F993B-4696-4E68-A3C9-4C063FF8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E1AC-1C39-475D-BEE4-E51D31A7C6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85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4F1C-63FD-4948-A2F0-0A0B14C5F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0BB1E-1CE0-4C5A-BB4B-2E106C2C5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55C68-7999-4E36-9F22-3F39F6FC7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67D51-4D35-4581-AD4E-D6DDE4771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3944-063D-487B-99D7-DDFDC506AC5A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7F2A5-FB34-449B-BAF2-3D726EC05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00B86-A890-4E22-8832-66323D502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E1AC-1C39-475D-BEE4-E51D31A7C6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87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7BBE6-2BD0-4277-8B00-26780FAAF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61AF8-4C5D-4913-8699-FC364F99A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BBB18-7E47-4A61-8B08-6968C52C4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711AB-EDC8-42E2-8CFD-423A82CA6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665783-55DE-4405-AA87-4697D5524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4F9254-9684-46AE-9E57-DCF0015C9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3944-063D-487B-99D7-DDFDC506AC5A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F1BDCD-1AAB-4A6D-A4C2-60C32451A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E469E8-F29A-4E3A-9D92-FC9C71EF8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E1AC-1C39-475D-BEE4-E51D31A7C6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839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EE1FB-702D-4759-A057-06F02188E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043344-743E-46DA-B95D-CEA6D37D4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3944-063D-487B-99D7-DDFDC506AC5A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37211A-ED33-4FF9-98DD-036F2BF04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CDEC49-9931-4E1F-B137-60423E26D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E1AC-1C39-475D-BEE4-E51D31A7C6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2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C01296-989B-415D-9BC4-7C5E01133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3944-063D-487B-99D7-DDFDC506AC5A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512B7A-EBB5-418F-94A2-293ED621C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877FE-6E57-4113-B186-5F5E8CE78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E1AC-1C39-475D-BEE4-E51D31A7C6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08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F6881-4172-443A-8FAA-0FF158793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04BCA-1DBC-47B4-88E3-E5631BD9F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C8C752-A082-47E4-B0E0-937F32508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13116B-6A74-4B97-8A41-EC418F15F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3944-063D-487B-99D7-DDFDC506AC5A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8A87A-A574-499D-9BF1-01B1F3F77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0FC2F-47B3-4C48-8F4A-F323A7A09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E1AC-1C39-475D-BEE4-E51D31A7C6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768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CF6F2-E1B6-4D40-AA2E-47815A14D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A093E0-BA7C-478A-AC5D-7BDC01556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AF6D09-095C-4A2E-8311-B3FCA0C6A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B3580-B2DF-41A3-AED6-A9C6DFD6C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3944-063D-487B-99D7-DDFDC506AC5A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4D83B-FC64-478B-8F50-9DC51C6C7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D2A06-CCE4-4FF3-A251-6433315E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E1AC-1C39-475D-BEE4-E51D31A7C6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260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032C95-F62D-4EE8-B00D-9135E9798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324A8-0A36-4383-979B-D52D798EC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A1000-3412-4C28-A658-CA69647117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13944-063D-487B-99D7-DDFDC506AC5A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C06D3-7CA4-40DD-A4D3-15B0A0CA3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CA2A1-55BB-4E46-AC27-EE9199D15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EE1AC-1C39-475D-BEE4-E51D31A7C6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25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ABEACE-7D38-4204-ABBD-BE4C23F9F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165B10B-9A01-4D21-A560-7DA17D1ADB67}"/>
              </a:ext>
            </a:extLst>
          </p:cNvPr>
          <p:cNvSpPr/>
          <p:nvPr/>
        </p:nvSpPr>
        <p:spPr>
          <a:xfrm>
            <a:off x="4382654" y="1634837"/>
            <a:ext cx="3426691" cy="3417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1E115AF-0355-48E9-A6E1-302E5B2B47D2}"/>
              </a:ext>
            </a:extLst>
          </p:cNvPr>
          <p:cNvCxnSpPr>
            <a:cxnSpLocks/>
          </p:cNvCxnSpPr>
          <p:nvPr/>
        </p:nvCxnSpPr>
        <p:spPr>
          <a:xfrm>
            <a:off x="3646053" y="1805710"/>
            <a:ext cx="64885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CF023DF-1FCE-421C-82C8-29D017EE9872}"/>
              </a:ext>
            </a:extLst>
          </p:cNvPr>
          <p:cNvSpPr txBox="1"/>
          <p:nvPr/>
        </p:nvSpPr>
        <p:spPr>
          <a:xfrm>
            <a:off x="330198" y="1616365"/>
            <a:ext cx="331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Delete this.</a:t>
            </a:r>
            <a:r>
              <a:rPr lang="en-US" sz="1200" dirty="0"/>
              <a:t> This is the headline copy of Corporate Loans / Non-Convertible Debentures (NCDs)</a:t>
            </a:r>
            <a:endParaRPr lang="en-IN" sz="1200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B76960F-5198-4CE6-BF98-80E66DDD9729}"/>
              </a:ext>
            </a:extLst>
          </p:cNvPr>
          <p:cNvCxnSpPr/>
          <p:nvPr/>
        </p:nvCxnSpPr>
        <p:spPr>
          <a:xfrm>
            <a:off x="655782" y="2078030"/>
            <a:ext cx="914400" cy="91440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085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C23FF25-4A14-4CE2-B930-96E0E87F0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952" y="781812"/>
            <a:ext cx="9912096" cy="52943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2F1797-A45E-4583-9DF7-DA1798114DB3}"/>
              </a:ext>
            </a:extLst>
          </p:cNvPr>
          <p:cNvSpPr txBox="1"/>
          <p:nvPr/>
        </p:nvSpPr>
        <p:spPr>
          <a:xfrm>
            <a:off x="1139952" y="4905509"/>
            <a:ext cx="66317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Note:</a:t>
            </a:r>
          </a:p>
          <a:p>
            <a:pPr marL="228600" indent="-228600">
              <a:buAutoNum type="arabicPeriod"/>
            </a:pPr>
            <a:r>
              <a:rPr lang="en-US" sz="1200" dirty="0"/>
              <a:t>Kindly use a light gray background for all boxes but 10% darker than the base page colour. For example, if the base page colour is 10% Black, then the boxes colour will be 20% Black.</a:t>
            </a:r>
          </a:p>
          <a:p>
            <a:pPr marL="228600" indent="-228600">
              <a:buFontTx/>
              <a:buAutoNum type="arabicPeriod"/>
            </a:pPr>
            <a:r>
              <a:rPr lang="en-US" sz="1200" dirty="0"/>
              <a:t>Kindly use ‘ICON’ which will relate to the respective financing option.</a:t>
            </a:r>
          </a:p>
          <a:p>
            <a:pPr marL="228600" indent="-228600">
              <a:buAutoNum type="arabicPeriod"/>
            </a:pPr>
            <a:r>
              <a:rPr lang="en-US" sz="1200" dirty="0"/>
              <a:t>When other product is clicked, the previously clicked product should automatically return to its standard condition.</a:t>
            </a:r>
          </a:p>
          <a:p>
            <a:pPr marL="228600" indent="-228600">
              <a:buAutoNum type="arabicPeriod"/>
            </a:pPr>
            <a:r>
              <a:rPr lang="en-US" sz="1200" dirty="0"/>
              <a:t>There will be only one ‘Read more…’ in each product box.</a:t>
            </a:r>
          </a:p>
          <a:p>
            <a:pPr marL="228600" indent="-228600">
              <a:buAutoNum type="arabicPeriod"/>
            </a:pPr>
            <a:r>
              <a:rPr lang="en-IN" sz="1200" dirty="0"/>
              <a:t>When ‘Read more…’ is clicked, the ‘Read less…’ button/text should appear after and below the end of the respective product’s content.</a:t>
            </a:r>
          </a:p>
        </p:txBody>
      </p:sp>
    </p:spTree>
    <p:extLst>
      <p:ext uri="{BB962C8B-B14F-4D97-AF65-F5344CB8AC3E}">
        <p14:creationId xmlns:p14="http://schemas.microsoft.com/office/powerpoint/2010/main" val="4190206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2F1797-A45E-4583-9DF7-DA1798114DB3}"/>
              </a:ext>
            </a:extLst>
          </p:cNvPr>
          <p:cNvSpPr txBox="1"/>
          <p:nvPr/>
        </p:nvSpPr>
        <p:spPr>
          <a:xfrm>
            <a:off x="1139952" y="4582668"/>
            <a:ext cx="66317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Note:</a:t>
            </a:r>
          </a:p>
          <a:p>
            <a:pPr marL="228600" indent="-228600">
              <a:buAutoNum type="arabicPeriod"/>
            </a:pPr>
            <a:r>
              <a:rPr lang="en-US" sz="1200" dirty="0"/>
              <a:t>Kindly use a light gray background for all boxes but 10% darker than the base page colour. For example, if the base page colour is 10% Black, then the boxes colour will be 20% Black.</a:t>
            </a:r>
          </a:p>
          <a:p>
            <a:pPr marL="228600" indent="-228600">
              <a:buAutoNum type="arabicPeriod"/>
            </a:pPr>
            <a:r>
              <a:rPr lang="en-US" sz="1200" dirty="0"/>
              <a:t>Kindly use ‘ICON’ which will relate to the respective Policies &amp; Guidelines option.</a:t>
            </a:r>
          </a:p>
          <a:p>
            <a:pPr marL="228600" indent="-228600">
              <a:buAutoNum type="arabicPeriod"/>
            </a:pPr>
            <a:r>
              <a:rPr lang="en-US" sz="1200" dirty="0"/>
              <a:t>When the mouse is placed over any of the respective item in any of the boxes, that particular item will turn orange along with the ICON.</a:t>
            </a:r>
          </a:p>
          <a:p>
            <a:pPr marL="228600" indent="-228600">
              <a:buAutoNum type="arabicPeriod"/>
            </a:pPr>
            <a:r>
              <a:rPr lang="en-US" sz="1200" dirty="0"/>
              <a:t>When that item is clicked, a new window will open to display the respective PDF.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FF0000"/>
                </a:solidFill>
              </a:rPr>
              <a:t>There will be no download of any document from the website.</a:t>
            </a:r>
            <a:endParaRPr lang="en-IN" sz="12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970CCE-9500-4279-917E-0C7008B50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188" y="754104"/>
            <a:ext cx="6784848" cy="380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94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3AB64E-65FE-4CEF-A9DC-B5204B8B5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8" y="231701"/>
            <a:ext cx="10692384" cy="51937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2F1797-A45E-4583-9DF7-DA1798114DB3}"/>
              </a:ext>
            </a:extLst>
          </p:cNvPr>
          <p:cNvSpPr txBox="1"/>
          <p:nvPr/>
        </p:nvSpPr>
        <p:spPr>
          <a:xfrm>
            <a:off x="1130716" y="5487838"/>
            <a:ext cx="6631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Note:</a:t>
            </a:r>
          </a:p>
          <a:p>
            <a:pPr marL="228600" indent="-228600">
              <a:buAutoNum type="arabicPeriod"/>
            </a:pPr>
            <a:r>
              <a:rPr lang="en-US" sz="1200" dirty="0"/>
              <a:t>Kindly use a light gray background for all boxes but 10% darker than the base page colour. For example, if the base page colour is 10% Black, then the boxes colour will be 20% Black.</a:t>
            </a:r>
          </a:p>
          <a:p>
            <a:pPr marL="228600" indent="-228600">
              <a:buAutoNum type="arabicPeriod"/>
            </a:pPr>
            <a:r>
              <a:rPr lang="en-US" sz="1200" dirty="0"/>
              <a:t>Kindly use ‘ICON’ which will relate to the respective Title.</a:t>
            </a:r>
          </a:p>
          <a:p>
            <a:pPr marL="228600" indent="-228600">
              <a:buAutoNum type="arabicPeriod"/>
            </a:pPr>
            <a:r>
              <a:rPr lang="en-US" sz="1200" dirty="0"/>
              <a:t>When the mouse is placed over any of the respective Title in any of the boxes, that particular Title will turn orange along with the ICON.</a:t>
            </a:r>
            <a:endParaRPr lang="en-IN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576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338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Asif Khatri</dc:creator>
  <cp:lastModifiedBy>Asif Khatri</cp:lastModifiedBy>
  <cp:revision>1</cp:revision>
  <dcterms:created xsi:type="dcterms:W3CDTF">2020-12-06T17:24:49Z</dcterms:created>
  <dcterms:modified xsi:type="dcterms:W3CDTF">2020-12-06T18:55:33Z</dcterms:modified>
</cp:coreProperties>
</file>