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1" r:id="rId9"/>
    <p:sldId id="266" r:id="rId10"/>
    <p:sldId id="267" r:id="rId11"/>
    <p:sldId id="268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9014-3988-2E45-9CBF-FDA431E042B2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B344-097C-D84A-9FA0-7FE34F22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9014-3988-2E45-9CBF-FDA431E042B2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B344-097C-D84A-9FA0-7FE34F22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6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9014-3988-2E45-9CBF-FDA431E042B2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B344-097C-D84A-9FA0-7FE34F22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9014-3988-2E45-9CBF-FDA431E042B2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B344-097C-D84A-9FA0-7FE34F22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6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9014-3988-2E45-9CBF-FDA431E042B2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B344-097C-D84A-9FA0-7FE34F22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6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9014-3988-2E45-9CBF-FDA431E042B2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B344-097C-D84A-9FA0-7FE34F22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6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9014-3988-2E45-9CBF-FDA431E042B2}" type="datetimeFigureOut">
              <a:rPr lang="en-US" smtClean="0"/>
              <a:t>7/10/15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B344-097C-D84A-9FA0-7FE34F22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9014-3988-2E45-9CBF-FDA431E042B2}" type="datetimeFigureOut">
              <a:rPr lang="en-US" smtClean="0"/>
              <a:t>7/10/15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B344-097C-D84A-9FA0-7FE34F22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9014-3988-2E45-9CBF-FDA431E042B2}" type="datetimeFigureOut">
              <a:rPr lang="en-US" smtClean="0"/>
              <a:t>7/10/15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B344-097C-D84A-9FA0-7FE34F22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9014-3988-2E45-9CBF-FDA431E042B2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B344-097C-D84A-9FA0-7FE34F22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5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9014-3988-2E45-9CBF-FDA431E042B2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B344-097C-D84A-9FA0-7FE34F22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6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9014-3988-2E45-9CBF-FDA431E042B2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7B344-097C-D84A-9FA0-7FE34F22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2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Mutation Conservation in </a:t>
            </a:r>
            <a:r>
              <a:rPr lang="en-US" dirty="0" err="1" smtClean="0"/>
              <a:t>Mendelian</a:t>
            </a:r>
            <a:r>
              <a:rPr lang="en-US" dirty="0" smtClean="0"/>
              <a:t> Genes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Maria Chavez</a:t>
            </a:r>
          </a:p>
          <a:p>
            <a:r>
              <a:rPr lang="en-US" dirty="0" smtClean="0"/>
              <a:t>July 10,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63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 5 genes where difference between average AA and pathogenic is most significant</a:t>
            </a:r>
            <a:endParaRPr lang="en-US" dirty="0"/>
          </a:p>
        </p:txBody>
      </p:sp>
      <p:pic>
        <p:nvPicPr>
          <p:cNvPr id="5" name="Picture 4" descr="Screen Shot 2015-07-10 at 1.24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2705100"/>
            <a:ext cx="9118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does NPC1 stand in relation to the currently analyzed dataset?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Percentage of fully conserved mutations is lower than the average in the dataset (NPC1: 20%, average: 25%)</a:t>
            </a:r>
          </a:p>
          <a:p>
            <a:r>
              <a:rPr lang="en-US" dirty="0" smtClean="0"/>
              <a:t>Fully conserved mutations make up 7% of the fully conserved amino acids, </a:t>
            </a:r>
            <a:r>
              <a:rPr lang="en-US" dirty="0" err="1" smtClean="0"/>
              <a:t>vs</a:t>
            </a:r>
            <a:r>
              <a:rPr lang="en-US" dirty="0" smtClean="0"/>
              <a:t> an average of 2%</a:t>
            </a:r>
          </a:p>
          <a:p>
            <a:r>
              <a:rPr lang="en-US" dirty="0" smtClean="0"/>
              <a:t>51 mutations, 19% benign </a:t>
            </a:r>
            <a:r>
              <a:rPr lang="en-US" dirty="0" err="1" smtClean="0"/>
              <a:t>vs</a:t>
            </a:r>
            <a:r>
              <a:rPr lang="en-US" dirty="0" smtClean="0"/>
              <a:t> average of 7.68 and 14%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7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does NPC1 stand in relation to the currently analyzed dataset?</a:t>
            </a:r>
            <a:endParaRPr lang="en-US" dirty="0"/>
          </a:p>
        </p:txBody>
      </p:sp>
      <p:pic>
        <p:nvPicPr>
          <p:cNvPr id="4" name="Picture 3" descr="Screen Shot 2015-07-10 at 1.40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1417638"/>
            <a:ext cx="67564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Got the protein sequences from </a:t>
            </a:r>
            <a:r>
              <a:rPr lang="en-US" dirty="0" err="1" smtClean="0"/>
              <a:t>Entrez</a:t>
            </a:r>
            <a:r>
              <a:rPr lang="en-US" dirty="0" smtClean="0"/>
              <a:t> Protein </a:t>
            </a:r>
          </a:p>
          <a:p>
            <a:r>
              <a:rPr lang="en-US" dirty="0" smtClean="0"/>
              <a:t>Got Amino Acid mutations from </a:t>
            </a:r>
            <a:r>
              <a:rPr lang="en-US" dirty="0" err="1" smtClean="0"/>
              <a:t>ClinVar</a:t>
            </a:r>
            <a:endParaRPr lang="en-US" dirty="0" smtClean="0"/>
          </a:p>
          <a:p>
            <a:r>
              <a:rPr lang="en-US" dirty="0" smtClean="0"/>
              <a:t>Performed </a:t>
            </a:r>
            <a:r>
              <a:rPr lang="en-US" dirty="0" smtClean="0"/>
              <a:t>a protein MSA using CLUSTALW2 </a:t>
            </a:r>
          </a:p>
        </p:txBody>
      </p:sp>
    </p:spTree>
    <p:extLst>
      <p:ext uri="{BB962C8B-B14F-4D97-AF65-F5344CB8AC3E}">
        <p14:creationId xmlns:p14="http://schemas.microsoft.com/office/powerpoint/2010/main" val="108366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amino acid in which there is a mutation I found the Jensen Shannon Divergence, Shannon Entropy and Sum of Pairs score </a:t>
            </a:r>
          </a:p>
          <a:p>
            <a:r>
              <a:rPr lang="en-US" dirty="0" smtClean="0"/>
              <a:t>Calculated standard deviation, standard error, t, and p values for relationships. Confirmed using a t-test with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7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Replaceable </a:t>
            </a:r>
            <a:r>
              <a:rPr lang="en-US" dirty="0" err="1" smtClean="0"/>
              <a:t>vs</a:t>
            </a:r>
            <a:r>
              <a:rPr lang="en-US" dirty="0" smtClean="0"/>
              <a:t> non replaceable genes (yeast paper)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18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Replaceable Genes (sample = 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Ave mutations per gene: 5.25, only one benign mutation analyzed </a:t>
            </a:r>
          </a:p>
          <a:p>
            <a:r>
              <a:rPr lang="en-US" dirty="0" smtClean="0"/>
              <a:t>On average 1.624 mutations are fully conserved (23%)</a:t>
            </a:r>
          </a:p>
          <a:p>
            <a:r>
              <a:rPr lang="en-US" dirty="0" smtClean="0"/>
              <a:t>Fully conserved mutations make up on average 2% of fully conserved amino acids</a:t>
            </a:r>
          </a:p>
          <a:p>
            <a:r>
              <a:rPr lang="en-US" dirty="0" smtClean="0"/>
              <a:t>Difference between average AA and pathogenic AA is not statistically significant (Jensen Shannon Divergence p: 0.2763591, Shannon Entropy p: 0.1860548, Sum of Pairs p: 0.1375894)</a:t>
            </a:r>
          </a:p>
        </p:txBody>
      </p:sp>
    </p:spTree>
    <p:extLst>
      <p:ext uri="{BB962C8B-B14F-4D97-AF65-F5344CB8AC3E}">
        <p14:creationId xmlns:p14="http://schemas.microsoft.com/office/powerpoint/2010/main" val="423852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Non-Replaceable Genes (sample =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Ave mutations per gene: 4, 24% benign </a:t>
            </a:r>
          </a:p>
          <a:p>
            <a:r>
              <a:rPr lang="en-US" dirty="0" smtClean="0"/>
              <a:t>On average 0.4 mutations are fully conserved (7%)</a:t>
            </a:r>
          </a:p>
          <a:p>
            <a:r>
              <a:rPr lang="en-US" dirty="0" smtClean="0"/>
              <a:t>Fully conserved mutations make up on average 1% of fully conserved amino acids</a:t>
            </a:r>
          </a:p>
          <a:p>
            <a:r>
              <a:rPr lang="en-US" dirty="0" smtClean="0"/>
              <a:t>Difference between average AA and pathogenic AA (p &gt; a) is not statistically significant </a:t>
            </a:r>
            <a:r>
              <a:rPr lang="en-US" dirty="0" smtClean="0"/>
              <a:t>(Jensen Shannon Divergence p: 0.113819, Shannon Entropy p: 0.145702, Sum of Pairs p: 0.3490833) </a:t>
            </a:r>
          </a:p>
          <a:p>
            <a:r>
              <a:rPr lang="en-US" dirty="0" smtClean="0"/>
              <a:t> Difference between pathogenic and benign (p &gt; b) not significant </a:t>
            </a:r>
            <a:r>
              <a:rPr lang="en-US" dirty="0" smtClean="0"/>
              <a:t>(Jensen Shannon Divergence p: 0.1159944, Shannon Entropy p: 0.05275803, Sum of Pairs p: 0.1341106)</a:t>
            </a:r>
          </a:p>
        </p:txBody>
      </p:sp>
    </p:spTree>
    <p:extLst>
      <p:ext uri="{BB962C8B-B14F-4D97-AF65-F5344CB8AC3E}">
        <p14:creationId xmlns:p14="http://schemas.microsoft.com/office/powerpoint/2010/main" val="185410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Replaceable </a:t>
            </a:r>
            <a:r>
              <a:rPr lang="en-US" dirty="0" err="1" smtClean="0"/>
              <a:t>vs</a:t>
            </a:r>
            <a:r>
              <a:rPr lang="en-US" dirty="0" smtClean="0"/>
              <a:t> non replaceable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 average AA in replaceable genes are more conserved than AA in non replaceable genes </a:t>
            </a:r>
            <a:r>
              <a:rPr lang="en-US" dirty="0" smtClean="0"/>
              <a:t>(Jensen Shannon Divergence p: 0.0289762, Shannon Entropy p: 0.03484218, and Sum of Pairs p: 0.04859736)</a:t>
            </a:r>
          </a:p>
          <a:p>
            <a:r>
              <a:rPr lang="en-US" dirty="0" smtClean="0"/>
              <a:t>On average pathogenic mutations are more conserved in replaceable than non replaceable genes (using </a:t>
            </a:r>
            <a:r>
              <a:rPr lang="en-US" dirty="0" err="1" smtClean="0"/>
              <a:t>shannon</a:t>
            </a:r>
            <a:r>
              <a:rPr lang="en-US" dirty="0" smtClean="0"/>
              <a:t> entropy and sum of pairs) though the difference is not statistically significant (p: 0.3611836 and 0.1574445 respectively)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6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9.6% of full dataset (260 </a:t>
            </a:r>
            <a:r>
              <a:rPr lang="en-US" dirty="0" err="1" smtClean="0"/>
              <a:t>mendelian</a:t>
            </a:r>
            <a:r>
              <a:rPr lang="en-US" dirty="0" smtClean="0"/>
              <a:t> genes)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3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9.6% of full dataset (sample = 25)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Ave mutations per gene: 7.68, 14% benign</a:t>
            </a:r>
          </a:p>
          <a:p>
            <a:r>
              <a:rPr lang="en-US" dirty="0" smtClean="0"/>
              <a:t>On average 2.66 mutations are fully conserved (25%)</a:t>
            </a:r>
          </a:p>
          <a:p>
            <a:r>
              <a:rPr lang="en-US" dirty="0" smtClean="0"/>
              <a:t>Fully conserved mutations make up on average 2% of fully conserved amino acids</a:t>
            </a:r>
          </a:p>
          <a:p>
            <a:r>
              <a:rPr lang="en-US" dirty="0" smtClean="0"/>
              <a:t>Difference between average AA and pathogenic AA (p &gt; a) is statistically significant in 2/3 methods</a:t>
            </a:r>
          </a:p>
          <a:p>
            <a:r>
              <a:rPr lang="en-US" dirty="0" smtClean="0"/>
              <a:t> Difference between pathogenic and benign (p &gt; b) is significant</a:t>
            </a:r>
          </a:p>
          <a:p>
            <a:endParaRPr lang="en-US" dirty="0" smtClean="0"/>
          </a:p>
        </p:txBody>
      </p:sp>
      <p:pic>
        <p:nvPicPr>
          <p:cNvPr id="6" name="Picture 5" descr="Screen Shot 2015-07-10 at 2.0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5815013"/>
            <a:ext cx="5461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41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544</Words>
  <Application>Microsoft Macintosh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Mutation Conservation in Mendelian Genes</vt:lpstr>
      <vt:lpstr>Setup</vt:lpstr>
      <vt:lpstr>Analysis</vt:lpstr>
      <vt:lpstr>Results Summary</vt:lpstr>
      <vt:lpstr>Replaceable Genes (sample = 8)</vt:lpstr>
      <vt:lpstr>Non-Replaceable Genes (sample = 6)</vt:lpstr>
      <vt:lpstr>Replaceable vs non replaceable</vt:lpstr>
      <vt:lpstr>Results</vt:lpstr>
      <vt:lpstr>First 9.6% of full dataset (sample = 25)</vt:lpstr>
      <vt:lpstr>Top 5 genes where difference between average AA and pathogenic is most significant</vt:lpstr>
      <vt:lpstr>Where does NPC1 stand in relation to the currently analyzed dataset?</vt:lpstr>
      <vt:lpstr>Where does NPC1 stand in relation to the currently analyzed dataset?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 Conservation in Mendelian Genes</dc:title>
  <dc:creator>Maria Chavez</dc:creator>
  <cp:lastModifiedBy>Maria Chavez</cp:lastModifiedBy>
  <cp:revision>10</cp:revision>
  <dcterms:created xsi:type="dcterms:W3CDTF">2015-07-10T19:57:09Z</dcterms:created>
  <dcterms:modified xsi:type="dcterms:W3CDTF">2015-07-10T21:24:59Z</dcterms:modified>
</cp:coreProperties>
</file>