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8304-91EE-7D46-B8A4-FA2EFAD587D2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0F11-4AF6-4D4C-BC18-A60D1ED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Conservation Across Organisms in NPC1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 Chavez</a:t>
            </a:r>
          </a:p>
          <a:p>
            <a:r>
              <a:rPr lang="en-US" dirty="0" smtClean="0"/>
              <a:t>June 19,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the protein sequences from </a:t>
            </a:r>
            <a:r>
              <a:rPr lang="en-US" dirty="0" err="1" smtClean="0"/>
              <a:t>Entrez</a:t>
            </a:r>
            <a:r>
              <a:rPr lang="en-US" dirty="0" smtClean="0"/>
              <a:t> Protein </a:t>
            </a:r>
          </a:p>
          <a:p>
            <a:r>
              <a:rPr lang="en-US" dirty="0" smtClean="0"/>
              <a:t>Got Amino Acid mutations from </a:t>
            </a:r>
            <a:r>
              <a:rPr lang="en-US" dirty="0" err="1" smtClean="0"/>
              <a:t>ClinVar</a:t>
            </a:r>
            <a:r>
              <a:rPr lang="en-US" dirty="0" smtClean="0"/>
              <a:t> (total: 51)</a:t>
            </a:r>
          </a:p>
          <a:p>
            <a:r>
              <a:rPr lang="en-US" dirty="0" smtClean="0"/>
              <a:t>Performed a protein MSA using CLUSTALW2 </a:t>
            </a:r>
          </a:p>
        </p:txBody>
      </p:sp>
    </p:spTree>
    <p:extLst>
      <p:ext uri="{BB962C8B-B14F-4D97-AF65-F5344CB8AC3E}">
        <p14:creationId xmlns:p14="http://schemas.microsoft.com/office/powerpoint/2010/main" val="222223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amino acid in which there is a mutation I found the Jensen Shannon Divergence, Shannon Entropy and Sum of Pairs score </a:t>
            </a:r>
          </a:p>
          <a:p>
            <a:r>
              <a:rPr lang="en-US" dirty="0" smtClean="0"/>
              <a:t>Calculated standard deviation, standard error, t, and p values for relationships. Confirmed using a t-test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2.0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38017"/>
            <a:ext cx="8280400" cy="4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6-19 at 12.0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1505"/>
            <a:ext cx="8216900" cy="34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4 at 11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22" y="12000"/>
            <a:ext cx="5315860" cy="67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4 at 11.0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39" y="-59425"/>
            <a:ext cx="6494253" cy="69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suggestions on what else I can do with the data?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Mutation Conservation Across Organisms in NPC1</vt:lpstr>
      <vt:lpstr>Setup</vt:lpstr>
      <vt:lpstr>Analysis</vt:lpstr>
      <vt:lpstr>Results</vt:lpstr>
      <vt:lpstr>PowerPoint Presentation</vt:lpstr>
      <vt:lpstr>PowerPoint Presentation</vt:lpstr>
      <vt:lpstr>PowerPoint Presentation</vt:lpstr>
      <vt:lpstr>PowerPoint Presentation</vt:lpstr>
      <vt:lpstr>Any suggestions on what else I can do with the data?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Conservation Across Organisms in NPC1</dc:title>
  <dc:creator>Maria Chavez</dc:creator>
  <cp:lastModifiedBy>Maria Chavez</cp:lastModifiedBy>
  <cp:revision>2</cp:revision>
  <dcterms:created xsi:type="dcterms:W3CDTF">2015-06-19T18:55:00Z</dcterms:created>
  <dcterms:modified xsi:type="dcterms:W3CDTF">2015-06-19T21:07:55Z</dcterms:modified>
</cp:coreProperties>
</file>