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2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2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7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8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5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6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E53A-BF81-4913-802D-FFCB08358AFA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26CB-B06C-443E-8CCC-3A726D367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Jakery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08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28498" cy="30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6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따로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17915"/>
            <a:ext cx="4793443" cy="2754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54" y="1575481"/>
            <a:ext cx="6420746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3753218" cy="4742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09" y="3451331"/>
            <a:ext cx="521090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8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en-US" altLang="ko-KR" dirty="0" err="1" smtClean="0"/>
              <a:t>application.yml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898"/>
            <a:ext cx="5106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8조</vt:lpstr>
      <vt:lpstr>Pom.xml 버전</vt:lpstr>
      <vt:lpstr>따로 추가</vt:lpstr>
      <vt:lpstr>그외</vt:lpstr>
      <vt:lpstr> application.yml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</dc:title>
  <dc:creator>GREEN</dc:creator>
  <cp:lastModifiedBy>GREEN</cp:lastModifiedBy>
  <cp:revision>4</cp:revision>
  <dcterms:created xsi:type="dcterms:W3CDTF">2023-01-02T05:50:51Z</dcterms:created>
  <dcterms:modified xsi:type="dcterms:W3CDTF">2023-01-02T06:01:44Z</dcterms:modified>
</cp:coreProperties>
</file>