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2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7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3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B262-37DF-432B-A3CC-BB2A0C858C6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DEB8-96E6-4FA8-A794-75EFAE0D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Jakery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5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테스트 결함 조치 여부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41"/>
            <a:ext cx="10515600" cy="4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 수행 시험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5" y="2129693"/>
            <a:ext cx="11408809" cy="34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결함 내용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47" y="1838145"/>
            <a:ext cx="11166706" cy="39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테스트 결함 조치 여부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4" y="2068195"/>
            <a:ext cx="10458446" cy="33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 수행 시험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1" y="1515625"/>
            <a:ext cx="9975757" cy="4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결함 내용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06" y="1524940"/>
            <a:ext cx="8927588" cy="53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테스트 결함 조치 여부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34" y="1571323"/>
            <a:ext cx="10115531" cy="49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테스트 수행 시험 결과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5" y="1690688"/>
            <a:ext cx="10703590" cy="46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0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결함 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11" y="1442569"/>
            <a:ext cx="9560178" cy="49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</Words>
  <Application>Microsoft Office PowerPoint</Application>
  <PresentationFormat>와이드스크린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8조</vt:lpstr>
      <vt:lpstr>1. 테스트 수행 시험 결과</vt:lpstr>
      <vt:lpstr>2. 테스트 결함 내용</vt:lpstr>
      <vt:lpstr>3. 테스트 결함 조치 여부</vt:lpstr>
      <vt:lpstr>1. 테스트 수행 시험 결과</vt:lpstr>
      <vt:lpstr>2. 테스트 결함 내용</vt:lpstr>
      <vt:lpstr>3. 테스트 결함 조치 여부</vt:lpstr>
      <vt:lpstr>1. 테스트 수행 시험 결과</vt:lpstr>
      <vt:lpstr>2. 테스트 결함 내용</vt:lpstr>
      <vt:lpstr>3. 테스트 결함 조치 여부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</dc:title>
  <dc:creator>GREEN</dc:creator>
  <cp:lastModifiedBy>GREEN</cp:lastModifiedBy>
  <cp:revision>10</cp:revision>
  <dcterms:created xsi:type="dcterms:W3CDTF">2023-01-05T01:42:52Z</dcterms:created>
  <dcterms:modified xsi:type="dcterms:W3CDTF">2023-01-05T07:10:33Z</dcterms:modified>
</cp:coreProperties>
</file>