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3" r:id="rId4"/>
    <p:sldId id="264" r:id="rId5"/>
    <p:sldId id="265" r:id="rId6"/>
    <p:sldId id="259" r:id="rId7"/>
    <p:sldId id="260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F35B-0B9F-4E70-AACA-7271D7E04F8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949F7-9184-4B77-A354-1343137AD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1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5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1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5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2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3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0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1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7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4940-0359-4558-8EF2-D14CD28FDB06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A7B2-D64D-4D93-B8FA-034B817D9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4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Jakery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79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1306149"/>
            <a:ext cx="8287907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39" y="1259075"/>
            <a:ext cx="7399922" cy="54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70" y="1333500"/>
            <a:ext cx="7975259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컨트롤러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48" y="365125"/>
            <a:ext cx="7001852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0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컨트롤러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48" y="365125"/>
            <a:ext cx="7001852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7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레포지토리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31" y="513985"/>
            <a:ext cx="8106032" cy="60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서비스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72" y="1292225"/>
            <a:ext cx="10845056" cy="50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4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보드 서비스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94" y="1304628"/>
            <a:ext cx="10462212" cy="52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2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 서비스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62" y="1347491"/>
            <a:ext cx="10301875" cy="5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5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서비스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9" y="1545954"/>
            <a:ext cx="10222501" cy="46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911" y="365125"/>
            <a:ext cx="7048567" cy="62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보드 모델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10" y="365125"/>
            <a:ext cx="7070111" cy="64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57" y="365125"/>
            <a:ext cx="7649643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2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모델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1" y="1447800"/>
            <a:ext cx="5492748" cy="44449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69" y="1152934"/>
            <a:ext cx="62971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4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컨트롤러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18" y="1690688"/>
            <a:ext cx="10414482" cy="42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5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보드 컨트롤러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301391"/>
            <a:ext cx="763059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 컨트롤러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1479249"/>
            <a:ext cx="826885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컨트롤러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54" y="1301449"/>
            <a:ext cx="9340091" cy="52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2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41</Words>
  <Application>Microsoft Office PowerPoint</Application>
  <PresentationFormat>와이드스크린</PresentationFormat>
  <Paragraphs>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8조</vt:lpstr>
      <vt:lpstr>유저 모델</vt:lpstr>
      <vt:lpstr>보드 모델</vt:lpstr>
      <vt:lpstr>댓글 모델</vt:lpstr>
      <vt:lpstr>상품 모델</vt:lpstr>
      <vt:lpstr>유저 컨트롤러</vt:lpstr>
      <vt:lpstr>보드 컨트롤러</vt:lpstr>
      <vt:lpstr>댓글 컨트롤러</vt:lpstr>
      <vt:lpstr>상품 컨트롤러</vt:lpstr>
      <vt:lpstr>유저 api 컨트롤러</vt:lpstr>
      <vt:lpstr>보드 api 컨트롤러</vt:lpstr>
      <vt:lpstr>댓글 api 컨트롤러</vt:lpstr>
      <vt:lpstr>상품 api  컨트롤러</vt:lpstr>
      <vt:lpstr>상품 api  컨트롤러</vt:lpstr>
      <vt:lpstr>레포지토리</vt:lpstr>
      <vt:lpstr>유저 서비스</vt:lpstr>
      <vt:lpstr>보드 서비스</vt:lpstr>
      <vt:lpstr>댓글 서비스</vt:lpstr>
      <vt:lpstr>상품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8조</dc:title>
  <dc:creator>GREEN</dc:creator>
  <cp:lastModifiedBy>GREEN</cp:lastModifiedBy>
  <cp:revision>17</cp:revision>
  <dcterms:created xsi:type="dcterms:W3CDTF">2023-01-02T07:46:24Z</dcterms:created>
  <dcterms:modified xsi:type="dcterms:W3CDTF">2023-01-05T01:41:35Z</dcterms:modified>
</cp:coreProperties>
</file>