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99" r:id="rId4"/>
    <p:sldId id="298" r:id="rId5"/>
    <p:sldId id="297" r:id="rId6"/>
    <p:sldId id="296" r:id="rId7"/>
    <p:sldId id="295" r:id="rId8"/>
    <p:sldId id="301" r:id="rId9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11"/>
    </p:embeddedFont>
    <p:embeddedFont>
      <p:font typeface="Bebas Neue" panose="020B0604020202020204" charset="0"/>
      <p:regular r:id="rId12"/>
    </p:embeddedFont>
    <p:embeddedFont>
      <p:font typeface="Syne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717118-9C31-49A0-AABF-568E618287E2}">
  <a:tblStyle styleId="{7D717118-9C31-49A0-AABF-568E61828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80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7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96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98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47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4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10" name="Google Shape;10;p2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rgbClr val="010204"/>
            </a:solidFill>
            <a:ln w="19050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5400000">
            <a:off x="-1900513" y="2427747"/>
            <a:ext cx="4637343" cy="285643"/>
            <a:chOff x="2025286" y="360905"/>
            <a:chExt cx="6405171" cy="26239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85800" y="833929"/>
            <a:ext cx="6116100" cy="28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85800" y="3871550"/>
            <a:ext cx="6116100" cy="43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54" name="Google Shape;54;p3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752175" y="1044575"/>
            <a:ext cx="3179700" cy="7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2457500" y="1044575"/>
            <a:ext cx="1141500" cy="109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3752175" y="1747500"/>
            <a:ext cx="31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3"/>
          <p:cNvGrpSpPr/>
          <p:nvPr/>
        </p:nvGrpSpPr>
        <p:grpSpPr>
          <a:xfrm rot="-5400000">
            <a:off x="-1900563" y="2427740"/>
            <a:ext cx="4637343" cy="285643"/>
            <a:chOff x="2025286" y="360905"/>
            <a:chExt cx="6405171" cy="26239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4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99" name="Google Shape;99;p4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miri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rgbClr val="708648"/>
              </a:buClr>
              <a:buSzPts val="1200"/>
              <a:buFont typeface="Roboto Condensed Light"/>
              <a:buChar char="○"/>
              <a:defRPr sz="14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103" name="Google Shape;103;p4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" name="Google Shape;140;p4"/>
          <p:cNvSpPr/>
          <p:nvPr/>
        </p:nvSpPr>
        <p:spPr>
          <a:xfrm>
            <a:off x="275337" y="251865"/>
            <a:ext cx="285600" cy="46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144" name="Google Shape;144;p5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026994" y="1305450"/>
            <a:ext cx="4440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3676419" y="3353700"/>
            <a:ext cx="4440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1026975" y="1636550"/>
            <a:ext cx="44406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3676400" y="3684800"/>
            <a:ext cx="44406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 rot="5400000">
            <a:off x="-1900513" y="2427747"/>
            <a:ext cx="4637343" cy="285643"/>
            <a:chOff x="2025286" y="360905"/>
            <a:chExt cx="6405171" cy="262395"/>
          </a:xfrm>
        </p:grpSpPr>
        <p:grpSp>
          <p:nvGrpSpPr>
            <p:cNvPr id="152" name="Google Shape;152;p5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153" name="Google Shape;153;p5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5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165" name="Google Shape;165;p5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5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5"/>
          <p:cNvSpPr/>
          <p:nvPr/>
        </p:nvSpPr>
        <p:spPr>
          <a:xfrm rot="10800000">
            <a:off x="8583130" y="251865"/>
            <a:ext cx="285600" cy="463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7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197" name="Google Shape;197;p7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20000" y="1714800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20000" y="2287500"/>
            <a:ext cx="3819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7"/>
          <p:cNvSpPr>
            <a:spLocks noGrp="1"/>
          </p:cNvSpPr>
          <p:nvPr>
            <p:ph type="pic" idx="2"/>
          </p:nvPr>
        </p:nvSpPr>
        <p:spPr>
          <a:xfrm>
            <a:off x="5381325" y="254325"/>
            <a:ext cx="2959200" cy="4635000"/>
          </a:xfrm>
          <a:prstGeom prst="roundRect">
            <a:avLst>
              <a:gd name="adj" fmla="val 4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2" name="Google Shape;202;p7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203" name="Google Shape;203;p7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7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216" name="Google Shape;216;p7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7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228" name="Google Shape;228;p7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7"/>
          <p:cNvSpPr/>
          <p:nvPr/>
        </p:nvSpPr>
        <p:spPr>
          <a:xfrm>
            <a:off x="275337" y="251865"/>
            <a:ext cx="285600" cy="46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8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243" name="Google Shape;243;p8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 rot="5400000">
            <a:off x="-1900513" y="2427747"/>
            <a:ext cx="4637343" cy="285643"/>
            <a:chOff x="2025286" y="360905"/>
            <a:chExt cx="6405171" cy="262395"/>
          </a:xfrm>
        </p:grpSpPr>
        <p:grpSp>
          <p:nvGrpSpPr>
            <p:cNvPr id="247" name="Google Shape;247;p8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8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8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4" name="Google Shape;284;p8"/>
          <p:cNvSpPr/>
          <p:nvPr/>
        </p:nvSpPr>
        <p:spPr>
          <a:xfrm rot="10800000">
            <a:off x="8583130" y="251865"/>
            <a:ext cx="285600" cy="4637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287" name="Google Shape;287;p9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9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290" name="Google Shape;290;p9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9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303" name="Google Shape;303;p9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9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315" name="Google Shape;315;p9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" name="Google Shape;327;p9"/>
          <p:cNvSpPr/>
          <p:nvPr/>
        </p:nvSpPr>
        <p:spPr>
          <a:xfrm>
            <a:off x="275337" y="251865"/>
            <a:ext cx="285600" cy="46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334" name="Google Shape;334;p11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1"/>
          <p:cNvSpPr txBox="1">
            <a:spLocks noGrp="1"/>
          </p:cNvSpPr>
          <p:nvPr>
            <p:ph type="title" hasCustomPrompt="1"/>
          </p:nvPr>
        </p:nvSpPr>
        <p:spPr>
          <a:xfrm>
            <a:off x="1844850" y="2524175"/>
            <a:ext cx="5454300" cy="13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7" name="Google Shape;337;p11"/>
          <p:cNvSpPr txBox="1">
            <a:spLocks noGrp="1"/>
          </p:cNvSpPr>
          <p:nvPr>
            <p:ph type="subTitle" idx="1"/>
          </p:nvPr>
        </p:nvSpPr>
        <p:spPr>
          <a:xfrm>
            <a:off x="1844850" y="4157000"/>
            <a:ext cx="54543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8" name="Google Shape;338;p11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339" name="Google Shape;339;p11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340" name="Google Shape;340;p11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1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352" name="Google Shape;352;p11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11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364" name="Google Shape;364;p11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9192" y="568572"/>
            <a:ext cx="8025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>
            <a:spLocks noGrp="1"/>
          </p:cNvSpPr>
          <p:nvPr>
            <p:ph type="ctrTitle"/>
          </p:nvPr>
        </p:nvSpPr>
        <p:spPr>
          <a:xfrm>
            <a:off x="685800" y="1590260"/>
            <a:ext cx="6116100" cy="170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BunBricky</a:t>
            </a:r>
            <a:r>
              <a:rPr lang="en-US" dirty="0" smtClean="0">
                <a:latin typeface="Lucida Console" panose="020B0609040504020204" pitchFamily="49" charset="0"/>
              </a:rPr>
              <a:t>.</a:t>
            </a:r>
            <a:r>
              <a:rPr lang="ru-RU" dirty="0" smtClean="0">
                <a:latin typeface="Lucida Console" panose="020B0609040504020204" pitchFamily="49" charset="0"/>
              </a:rPr>
              <a:t/>
            </a:r>
            <a:br>
              <a:rPr lang="ru-RU" dirty="0" smtClean="0">
                <a:latin typeface="Lucida Console" panose="020B0609040504020204" pitchFamily="49" charset="0"/>
              </a:rPr>
            </a:br>
            <a:r>
              <a:rPr lang="ru-RU" dirty="0" smtClean="0">
                <a:latin typeface="Lucida Console" panose="020B0609040504020204" pitchFamily="49" charset="0"/>
              </a:rPr>
              <a:t>Игра </a:t>
            </a:r>
            <a:r>
              <a:rPr lang="ru-RU" dirty="0" err="1" smtClean="0">
                <a:latin typeface="Lucida Console" panose="020B0609040504020204" pitchFamily="49" charset="0"/>
              </a:rPr>
              <a:t>арканоид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386" name="Google Shape;386;p15"/>
          <p:cNvSpPr txBox="1">
            <a:spLocks noGrp="1"/>
          </p:cNvSpPr>
          <p:nvPr>
            <p:ph type="subTitle" idx="1"/>
          </p:nvPr>
        </p:nvSpPr>
        <p:spPr>
          <a:xfrm>
            <a:off x="685800" y="3871550"/>
            <a:ext cx="61161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Lucida Console" panose="020B0609040504020204" pitchFamily="49" charset="0"/>
              </a:rPr>
              <a:t>Выполнила </a:t>
            </a:r>
            <a:r>
              <a:rPr lang="ru-RU" dirty="0" err="1" smtClean="0">
                <a:latin typeface="Lucida Console" panose="020B0609040504020204" pitchFamily="49" charset="0"/>
              </a:rPr>
              <a:t>Супонова</a:t>
            </a:r>
            <a:r>
              <a:rPr lang="ru-RU" dirty="0" smtClean="0">
                <a:latin typeface="Lucida Console" panose="020B0609040504020204" pitchFamily="49" charset="0"/>
              </a:rPr>
              <a:t> София</a:t>
            </a:r>
            <a:endParaRPr dirty="0">
              <a:latin typeface="Lucida Console" panose="020B0609040504020204" pitchFamily="49" charset="0"/>
            </a:endParaRPr>
          </a:p>
        </p:txBody>
      </p:sp>
      <p:grpSp>
        <p:nvGrpSpPr>
          <p:cNvPr id="387" name="Google Shape;387;p15"/>
          <p:cNvGrpSpPr/>
          <p:nvPr/>
        </p:nvGrpSpPr>
        <p:grpSpPr>
          <a:xfrm>
            <a:off x="3324375" y="2283613"/>
            <a:ext cx="3477525" cy="569700"/>
            <a:chOff x="3427375" y="2289113"/>
            <a:chExt cx="3477525" cy="569700"/>
          </a:xfrm>
        </p:grpSpPr>
        <p:sp>
          <p:nvSpPr>
            <p:cNvPr id="388" name="Google Shape;388;p15">
              <a:hlinkClick r:id="" action="ppaction://hlinkshowjump?jump=nextslide"/>
            </p:cNvPr>
            <p:cNvSpPr/>
            <p:nvPr/>
          </p:nvSpPr>
          <p:spPr>
            <a:xfrm>
              <a:off x="6335500" y="2289113"/>
              <a:ext cx="569400" cy="56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9" name="Google Shape;389;p15">
              <a:hlinkClick r:id="" action="ppaction://hlinkshowjump?jump=nextslide"/>
            </p:cNvPr>
            <p:cNvCxnSpPr/>
            <p:nvPr/>
          </p:nvCxnSpPr>
          <p:spPr>
            <a:xfrm>
              <a:off x="3427375" y="2573888"/>
              <a:ext cx="326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390" name="Google Shape;390;p15"/>
          <p:cNvGrpSpPr/>
          <p:nvPr/>
        </p:nvGrpSpPr>
        <p:grpSpPr>
          <a:xfrm>
            <a:off x="7319398" y="1799263"/>
            <a:ext cx="1545000" cy="1545000"/>
            <a:chOff x="7319398" y="1799263"/>
            <a:chExt cx="1545000" cy="1545000"/>
          </a:xfrm>
        </p:grpSpPr>
        <p:sp>
          <p:nvSpPr>
            <p:cNvPr id="391" name="Google Shape;391;p15"/>
            <p:cNvSpPr/>
            <p:nvPr/>
          </p:nvSpPr>
          <p:spPr>
            <a:xfrm>
              <a:off x="7319398" y="1799263"/>
              <a:ext cx="1545000" cy="1545000"/>
            </a:xfrm>
            <a:prstGeom prst="roundRect">
              <a:avLst>
                <a:gd name="adj" fmla="val 5214"/>
              </a:avLst>
            </a:prstGeom>
            <a:solidFill>
              <a:srgbClr val="F3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7579650" y="2059547"/>
              <a:ext cx="1024500" cy="1024500"/>
            </a:xfrm>
            <a:prstGeom prst="ellipse">
              <a:avLst/>
            </a:prstGeom>
            <a:solidFill>
              <a:srgbClr val="F5F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7869300" y="2349186"/>
              <a:ext cx="445200" cy="445200"/>
            </a:xfrm>
            <a:prstGeom prst="ellipse">
              <a:avLst/>
            </a:prstGeom>
            <a:solidFill>
              <a:srgbClr val="ECE7E1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7319398" y="254323"/>
            <a:ext cx="1545000" cy="1545000"/>
            <a:chOff x="7319398" y="254323"/>
            <a:chExt cx="1545000" cy="1545000"/>
          </a:xfrm>
        </p:grpSpPr>
        <p:sp>
          <p:nvSpPr>
            <p:cNvPr id="395" name="Google Shape;395;p15"/>
            <p:cNvSpPr/>
            <p:nvPr/>
          </p:nvSpPr>
          <p:spPr>
            <a:xfrm>
              <a:off x="7319398" y="254323"/>
              <a:ext cx="1545000" cy="1545000"/>
            </a:xfrm>
            <a:prstGeom prst="roundRect">
              <a:avLst>
                <a:gd name="adj" fmla="val 8142"/>
              </a:avLst>
            </a:prstGeom>
            <a:solidFill>
              <a:srgbClr val="E0D4FC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15"/>
            <p:cNvGrpSpPr/>
            <p:nvPr/>
          </p:nvGrpSpPr>
          <p:grpSpPr>
            <a:xfrm>
              <a:off x="7893450" y="512025"/>
              <a:ext cx="396900" cy="1029600"/>
              <a:chOff x="7893450" y="512025"/>
              <a:chExt cx="396900" cy="1029600"/>
            </a:xfrm>
          </p:grpSpPr>
          <p:sp>
            <p:nvSpPr>
              <p:cNvPr id="397" name="Google Shape;397;p15"/>
              <p:cNvSpPr/>
              <p:nvPr/>
            </p:nvSpPr>
            <p:spPr>
              <a:xfrm>
                <a:off x="7893450" y="512025"/>
                <a:ext cx="396900" cy="343200"/>
              </a:xfrm>
              <a:prstGeom prst="triangle">
                <a:avLst>
                  <a:gd name="adj" fmla="val 50000"/>
                </a:avLst>
              </a:prstGeom>
              <a:solidFill>
                <a:srgbClr val="C5E6C2"/>
              </a:solidFill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7893450" y="855225"/>
                <a:ext cx="396900" cy="343200"/>
              </a:xfrm>
              <a:prstGeom prst="triangle">
                <a:avLst>
                  <a:gd name="adj" fmla="val 50000"/>
                </a:avLst>
              </a:prstGeom>
              <a:solidFill>
                <a:srgbClr val="FF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7893450" y="1198425"/>
                <a:ext cx="396900" cy="343200"/>
              </a:xfrm>
              <a:prstGeom prst="triangle">
                <a:avLst>
                  <a:gd name="adj" fmla="val 50000"/>
                </a:avLst>
              </a:prstGeom>
              <a:solidFill>
                <a:srgbClr val="C5E6C2"/>
              </a:solidFill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0" name="Google Shape;400;p15"/>
          <p:cNvGrpSpPr/>
          <p:nvPr/>
        </p:nvGrpSpPr>
        <p:grpSpPr>
          <a:xfrm>
            <a:off x="7319398" y="3344240"/>
            <a:ext cx="1545000" cy="1545000"/>
            <a:chOff x="7319398" y="3344240"/>
            <a:chExt cx="1545000" cy="1545000"/>
          </a:xfrm>
        </p:grpSpPr>
        <p:sp>
          <p:nvSpPr>
            <p:cNvPr id="401" name="Google Shape;401;p15"/>
            <p:cNvSpPr/>
            <p:nvPr/>
          </p:nvSpPr>
          <p:spPr>
            <a:xfrm>
              <a:off x="7319398" y="3344240"/>
              <a:ext cx="1545000" cy="1545000"/>
            </a:xfrm>
            <a:prstGeom prst="roundRect">
              <a:avLst>
                <a:gd name="adj" fmla="val 7555"/>
              </a:avLst>
            </a:prstGeom>
            <a:solidFill>
              <a:srgbClr val="ECE7E1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617354" y="3665328"/>
              <a:ext cx="949200" cy="902700"/>
            </a:xfrm>
            <a:prstGeom prst="decagon">
              <a:avLst>
                <a:gd name="vf" fmla="val 105146"/>
              </a:avLst>
            </a:prstGeom>
            <a:solidFill>
              <a:srgbClr val="C5E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7577150" y="3601975"/>
              <a:ext cx="1029600" cy="1029600"/>
            </a:xfrm>
            <a:prstGeom prst="plaque">
              <a:avLst>
                <a:gd name="adj" fmla="val 42173"/>
              </a:avLst>
            </a:prstGeom>
            <a:solidFill>
              <a:srgbClr val="E0D4FC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Идея проекта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Цель - создать игру с уровнями подобную классическому </a:t>
            </a:r>
            <a:r>
              <a:rPr lang="ru-RU" dirty="0" err="1">
                <a:latin typeface="Lucida Console" panose="020B0609040504020204" pitchFamily="49" charset="0"/>
              </a:rPr>
              <a:t>Арканоиду</a:t>
            </a:r>
            <a:r>
              <a:rPr lang="ru-RU" dirty="0">
                <a:latin typeface="Lucida Console" panose="020B0609040504020204" pitchFamily="49" charset="0"/>
              </a:rPr>
              <a:t> при помощи 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Идея – за идею взята старый аркадный тип игр, где нужно ломать блоки, отбивая мячик</a:t>
            </a: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Реализация – проект реализован на языке </a:t>
            </a:r>
            <a:r>
              <a:rPr lang="en-US" dirty="0">
                <a:latin typeface="Lucida Console" panose="020B0609040504020204" pitchFamily="49" charset="0"/>
              </a:rPr>
              <a:t>Python </a:t>
            </a:r>
            <a:r>
              <a:rPr lang="ru-RU" dirty="0">
                <a:latin typeface="Lucida Console" panose="020B0609040504020204" pitchFamily="49" charset="0"/>
              </a:rPr>
              <a:t>с помощью библиотеки 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Aseprite</a:t>
            </a:r>
            <a:r>
              <a:rPr lang="en-US" dirty="0">
                <a:latin typeface="Lucida Console" panose="020B0609040504020204" pitchFamily="49" charset="0"/>
              </a:rPr>
              <a:t>. </a:t>
            </a:r>
            <a:r>
              <a:rPr lang="ru-RU" dirty="0">
                <a:latin typeface="Lucida Console" panose="020B0609040504020204" pitchFamily="49" charset="0"/>
              </a:rPr>
              <a:t>Редактор кода - </a:t>
            </a:r>
            <a:r>
              <a:rPr lang="en-US" dirty="0" err="1">
                <a:latin typeface="Lucida Console" panose="020B0609040504020204" pitchFamily="49" charset="0"/>
              </a:rPr>
              <a:t>PyCharm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Классы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Выбор уровня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level_menu</a:t>
            </a:r>
            <a:r>
              <a:rPr lang="en-US" dirty="0">
                <a:latin typeface="Lucida Console" panose="020B0609040504020204" pitchFamily="49" charset="0"/>
              </a:rPr>
              <a:t>, class Game)</a:t>
            </a: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Физика для мячика и ракетки (</a:t>
            </a:r>
            <a:r>
              <a:rPr lang="en-US" dirty="0">
                <a:latin typeface="Lucida Console" panose="020B0609040504020204" pitchFamily="49" charset="0"/>
              </a:rPr>
              <a:t>class Ball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Padle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 err="1">
                <a:latin typeface="Lucida Console" panose="020B0609040504020204" pitchFamily="49" charset="0"/>
              </a:rPr>
              <a:t>Отрисовка</a:t>
            </a:r>
            <a:r>
              <a:rPr lang="ru-RU" dirty="0">
                <a:latin typeface="Lucida Console" panose="020B0609040504020204" pitchFamily="49" charset="0"/>
              </a:rPr>
              <a:t> уровней</a:t>
            </a:r>
            <a:r>
              <a:rPr lang="en-US" dirty="0">
                <a:latin typeface="Lucida Console" panose="020B0609040504020204" pitchFamily="49" charset="0"/>
              </a:rPr>
              <a:t> (class Level)</a:t>
            </a: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solidFill>
                <a:srgbClr val="202124"/>
              </a:solidFill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Разбивание кирпичей</a:t>
            </a:r>
            <a:r>
              <a:rPr lang="en-US" dirty="0">
                <a:latin typeface="Lucida Console" panose="020B0609040504020204" pitchFamily="49" charset="0"/>
              </a:rPr>
              <a:t> (collision, class Ball)</a:t>
            </a: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Диалоги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draw_text</a:t>
            </a:r>
            <a:r>
              <a:rPr lang="en-US" dirty="0">
                <a:latin typeface="Lucida Console" panose="020B0609040504020204" pitchFamily="49" charset="0"/>
              </a:rPr>
              <a:t>, class Level)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Технологии и библиотеки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>
                <a:latin typeface="Lucida Console" panose="020B0609040504020204" pitchFamily="49" charset="0"/>
              </a:rPr>
              <a:t>Python (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 err="1">
                <a:latin typeface="Lucida Console" panose="020B0609040504020204" pitchFamily="49" charset="0"/>
              </a:rPr>
              <a:t>Aseprite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ru-RU" dirty="0">
                <a:latin typeface="Lucida Console" panose="020B0609040504020204" pitchFamily="49" charset="0"/>
              </a:rPr>
              <a:t>спрайты</a:t>
            </a: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>
                <a:latin typeface="Lucida Console" panose="020B0609040504020204" pitchFamily="49" charset="0"/>
              </a:rPr>
              <a:t>GitHub</a:t>
            </a: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solidFill>
                <a:srgbClr val="202124"/>
              </a:solidFill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 err="1">
                <a:latin typeface="Lucida Console" panose="020B0609040504020204" pitchFamily="49" charset="0"/>
              </a:rPr>
              <a:t>PyCharm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План разработки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Lucida Console" panose="020B0609040504020204" pitchFamily="49" charset="0"/>
              </a:rPr>
              <a:t>Изучение библиотеки 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endParaRPr lang="ru-RU" dirty="0">
              <a:latin typeface="Lucida Console" panose="020B0609040504020204" pitchFamily="49" charset="0"/>
            </a:endParaRP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Разработка физики мячика и ракетки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Поиск и рисование спрайтов для построения карты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Функция создания уровней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Функция диалогов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Подбор цветовой палитры и косметические изменения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Тестирование программы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Документация и защита</a:t>
            </a: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Возможное развитие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Добавление новых уровней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Режим </a:t>
            </a:r>
            <a:r>
              <a:rPr lang="ru-RU" dirty="0" err="1">
                <a:latin typeface="Lucida Console" panose="020B0609040504020204" pitchFamily="49" charset="0"/>
              </a:rPr>
              <a:t>мультиплеера</a:t>
            </a:r>
            <a:r>
              <a:rPr lang="ru-RU" dirty="0">
                <a:latin typeface="Lucida Console" panose="020B0609040504020204" pitchFamily="49" charset="0"/>
              </a:rPr>
              <a:t> пинг-понг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Дальнейшая работа над спрайтами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Анимированный спрайт кролика Роджера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Оптимизация и корректирования кода</a:t>
            </a: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Заключение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 smtClean="0">
                <a:latin typeface="Lucida Console" panose="020B0609040504020204" pitchFamily="49" charset="0"/>
              </a:rPr>
              <a:t>В </a:t>
            </a:r>
            <a:r>
              <a:rPr lang="ru-RU" dirty="0">
                <a:latin typeface="Lucida Console" panose="020B0609040504020204" pitchFamily="49" charset="0"/>
              </a:rPr>
              <a:t>проекте «</a:t>
            </a:r>
            <a:r>
              <a:rPr lang="en-US" dirty="0" err="1">
                <a:latin typeface="Lucida Console" panose="020B0609040504020204" pitchFamily="49" charset="0"/>
              </a:rPr>
              <a:t>BunBricky</a:t>
            </a:r>
            <a:r>
              <a:rPr lang="ru-RU" dirty="0">
                <a:latin typeface="Lucida Console" panose="020B0609040504020204" pitchFamily="49" charset="0"/>
              </a:rPr>
              <a:t>» реализованы все задуманные функции, работает без вылетов и ошибок, хорошая конструкция кода (+-).</a:t>
            </a: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16069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Спасибо за внимание!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49" y="2390020"/>
            <a:ext cx="1651712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45665"/>
      </p:ext>
    </p:extLst>
  </p:cSld>
  <p:clrMapOvr>
    <a:masterClrMapping/>
  </p:clrMapOvr>
</p:sld>
</file>

<file path=ppt/theme/theme1.xml><?xml version="1.0" encoding="utf-8"?>
<a:theme xmlns:a="http://schemas.openxmlformats.org/drawingml/2006/main" name="Neo Brutalism Marketing Plan Infographics">
  <a:themeElements>
    <a:clrScheme name="Simple Light">
      <a:dk1>
        <a:srgbClr val="010204"/>
      </a:dk1>
      <a:lt1>
        <a:srgbClr val="FFFEFF"/>
      </a:lt1>
      <a:dk2>
        <a:srgbClr val="ECE7E1"/>
      </a:dk2>
      <a:lt2>
        <a:srgbClr val="E0D4FC"/>
      </a:lt2>
      <a:accent1>
        <a:srgbClr val="F5FF7E"/>
      </a:accent1>
      <a:accent2>
        <a:srgbClr val="C5E6C2"/>
      </a:accent2>
      <a:accent3>
        <a:srgbClr val="F3796A"/>
      </a:accent3>
      <a:accent4>
        <a:srgbClr val="FFFFFF"/>
      </a:accent4>
      <a:accent5>
        <a:srgbClr val="FFFFFF"/>
      </a:accent5>
      <a:accent6>
        <a:srgbClr val="FFFFFF"/>
      </a:accent6>
      <a:hlink>
        <a:srgbClr val="0102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185</Words>
  <Application>Microsoft Office PowerPoint</Application>
  <PresentationFormat>Экран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Lucida Console</vt:lpstr>
      <vt:lpstr>Roboto Condensed Light</vt:lpstr>
      <vt:lpstr>Bebas Neue</vt:lpstr>
      <vt:lpstr>Syne</vt:lpstr>
      <vt:lpstr>Amiri</vt:lpstr>
      <vt:lpstr>Arial</vt:lpstr>
      <vt:lpstr>Neo Brutalism Marketing Plan Infographics</vt:lpstr>
      <vt:lpstr>BunBricky. Игра арканоид</vt:lpstr>
      <vt:lpstr>Идея проекта</vt:lpstr>
      <vt:lpstr>Классы</vt:lpstr>
      <vt:lpstr>Технологии и библиотеки</vt:lpstr>
      <vt:lpstr>План разработки</vt:lpstr>
      <vt:lpstr>Возможное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BunBricky. Игра арканоид</dc:title>
  <dc:creator>Sofia</dc:creator>
  <cp:lastModifiedBy>Sofia</cp:lastModifiedBy>
  <cp:revision>7</cp:revision>
  <dcterms:modified xsi:type="dcterms:W3CDTF">2024-01-12T07:27:03Z</dcterms:modified>
</cp:coreProperties>
</file>