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300" r:id="rId3"/>
    <p:sldId id="299" r:id="rId4"/>
    <p:sldId id="298" r:id="rId5"/>
    <p:sldId id="297" r:id="rId6"/>
    <p:sldId id="296" r:id="rId7"/>
    <p:sldId id="295" r:id="rId8"/>
    <p:sldId id="301" r:id="rId9"/>
  </p:sldIdLst>
  <p:sldSz cx="9144000" cy="5143500" type="screen16x9"/>
  <p:notesSz cx="6858000" cy="9144000"/>
  <p:embeddedFontLst>
    <p:embeddedFont>
      <p:font typeface="Syne" panose="020B0604020202020204" charset="0"/>
      <p:regular r:id="rId11"/>
      <p:bold r:id="rId12"/>
    </p:embeddedFont>
    <p:embeddedFont>
      <p:font typeface="Bebas Neue" panose="020B0604020202020204" charset="0"/>
      <p:regular r:id="rId13"/>
    </p:embeddedFont>
    <p:embeddedFont>
      <p:font typeface="Lucida Console" panose="020B0609040504020204" pitchFamily="49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717118-9C31-49A0-AABF-568E618287E2}">
  <a:tblStyle styleId="{7D717118-9C31-49A0-AABF-568E618287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e3c7e8839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e3c7e8839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805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e3c7e8839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e3c7e8839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870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e3c7e8839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e3c7e8839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271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e3c7e8839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e3c7e8839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969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e3c7e8839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e3c7e8839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981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e3c7e8839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e3c7e8839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478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e3c7e8839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e3c7e8839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74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23112" y="113790"/>
            <a:ext cx="8897780" cy="4915917"/>
            <a:chOff x="265600" y="149400"/>
            <a:chExt cx="8612700" cy="4844700"/>
          </a:xfrm>
        </p:grpSpPr>
        <p:sp>
          <p:nvSpPr>
            <p:cNvPr id="10" name="Google Shape;10;p2"/>
            <p:cNvSpPr/>
            <p:nvPr/>
          </p:nvSpPr>
          <p:spPr>
            <a:xfrm>
              <a:off x="265600" y="149400"/>
              <a:ext cx="8612700" cy="4844700"/>
            </a:xfrm>
            <a:prstGeom prst="rect">
              <a:avLst/>
            </a:prstGeom>
            <a:solidFill>
              <a:srgbClr val="010204"/>
            </a:solidFill>
            <a:ln w="19050" cap="flat" cmpd="sng">
              <a:solidFill>
                <a:srgbClr val="01020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65600" y="149400"/>
              <a:ext cx="8612700" cy="4844700"/>
            </a:xfrm>
            <a:prstGeom prst="roundRect">
              <a:avLst>
                <a:gd name="adj" fmla="val 2276"/>
              </a:avLst>
            </a:prstGeom>
            <a:solidFill>
              <a:srgbClr val="FF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 rot="5400000">
            <a:off x="-1900513" y="2427747"/>
            <a:ext cx="4637343" cy="285643"/>
            <a:chOff x="2025286" y="360905"/>
            <a:chExt cx="6405171" cy="262395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4159832" y="360913"/>
              <a:ext cx="2133950" cy="262388"/>
              <a:chOff x="2464150" y="362700"/>
              <a:chExt cx="4854300" cy="3816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>
              <a:off x="6294377" y="360913"/>
              <a:ext cx="2133950" cy="262388"/>
              <a:chOff x="2464150" y="362700"/>
              <a:chExt cx="4854300" cy="3816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>
              <a:off x="2025286" y="360905"/>
              <a:ext cx="6405171" cy="262395"/>
              <a:chOff x="2464150" y="362690"/>
              <a:chExt cx="14570452" cy="381610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5400000">
                <a:off x="9558602" y="-6731710"/>
                <a:ext cx="381600" cy="14570400"/>
              </a:xfrm>
              <a:prstGeom prst="rect">
                <a:avLst/>
              </a:prstGeom>
              <a:noFill/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" name="Google Shape;50;p2"/>
          <p:cNvSpPr txBox="1">
            <a:spLocks noGrp="1"/>
          </p:cNvSpPr>
          <p:nvPr>
            <p:ph type="ctrTitle"/>
          </p:nvPr>
        </p:nvSpPr>
        <p:spPr>
          <a:xfrm>
            <a:off x="685800" y="833929"/>
            <a:ext cx="6116100" cy="28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1" name="Google Shape;51;p2"/>
          <p:cNvSpPr txBox="1">
            <a:spLocks noGrp="1"/>
          </p:cNvSpPr>
          <p:nvPr>
            <p:ph type="subTitle" idx="1"/>
          </p:nvPr>
        </p:nvSpPr>
        <p:spPr>
          <a:xfrm>
            <a:off x="685800" y="3871550"/>
            <a:ext cx="6116100" cy="43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3"/>
          <p:cNvGrpSpPr/>
          <p:nvPr/>
        </p:nvGrpSpPr>
        <p:grpSpPr>
          <a:xfrm>
            <a:off x="123112" y="113790"/>
            <a:ext cx="8897780" cy="4915917"/>
            <a:chOff x="265600" y="149400"/>
            <a:chExt cx="8612700" cy="4844700"/>
          </a:xfrm>
        </p:grpSpPr>
        <p:sp>
          <p:nvSpPr>
            <p:cNvPr id="54" name="Google Shape;54;p3"/>
            <p:cNvSpPr/>
            <p:nvPr/>
          </p:nvSpPr>
          <p:spPr>
            <a:xfrm>
              <a:off x="265600" y="149400"/>
              <a:ext cx="8612700" cy="4844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65600" y="149400"/>
              <a:ext cx="8612700" cy="4844700"/>
            </a:xfrm>
            <a:prstGeom prst="roundRect">
              <a:avLst>
                <a:gd name="adj" fmla="val 227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3752175" y="1044575"/>
            <a:ext cx="3179700" cy="7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title" idx="2" hasCustomPrompt="1"/>
          </p:nvPr>
        </p:nvSpPr>
        <p:spPr>
          <a:xfrm>
            <a:off x="2457500" y="1044575"/>
            <a:ext cx="1141500" cy="1096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" name="Google Shape;58;p3"/>
          <p:cNvSpPr txBox="1">
            <a:spLocks noGrp="1"/>
          </p:cNvSpPr>
          <p:nvPr>
            <p:ph type="subTitle" idx="1"/>
          </p:nvPr>
        </p:nvSpPr>
        <p:spPr>
          <a:xfrm>
            <a:off x="3752175" y="1747500"/>
            <a:ext cx="3179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9" name="Google Shape;59;p3"/>
          <p:cNvGrpSpPr/>
          <p:nvPr/>
        </p:nvGrpSpPr>
        <p:grpSpPr>
          <a:xfrm rot="-5400000">
            <a:off x="-1900563" y="2427740"/>
            <a:ext cx="4637343" cy="285643"/>
            <a:chOff x="2025286" y="360905"/>
            <a:chExt cx="6405171" cy="262395"/>
          </a:xfrm>
        </p:grpSpPr>
        <p:grpSp>
          <p:nvGrpSpPr>
            <p:cNvPr id="60" name="Google Shape;60;p3"/>
            <p:cNvGrpSpPr/>
            <p:nvPr/>
          </p:nvGrpSpPr>
          <p:grpSpPr>
            <a:xfrm>
              <a:off x="4159832" y="360913"/>
              <a:ext cx="2133950" cy="262388"/>
              <a:chOff x="2464150" y="362700"/>
              <a:chExt cx="4854300" cy="381600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" name="Google Shape;72;p3"/>
            <p:cNvGrpSpPr/>
            <p:nvPr/>
          </p:nvGrpSpPr>
          <p:grpSpPr>
            <a:xfrm>
              <a:off x="6294377" y="360913"/>
              <a:ext cx="2133950" cy="262388"/>
              <a:chOff x="2464150" y="362700"/>
              <a:chExt cx="4854300" cy="381600"/>
            </a:xfrm>
          </p:grpSpPr>
          <p:sp>
            <p:nvSpPr>
              <p:cNvPr id="73" name="Google Shape;73;p3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oogle Shape;84;p3"/>
            <p:cNvGrpSpPr/>
            <p:nvPr/>
          </p:nvGrpSpPr>
          <p:grpSpPr>
            <a:xfrm>
              <a:off x="2025286" y="360905"/>
              <a:ext cx="6405171" cy="262395"/>
              <a:chOff x="2464150" y="362690"/>
              <a:chExt cx="14570452" cy="381610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 rot="5400000">
                <a:off x="9558602" y="-6731710"/>
                <a:ext cx="381600" cy="145704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4"/>
          <p:cNvGrpSpPr/>
          <p:nvPr/>
        </p:nvGrpSpPr>
        <p:grpSpPr>
          <a:xfrm>
            <a:off x="123112" y="113790"/>
            <a:ext cx="8897780" cy="4915917"/>
            <a:chOff x="265600" y="149400"/>
            <a:chExt cx="8612700" cy="4844700"/>
          </a:xfrm>
        </p:grpSpPr>
        <p:sp>
          <p:nvSpPr>
            <p:cNvPr id="99" name="Google Shape;99;p4"/>
            <p:cNvSpPr/>
            <p:nvPr/>
          </p:nvSpPr>
          <p:spPr>
            <a:xfrm>
              <a:off x="265600" y="149400"/>
              <a:ext cx="8612700" cy="4844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65600" y="149400"/>
              <a:ext cx="8612700" cy="4844700"/>
            </a:xfrm>
            <a:prstGeom prst="roundRect">
              <a:avLst>
                <a:gd name="adj" fmla="val 227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miri"/>
              <a:buChar char="●"/>
              <a:defRPr sz="1400"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rgbClr val="708648"/>
              </a:buClr>
              <a:buSzPts val="1200"/>
              <a:buFont typeface="Roboto Condensed Light"/>
              <a:buChar char="○"/>
              <a:defRPr sz="1400"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102" name="Google Shape;102;p4"/>
          <p:cNvGrpSpPr/>
          <p:nvPr/>
        </p:nvGrpSpPr>
        <p:grpSpPr>
          <a:xfrm rot="-5400000">
            <a:off x="6407237" y="2427740"/>
            <a:ext cx="4637343" cy="285643"/>
            <a:chOff x="2025286" y="360905"/>
            <a:chExt cx="6405171" cy="262395"/>
          </a:xfrm>
        </p:grpSpPr>
        <p:grpSp>
          <p:nvGrpSpPr>
            <p:cNvPr id="103" name="Google Shape;103;p4"/>
            <p:cNvGrpSpPr/>
            <p:nvPr/>
          </p:nvGrpSpPr>
          <p:grpSpPr>
            <a:xfrm>
              <a:off x="4159832" y="360913"/>
              <a:ext cx="2133950" cy="262388"/>
              <a:chOff x="2464150" y="362700"/>
              <a:chExt cx="4854300" cy="381600"/>
            </a:xfrm>
          </p:grpSpPr>
          <p:sp>
            <p:nvSpPr>
              <p:cNvPr id="104" name="Google Shape;104;p4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" name="Google Shape;115;p4"/>
            <p:cNvGrpSpPr/>
            <p:nvPr/>
          </p:nvGrpSpPr>
          <p:grpSpPr>
            <a:xfrm>
              <a:off x="6294377" y="360913"/>
              <a:ext cx="2133950" cy="262388"/>
              <a:chOff x="2464150" y="362700"/>
              <a:chExt cx="4854300" cy="381600"/>
            </a:xfrm>
          </p:grpSpPr>
          <p:sp>
            <p:nvSpPr>
              <p:cNvPr id="116" name="Google Shape;116;p4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" name="Google Shape;127;p4"/>
            <p:cNvGrpSpPr/>
            <p:nvPr/>
          </p:nvGrpSpPr>
          <p:grpSpPr>
            <a:xfrm>
              <a:off x="2025286" y="360905"/>
              <a:ext cx="6405171" cy="262395"/>
              <a:chOff x="2464150" y="362690"/>
              <a:chExt cx="14570452" cy="381610"/>
            </a:xfrm>
          </p:grpSpPr>
          <p:sp>
            <p:nvSpPr>
              <p:cNvPr id="128" name="Google Shape;128;p4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 rot="5400000">
                <a:off x="9558602" y="-6731710"/>
                <a:ext cx="381600" cy="145704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0" name="Google Shape;140;p4"/>
          <p:cNvSpPr/>
          <p:nvPr/>
        </p:nvSpPr>
        <p:spPr>
          <a:xfrm>
            <a:off x="275337" y="251865"/>
            <a:ext cx="285600" cy="4637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313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5"/>
          <p:cNvGrpSpPr/>
          <p:nvPr/>
        </p:nvGrpSpPr>
        <p:grpSpPr>
          <a:xfrm>
            <a:off x="123112" y="113790"/>
            <a:ext cx="8897780" cy="4915917"/>
            <a:chOff x="265600" y="149400"/>
            <a:chExt cx="8612700" cy="4844700"/>
          </a:xfrm>
        </p:grpSpPr>
        <p:sp>
          <p:nvSpPr>
            <p:cNvPr id="144" name="Google Shape;144;p5"/>
            <p:cNvSpPr/>
            <p:nvPr/>
          </p:nvSpPr>
          <p:spPr>
            <a:xfrm>
              <a:off x="265600" y="149400"/>
              <a:ext cx="8612700" cy="4844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265600" y="149400"/>
              <a:ext cx="8612700" cy="4844700"/>
            </a:xfrm>
            <a:prstGeom prst="roundRect">
              <a:avLst>
                <a:gd name="adj" fmla="val 227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5"/>
          <p:cNvSpPr txBox="1">
            <a:spLocks noGrp="1"/>
          </p:cNvSpPr>
          <p:nvPr>
            <p:ph type="subTitle" idx="1"/>
          </p:nvPr>
        </p:nvSpPr>
        <p:spPr>
          <a:xfrm>
            <a:off x="1026994" y="1305450"/>
            <a:ext cx="4440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2"/>
          </p:nvPr>
        </p:nvSpPr>
        <p:spPr>
          <a:xfrm>
            <a:off x="3676419" y="3353700"/>
            <a:ext cx="4440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ubTitle" idx="3"/>
          </p:nvPr>
        </p:nvSpPr>
        <p:spPr>
          <a:xfrm>
            <a:off x="1026975" y="1636550"/>
            <a:ext cx="4440600" cy="9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4"/>
          </p:nvPr>
        </p:nvSpPr>
        <p:spPr>
          <a:xfrm>
            <a:off x="3676400" y="3684800"/>
            <a:ext cx="4440600" cy="9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1" name="Google Shape;151;p5"/>
          <p:cNvGrpSpPr/>
          <p:nvPr/>
        </p:nvGrpSpPr>
        <p:grpSpPr>
          <a:xfrm rot="5400000">
            <a:off x="-1900513" y="2427747"/>
            <a:ext cx="4637343" cy="285643"/>
            <a:chOff x="2025286" y="360905"/>
            <a:chExt cx="6405171" cy="262395"/>
          </a:xfrm>
        </p:grpSpPr>
        <p:grpSp>
          <p:nvGrpSpPr>
            <p:cNvPr id="152" name="Google Shape;152;p5"/>
            <p:cNvGrpSpPr/>
            <p:nvPr/>
          </p:nvGrpSpPr>
          <p:grpSpPr>
            <a:xfrm>
              <a:off x="4159832" y="360913"/>
              <a:ext cx="2133950" cy="262388"/>
              <a:chOff x="2464150" y="362700"/>
              <a:chExt cx="4854300" cy="381600"/>
            </a:xfrm>
          </p:grpSpPr>
          <p:sp>
            <p:nvSpPr>
              <p:cNvPr id="153" name="Google Shape;153;p5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" name="Google Shape;164;p5"/>
            <p:cNvGrpSpPr/>
            <p:nvPr/>
          </p:nvGrpSpPr>
          <p:grpSpPr>
            <a:xfrm>
              <a:off x="6294377" y="360913"/>
              <a:ext cx="2133950" cy="262388"/>
              <a:chOff x="2464150" y="362700"/>
              <a:chExt cx="4854300" cy="381600"/>
            </a:xfrm>
          </p:grpSpPr>
          <p:sp>
            <p:nvSpPr>
              <p:cNvPr id="165" name="Google Shape;165;p5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5"/>
            <p:cNvGrpSpPr/>
            <p:nvPr/>
          </p:nvGrpSpPr>
          <p:grpSpPr>
            <a:xfrm>
              <a:off x="2025286" y="360905"/>
              <a:ext cx="6405171" cy="262395"/>
              <a:chOff x="2464150" y="362690"/>
              <a:chExt cx="14570452" cy="381610"/>
            </a:xfrm>
          </p:grpSpPr>
          <p:sp>
            <p:nvSpPr>
              <p:cNvPr id="177" name="Google Shape;177;p5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 rot="5400000">
                <a:off x="9558602" y="-6731710"/>
                <a:ext cx="381600" cy="145704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9" name="Google Shape;189;p5"/>
          <p:cNvSpPr/>
          <p:nvPr/>
        </p:nvSpPr>
        <p:spPr>
          <a:xfrm rot="10800000">
            <a:off x="8583130" y="251865"/>
            <a:ext cx="285600" cy="4637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7"/>
          <p:cNvGrpSpPr/>
          <p:nvPr/>
        </p:nvGrpSpPr>
        <p:grpSpPr>
          <a:xfrm>
            <a:off x="123112" y="113790"/>
            <a:ext cx="8897780" cy="4915917"/>
            <a:chOff x="265600" y="149400"/>
            <a:chExt cx="8612700" cy="4844700"/>
          </a:xfrm>
        </p:grpSpPr>
        <p:sp>
          <p:nvSpPr>
            <p:cNvPr id="197" name="Google Shape;197;p7"/>
            <p:cNvSpPr/>
            <p:nvPr/>
          </p:nvSpPr>
          <p:spPr>
            <a:xfrm>
              <a:off x="265600" y="149400"/>
              <a:ext cx="8612700" cy="4844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265600" y="149400"/>
              <a:ext cx="8612700" cy="4844700"/>
            </a:xfrm>
            <a:prstGeom prst="roundRect">
              <a:avLst>
                <a:gd name="adj" fmla="val 227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720000" y="1714800"/>
            <a:ext cx="3819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1"/>
          </p:nvPr>
        </p:nvSpPr>
        <p:spPr>
          <a:xfrm>
            <a:off x="720000" y="2287500"/>
            <a:ext cx="38193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7"/>
          <p:cNvSpPr>
            <a:spLocks noGrp="1"/>
          </p:cNvSpPr>
          <p:nvPr>
            <p:ph type="pic" idx="2"/>
          </p:nvPr>
        </p:nvSpPr>
        <p:spPr>
          <a:xfrm>
            <a:off x="5381325" y="254325"/>
            <a:ext cx="2959200" cy="4635000"/>
          </a:xfrm>
          <a:prstGeom prst="roundRect">
            <a:avLst>
              <a:gd name="adj" fmla="val 499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02" name="Google Shape;202;p7"/>
          <p:cNvGrpSpPr/>
          <p:nvPr/>
        </p:nvGrpSpPr>
        <p:grpSpPr>
          <a:xfrm rot="-5400000">
            <a:off x="6407237" y="2427740"/>
            <a:ext cx="4637343" cy="285643"/>
            <a:chOff x="2025286" y="360905"/>
            <a:chExt cx="6405171" cy="262395"/>
          </a:xfrm>
        </p:grpSpPr>
        <p:grpSp>
          <p:nvGrpSpPr>
            <p:cNvPr id="203" name="Google Shape;203;p7"/>
            <p:cNvGrpSpPr/>
            <p:nvPr/>
          </p:nvGrpSpPr>
          <p:grpSpPr>
            <a:xfrm>
              <a:off x="4159832" y="360913"/>
              <a:ext cx="2133950" cy="262388"/>
              <a:chOff x="2464150" y="362700"/>
              <a:chExt cx="4854300" cy="381600"/>
            </a:xfrm>
          </p:grpSpPr>
          <p:sp>
            <p:nvSpPr>
              <p:cNvPr id="204" name="Google Shape;204;p7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7"/>
            <p:cNvGrpSpPr/>
            <p:nvPr/>
          </p:nvGrpSpPr>
          <p:grpSpPr>
            <a:xfrm>
              <a:off x="6294377" y="360913"/>
              <a:ext cx="2133950" cy="262388"/>
              <a:chOff x="2464150" y="362700"/>
              <a:chExt cx="4854300" cy="381600"/>
            </a:xfrm>
          </p:grpSpPr>
          <p:sp>
            <p:nvSpPr>
              <p:cNvPr id="216" name="Google Shape;216;p7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7"/>
            <p:cNvGrpSpPr/>
            <p:nvPr/>
          </p:nvGrpSpPr>
          <p:grpSpPr>
            <a:xfrm>
              <a:off x="2025286" y="360905"/>
              <a:ext cx="6405171" cy="262395"/>
              <a:chOff x="2464150" y="362690"/>
              <a:chExt cx="14570452" cy="381610"/>
            </a:xfrm>
          </p:grpSpPr>
          <p:sp>
            <p:nvSpPr>
              <p:cNvPr id="228" name="Google Shape;228;p7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 rot="5400000">
                <a:off x="9558602" y="-6731710"/>
                <a:ext cx="381600" cy="145704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0" name="Google Shape;240;p7"/>
          <p:cNvSpPr/>
          <p:nvPr/>
        </p:nvSpPr>
        <p:spPr>
          <a:xfrm>
            <a:off x="275337" y="251865"/>
            <a:ext cx="285600" cy="4637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8"/>
          <p:cNvGrpSpPr/>
          <p:nvPr/>
        </p:nvGrpSpPr>
        <p:grpSpPr>
          <a:xfrm>
            <a:off x="123112" y="113790"/>
            <a:ext cx="8897780" cy="4915917"/>
            <a:chOff x="265600" y="149400"/>
            <a:chExt cx="8612700" cy="4844700"/>
          </a:xfrm>
        </p:grpSpPr>
        <p:sp>
          <p:nvSpPr>
            <p:cNvPr id="243" name="Google Shape;243;p8"/>
            <p:cNvSpPr/>
            <p:nvPr/>
          </p:nvSpPr>
          <p:spPr>
            <a:xfrm>
              <a:off x="265600" y="149400"/>
              <a:ext cx="8612700" cy="4844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265600" y="149400"/>
              <a:ext cx="8612700" cy="4844700"/>
            </a:xfrm>
            <a:prstGeom prst="roundRect">
              <a:avLst>
                <a:gd name="adj" fmla="val 227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46" name="Google Shape;246;p8"/>
          <p:cNvGrpSpPr/>
          <p:nvPr/>
        </p:nvGrpSpPr>
        <p:grpSpPr>
          <a:xfrm rot="5400000">
            <a:off x="-1900513" y="2427747"/>
            <a:ext cx="4637343" cy="285643"/>
            <a:chOff x="2025286" y="360905"/>
            <a:chExt cx="6405171" cy="262395"/>
          </a:xfrm>
        </p:grpSpPr>
        <p:grpSp>
          <p:nvGrpSpPr>
            <p:cNvPr id="247" name="Google Shape;247;p8"/>
            <p:cNvGrpSpPr/>
            <p:nvPr/>
          </p:nvGrpSpPr>
          <p:grpSpPr>
            <a:xfrm>
              <a:off x="4159832" y="360913"/>
              <a:ext cx="2133950" cy="262388"/>
              <a:chOff x="2464150" y="362700"/>
              <a:chExt cx="4854300" cy="381600"/>
            </a:xfrm>
          </p:grpSpPr>
          <p:sp>
            <p:nvSpPr>
              <p:cNvPr id="248" name="Google Shape;248;p8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8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8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8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8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8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8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8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8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8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8"/>
            <p:cNvGrpSpPr/>
            <p:nvPr/>
          </p:nvGrpSpPr>
          <p:grpSpPr>
            <a:xfrm>
              <a:off x="6294377" y="360913"/>
              <a:ext cx="2133950" cy="262388"/>
              <a:chOff x="2464150" y="362700"/>
              <a:chExt cx="4854300" cy="381600"/>
            </a:xfrm>
          </p:grpSpPr>
          <p:sp>
            <p:nvSpPr>
              <p:cNvPr id="260" name="Google Shape;260;p8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8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8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8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8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8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8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8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8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8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8"/>
            <p:cNvGrpSpPr/>
            <p:nvPr/>
          </p:nvGrpSpPr>
          <p:grpSpPr>
            <a:xfrm>
              <a:off x="2025286" y="360905"/>
              <a:ext cx="6405171" cy="262395"/>
              <a:chOff x="2464150" y="362690"/>
              <a:chExt cx="14570452" cy="381610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8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8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8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8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8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8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8"/>
              <p:cNvSpPr/>
              <p:nvPr/>
            </p:nvSpPr>
            <p:spPr>
              <a:xfrm rot="5400000">
                <a:off x="9558602" y="-6731710"/>
                <a:ext cx="381600" cy="145704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4" name="Google Shape;284;p8"/>
          <p:cNvSpPr/>
          <p:nvPr/>
        </p:nvSpPr>
        <p:spPr>
          <a:xfrm rot="10800000">
            <a:off x="8583130" y="251865"/>
            <a:ext cx="285600" cy="46374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9"/>
          <p:cNvGrpSpPr/>
          <p:nvPr/>
        </p:nvGrpSpPr>
        <p:grpSpPr>
          <a:xfrm>
            <a:off x="123112" y="113790"/>
            <a:ext cx="8897780" cy="4915917"/>
            <a:chOff x="265600" y="149400"/>
            <a:chExt cx="8612700" cy="4844700"/>
          </a:xfrm>
        </p:grpSpPr>
        <p:sp>
          <p:nvSpPr>
            <p:cNvPr id="287" name="Google Shape;287;p9"/>
            <p:cNvSpPr/>
            <p:nvPr/>
          </p:nvSpPr>
          <p:spPr>
            <a:xfrm>
              <a:off x="265600" y="149400"/>
              <a:ext cx="8612700" cy="4844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265600" y="149400"/>
              <a:ext cx="8612700" cy="4844700"/>
            </a:xfrm>
            <a:prstGeom prst="roundRect">
              <a:avLst>
                <a:gd name="adj" fmla="val 227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" name="Google Shape;289;p9"/>
          <p:cNvGrpSpPr/>
          <p:nvPr/>
        </p:nvGrpSpPr>
        <p:grpSpPr>
          <a:xfrm rot="-5400000">
            <a:off x="6407237" y="2427740"/>
            <a:ext cx="4637343" cy="285643"/>
            <a:chOff x="2025286" y="360905"/>
            <a:chExt cx="6405171" cy="262395"/>
          </a:xfrm>
        </p:grpSpPr>
        <p:grpSp>
          <p:nvGrpSpPr>
            <p:cNvPr id="290" name="Google Shape;290;p9"/>
            <p:cNvGrpSpPr/>
            <p:nvPr/>
          </p:nvGrpSpPr>
          <p:grpSpPr>
            <a:xfrm>
              <a:off x="4159832" y="360913"/>
              <a:ext cx="2133950" cy="262388"/>
              <a:chOff x="2464150" y="362700"/>
              <a:chExt cx="4854300" cy="381600"/>
            </a:xfrm>
          </p:grpSpPr>
          <p:sp>
            <p:nvSpPr>
              <p:cNvPr id="291" name="Google Shape;291;p9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9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9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9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9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9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9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9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9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2" name="Google Shape;302;p9"/>
            <p:cNvGrpSpPr/>
            <p:nvPr/>
          </p:nvGrpSpPr>
          <p:grpSpPr>
            <a:xfrm>
              <a:off x="6294377" y="360913"/>
              <a:ext cx="2133950" cy="262388"/>
              <a:chOff x="2464150" y="362700"/>
              <a:chExt cx="4854300" cy="381600"/>
            </a:xfrm>
          </p:grpSpPr>
          <p:sp>
            <p:nvSpPr>
              <p:cNvPr id="303" name="Google Shape;303;p9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9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9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9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9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9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9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9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9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9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9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9"/>
            <p:cNvGrpSpPr/>
            <p:nvPr/>
          </p:nvGrpSpPr>
          <p:grpSpPr>
            <a:xfrm>
              <a:off x="2025286" y="360905"/>
              <a:ext cx="6405171" cy="262395"/>
              <a:chOff x="2464150" y="362690"/>
              <a:chExt cx="14570452" cy="381610"/>
            </a:xfrm>
          </p:grpSpPr>
          <p:sp>
            <p:nvSpPr>
              <p:cNvPr id="315" name="Google Shape;315;p9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9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9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9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9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9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9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9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9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9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9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9"/>
              <p:cNvSpPr/>
              <p:nvPr/>
            </p:nvSpPr>
            <p:spPr>
              <a:xfrm rot="5400000">
                <a:off x="9558602" y="-6731710"/>
                <a:ext cx="381600" cy="145704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7" name="Google Shape;327;p9"/>
          <p:cNvSpPr/>
          <p:nvPr/>
        </p:nvSpPr>
        <p:spPr>
          <a:xfrm>
            <a:off x="275337" y="251865"/>
            <a:ext cx="285600" cy="463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1"/>
          <p:cNvGrpSpPr/>
          <p:nvPr/>
        </p:nvGrpSpPr>
        <p:grpSpPr>
          <a:xfrm>
            <a:off x="123112" y="113790"/>
            <a:ext cx="8897780" cy="4915917"/>
            <a:chOff x="265600" y="149400"/>
            <a:chExt cx="8612700" cy="4844700"/>
          </a:xfrm>
        </p:grpSpPr>
        <p:sp>
          <p:nvSpPr>
            <p:cNvPr id="334" name="Google Shape;334;p11"/>
            <p:cNvSpPr/>
            <p:nvPr/>
          </p:nvSpPr>
          <p:spPr>
            <a:xfrm>
              <a:off x="265600" y="149400"/>
              <a:ext cx="8612700" cy="48447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265600" y="149400"/>
              <a:ext cx="8612700" cy="4844700"/>
            </a:xfrm>
            <a:prstGeom prst="roundRect">
              <a:avLst>
                <a:gd name="adj" fmla="val 227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11"/>
          <p:cNvSpPr txBox="1">
            <a:spLocks noGrp="1"/>
          </p:cNvSpPr>
          <p:nvPr>
            <p:ph type="title" hasCustomPrompt="1"/>
          </p:nvPr>
        </p:nvSpPr>
        <p:spPr>
          <a:xfrm>
            <a:off x="1844850" y="2524175"/>
            <a:ext cx="5454300" cy="1382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7" name="Google Shape;337;p11"/>
          <p:cNvSpPr txBox="1">
            <a:spLocks noGrp="1"/>
          </p:cNvSpPr>
          <p:nvPr>
            <p:ph type="subTitle" idx="1"/>
          </p:nvPr>
        </p:nvSpPr>
        <p:spPr>
          <a:xfrm>
            <a:off x="1844850" y="4157000"/>
            <a:ext cx="54543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338" name="Google Shape;338;p11"/>
          <p:cNvGrpSpPr/>
          <p:nvPr/>
        </p:nvGrpSpPr>
        <p:grpSpPr>
          <a:xfrm rot="-5400000">
            <a:off x="6407237" y="2427740"/>
            <a:ext cx="4637343" cy="285643"/>
            <a:chOff x="2025286" y="360905"/>
            <a:chExt cx="6405171" cy="262395"/>
          </a:xfrm>
        </p:grpSpPr>
        <p:grpSp>
          <p:nvGrpSpPr>
            <p:cNvPr id="339" name="Google Shape;339;p11"/>
            <p:cNvGrpSpPr/>
            <p:nvPr/>
          </p:nvGrpSpPr>
          <p:grpSpPr>
            <a:xfrm>
              <a:off x="4159832" y="360913"/>
              <a:ext cx="2133950" cy="262388"/>
              <a:chOff x="2464150" y="362700"/>
              <a:chExt cx="4854300" cy="381600"/>
            </a:xfrm>
          </p:grpSpPr>
          <p:sp>
            <p:nvSpPr>
              <p:cNvPr id="340" name="Google Shape;340;p11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1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1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1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1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1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1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1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1" name="Google Shape;351;p11"/>
            <p:cNvGrpSpPr/>
            <p:nvPr/>
          </p:nvGrpSpPr>
          <p:grpSpPr>
            <a:xfrm>
              <a:off x="6294377" y="360913"/>
              <a:ext cx="2133950" cy="262388"/>
              <a:chOff x="2464150" y="362700"/>
              <a:chExt cx="4854300" cy="381600"/>
            </a:xfrm>
          </p:grpSpPr>
          <p:sp>
            <p:nvSpPr>
              <p:cNvPr id="352" name="Google Shape;352;p11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1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1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1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1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1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1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1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1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1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1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3" name="Google Shape;363;p11"/>
            <p:cNvGrpSpPr/>
            <p:nvPr/>
          </p:nvGrpSpPr>
          <p:grpSpPr>
            <a:xfrm>
              <a:off x="2025286" y="360905"/>
              <a:ext cx="6405171" cy="262395"/>
              <a:chOff x="2464150" y="362690"/>
              <a:chExt cx="14570452" cy="381610"/>
            </a:xfrm>
          </p:grpSpPr>
          <p:sp>
            <p:nvSpPr>
              <p:cNvPr id="364" name="Google Shape;364;p11"/>
              <p:cNvSpPr/>
              <p:nvPr/>
            </p:nvSpPr>
            <p:spPr>
              <a:xfrm>
                <a:off x="2464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1"/>
              <p:cNvSpPr/>
              <p:nvPr/>
            </p:nvSpPr>
            <p:spPr>
              <a:xfrm>
                <a:off x="29054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1"/>
              <p:cNvSpPr/>
              <p:nvPr/>
            </p:nvSpPr>
            <p:spPr>
              <a:xfrm>
                <a:off x="33467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1"/>
              <p:cNvSpPr/>
              <p:nvPr/>
            </p:nvSpPr>
            <p:spPr>
              <a:xfrm>
                <a:off x="37880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1"/>
              <p:cNvSpPr/>
              <p:nvPr/>
            </p:nvSpPr>
            <p:spPr>
              <a:xfrm>
                <a:off x="42293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1"/>
              <p:cNvSpPr/>
              <p:nvPr/>
            </p:nvSpPr>
            <p:spPr>
              <a:xfrm>
                <a:off x="46706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1"/>
              <p:cNvSpPr/>
              <p:nvPr/>
            </p:nvSpPr>
            <p:spPr>
              <a:xfrm>
                <a:off x="51119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1"/>
              <p:cNvSpPr/>
              <p:nvPr/>
            </p:nvSpPr>
            <p:spPr>
              <a:xfrm>
                <a:off x="55532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1"/>
              <p:cNvSpPr/>
              <p:nvPr/>
            </p:nvSpPr>
            <p:spPr>
              <a:xfrm>
                <a:off x="59945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1"/>
              <p:cNvSpPr/>
              <p:nvPr/>
            </p:nvSpPr>
            <p:spPr>
              <a:xfrm>
                <a:off x="64358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1"/>
              <p:cNvSpPr/>
              <p:nvPr/>
            </p:nvSpPr>
            <p:spPr>
              <a:xfrm>
                <a:off x="6877150" y="362700"/>
                <a:ext cx="441300" cy="3816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1"/>
              <p:cNvSpPr/>
              <p:nvPr/>
            </p:nvSpPr>
            <p:spPr>
              <a:xfrm rot="5400000">
                <a:off x="9558602" y="-6731710"/>
                <a:ext cx="381600" cy="145704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59192" y="568572"/>
            <a:ext cx="80256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Char char="●"/>
              <a:defRPr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Char char="○"/>
              <a:defRPr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Char char="■"/>
              <a:defRPr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Char char="●"/>
              <a:defRPr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Char char="○"/>
              <a:defRPr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Char char="■"/>
              <a:defRPr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Char char="●"/>
              <a:defRPr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Char char="○"/>
              <a:defRPr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yne"/>
              <a:buChar char="■"/>
              <a:defRPr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5"/>
          <p:cNvSpPr txBox="1">
            <a:spLocks noGrp="1"/>
          </p:cNvSpPr>
          <p:nvPr>
            <p:ph type="ctrTitle"/>
          </p:nvPr>
        </p:nvSpPr>
        <p:spPr>
          <a:xfrm>
            <a:off x="685800" y="1590260"/>
            <a:ext cx="6116100" cy="17021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BunBricky</a:t>
            </a:r>
            <a:r>
              <a:rPr lang="en-US" dirty="0" smtClean="0">
                <a:latin typeface="Lucida Console" panose="020B0609040504020204" pitchFamily="49" charset="0"/>
              </a:rPr>
              <a:t>.</a:t>
            </a:r>
            <a:r>
              <a:rPr lang="ru-RU" dirty="0" smtClean="0">
                <a:latin typeface="Lucida Console" panose="020B0609040504020204" pitchFamily="49" charset="0"/>
              </a:rPr>
              <a:t/>
            </a:r>
            <a:br>
              <a:rPr lang="ru-RU" dirty="0" smtClean="0">
                <a:latin typeface="Lucida Console" panose="020B0609040504020204" pitchFamily="49" charset="0"/>
              </a:rPr>
            </a:br>
            <a:r>
              <a:rPr lang="ru-RU" dirty="0" smtClean="0">
                <a:latin typeface="Lucida Console" panose="020B0609040504020204" pitchFamily="49" charset="0"/>
              </a:rPr>
              <a:t>Игра </a:t>
            </a:r>
            <a:r>
              <a:rPr lang="ru-RU" dirty="0" err="1" smtClean="0">
                <a:latin typeface="Lucida Console" panose="020B0609040504020204" pitchFamily="49" charset="0"/>
              </a:rPr>
              <a:t>арканоид</a:t>
            </a:r>
            <a:endParaRPr dirty="0">
              <a:latin typeface="Lucida Console" panose="020B0609040504020204" pitchFamily="49" charset="0"/>
            </a:endParaRPr>
          </a:p>
        </p:txBody>
      </p:sp>
      <p:sp>
        <p:nvSpPr>
          <p:cNvPr id="386" name="Google Shape;386;p15"/>
          <p:cNvSpPr txBox="1">
            <a:spLocks noGrp="1"/>
          </p:cNvSpPr>
          <p:nvPr>
            <p:ph type="subTitle" idx="1"/>
          </p:nvPr>
        </p:nvSpPr>
        <p:spPr>
          <a:xfrm>
            <a:off x="685800" y="3871550"/>
            <a:ext cx="61161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Lucida Console" panose="020B0609040504020204" pitchFamily="49" charset="0"/>
              </a:rPr>
              <a:t>Выполнила </a:t>
            </a:r>
            <a:r>
              <a:rPr lang="ru-RU" dirty="0" err="1" smtClean="0">
                <a:latin typeface="Lucida Console" panose="020B0609040504020204" pitchFamily="49" charset="0"/>
              </a:rPr>
              <a:t>Супонова</a:t>
            </a:r>
            <a:r>
              <a:rPr lang="ru-RU" dirty="0" smtClean="0">
                <a:latin typeface="Lucida Console" panose="020B0609040504020204" pitchFamily="49" charset="0"/>
              </a:rPr>
              <a:t> София</a:t>
            </a:r>
            <a:endParaRPr dirty="0">
              <a:latin typeface="Lucida Console" panose="020B0609040504020204" pitchFamily="49" charset="0"/>
            </a:endParaRPr>
          </a:p>
        </p:txBody>
      </p:sp>
      <p:grpSp>
        <p:nvGrpSpPr>
          <p:cNvPr id="387" name="Google Shape;387;p15"/>
          <p:cNvGrpSpPr/>
          <p:nvPr/>
        </p:nvGrpSpPr>
        <p:grpSpPr>
          <a:xfrm>
            <a:off x="3324375" y="2283613"/>
            <a:ext cx="3477525" cy="569700"/>
            <a:chOff x="3427375" y="2289113"/>
            <a:chExt cx="3477525" cy="569700"/>
          </a:xfrm>
        </p:grpSpPr>
        <p:sp>
          <p:nvSpPr>
            <p:cNvPr id="388" name="Google Shape;388;p15">
              <a:hlinkClick r:id="" action="ppaction://hlinkshowjump?jump=nextslide"/>
            </p:cNvPr>
            <p:cNvSpPr/>
            <p:nvPr/>
          </p:nvSpPr>
          <p:spPr>
            <a:xfrm>
              <a:off x="6335500" y="2289113"/>
              <a:ext cx="569400" cy="56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9" name="Google Shape;389;p15">
              <a:hlinkClick r:id="" action="ppaction://hlinkshowjump?jump=nextslide"/>
            </p:cNvPr>
            <p:cNvCxnSpPr/>
            <p:nvPr/>
          </p:nvCxnSpPr>
          <p:spPr>
            <a:xfrm>
              <a:off x="3427375" y="2573888"/>
              <a:ext cx="3262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390" name="Google Shape;390;p15"/>
          <p:cNvGrpSpPr/>
          <p:nvPr/>
        </p:nvGrpSpPr>
        <p:grpSpPr>
          <a:xfrm>
            <a:off x="7319398" y="1799263"/>
            <a:ext cx="1545000" cy="1545000"/>
            <a:chOff x="7319398" y="1799263"/>
            <a:chExt cx="1545000" cy="1545000"/>
          </a:xfrm>
        </p:grpSpPr>
        <p:sp>
          <p:nvSpPr>
            <p:cNvPr id="391" name="Google Shape;391;p15"/>
            <p:cNvSpPr/>
            <p:nvPr/>
          </p:nvSpPr>
          <p:spPr>
            <a:xfrm>
              <a:off x="7319398" y="1799263"/>
              <a:ext cx="1545000" cy="1545000"/>
            </a:xfrm>
            <a:prstGeom prst="roundRect">
              <a:avLst>
                <a:gd name="adj" fmla="val 5214"/>
              </a:avLst>
            </a:prstGeom>
            <a:solidFill>
              <a:srgbClr val="F379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7579650" y="2059547"/>
              <a:ext cx="1024500" cy="1024500"/>
            </a:xfrm>
            <a:prstGeom prst="ellipse">
              <a:avLst/>
            </a:prstGeom>
            <a:solidFill>
              <a:srgbClr val="F5F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7869300" y="2349186"/>
              <a:ext cx="445200" cy="445200"/>
            </a:xfrm>
            <a:prstGeom prst="ellipse">
              <a:avLst/>
            </a:prstGeom>
            <a:solidFill>
              <a:srgbClr val="ECE7E1"/>
            </a:solidFill>
            <a:ln w="9525" cap="flat" cmpd="sng">
              <a:solidFill>
                <a:srgbClr val="01020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5"/>
          <p:cNvGrpSpPr/>
          <p:nvPr/>
        </p:nvGrpSpPr>
        <p:grpSpPr>
          <a:xfrm>
            <a:off x="7319398" y="254323"/>
            <a:ext cx="1545000" cy="1545000"/>
            <a:chOff x="7319398" y="254323"/>
            <a:chExt cx="1545000" cy="1545000"/>
          </a:xfrm>
        </p:grpSpPr>
        <p:sp>
          <p:nvSpPr>
            <p:cNvPr id="395" name="Google Shape;395;p15"/>
            <p:cNvSpPr/>
            <p:nvPr/>
          </p:nvSpPr>
          <p:spPr>
            <a:xfrm>
              <a:off x="7319398" y="254323"/>
              <a:ext cx="1545000" cy="1545000"/>
            </a:xfrm>
            <a:prstGeom prst="roundRect">
              <a:avLst>
                <a:gd name="adj" fmla="val 8142"/>
              </a:avLst>
            </a:prstGeom>
            <a:solidFill>
              <a:srgbClr val="E0D4FC"/>
            </a:solidFill>
            <a:ln w="9525" cap="flat" cmpd="sng">
              <a:solidFill>
                <a:srgbClr val="01020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" name="Google Shape;396;p15"/>
            <p:cNvGrpSpPr/>
            <p:nvPr/>
          </p:nvGrpSpPr>
          <p:grpSpPr>
            <a:xfrm>
              <a:off x="7893450" y="512025"/>
              <a:ext cx="396900" cy="1029600"/>
              <a:chOff x="7893450" y="512025"/>
              <a:chExt cx="396900" cy="1029600"/>
            </a:xfrm>
          </p:grpSpPr>
          <p:sp>
            <p:nvSpPr>
              <p:cNvPr id="397" name="Google Shape;397;p15"/>
              <p:cNvSpPr/>
              <p:nvPr/>
            </p:nvSpPr>
            <p:spPr>
              <a:xfrm>
                <a:off x="7893450" y="512025"/>
                <a:ext cx="396900" cy="343200"/>
              </a:xfrm>
              <a:prstGeom prst="triangle">
                <a:avLst>
                  <a:gd name="adj" fmla="val 50000"/>
                </a:avLst>
              </a:prstGeom>
              <a:solidFill>
                <a:srgbClr val="C5E6C2"/>
              </a:solidFill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5"/>
              <p:cNvSpPr/>
              <p:nvPr/>
            </p:nvSpPr>
            <p:spPr>
              <a:xfrm>
                <a:off x="7893450" y="855225"/>
                <a:ext cx="396900" cy="343200"/>
              </a:xfrm>
              <a:prstGeom prst="triangle">
                <a:avLst>
                  <a:gd name="adj" fmla="val 50000"/>
                </a:avLst>
              </a:prstGeom>
              <a:solidFill>
                <a:srgbClr val="FFF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5"/>
              <p:cNvSpPr/>
              <p:nvPr/>
            </p:nvSpPr>
            <p:spPr>
              <a:xfrm>
                <a:off x="7893450" y="1198425"/>
                <a:ext cx="396900" cy="343200"/>
              </a:xfrm>
              <a:prstGeom prst="triangle">
                <a:avLst>
                  <a:gd name="adj" fmla="val 50000"/>
                </a:avLst>
              </a:prstGeom>
              <a:solidFill>
                <a:srgbClr val="C5E6C2"/>
              </a:solidFill>
              <a:ln w="9525" cap="flat" cmpd="sng">
                <a:solidFill>
                  <a:srgbClr val="01020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0" name="Google Shape;400;p15"/>
          <p:cNvGrpSpPr/>
          <p:nvPr/>
        </p:nvGrpSpPr>
        <p:grpSpPr>
          <a:xfrm>
            <a:off x="7319398" y="3344240"/>
            <a:ext cx="1545000" cy="1545000"/>
            <a:chOff x="7319398" y="3344240"/>
            <a:chExt cx="1545000" cy="1545000"/>
          </a:xfrm>
        </p:grpSpPr>
        <p:sp>
          <p:nvSpPr>
            <p:cNvPr id="401" name="Google Shape;401;p15"/>
            <p:cNvSpPr/>
            <p:nvPr/>
          </p:nvSpPr>
          <p:spPr>
            <a:xfrm>
              <a:off x="7319398" y="3344240"/>
              <a:ext cx="1545000" cy="1545000"/>
            </a:xfrm>
            <a:prstGeom prst="roundRect">
              <a:avLst>
                <a:gd name="adj" fmla="val 7555"/>
              </a:avLst>
            </a:prstGeom>
            <a:solidFill>
              <a:srgbClr val="ECE7E1"/>
            </a:solidFill>
            <a:ln w="9525" cap="flat" cmpd="sng">
              <a:solidFill>
                <a:srgbClr val="01020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7617354" y="3665328"/>
              <a:ext cx="949200" cy="902700"/>
            </a:xfrm>
            <a:prstGeom prst="decagon">
              <a:avLst>
                <a:gd name="vf" fmla="val 105146"/>
              </a:avLst>
            </a:prstGeom>
            <a:solidFill>
              <a:srgbClr val="C5E6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7577150" y="3601975"/>
              <a:ext cx="1029600" cy="1029600"/>
            </a:xfrm>
            <a:prstGeom prst="plaque">
              <a:avLst>
                <a:gd name="adj" fmla="val 42173"/>
              </a:avLst>
            </a:prstGeom>
            <a:solidFill>
              <a:srgbClr val="E0D4FC"/>
            </a:solidFill>
            <a:ln w="9525" cap="flat" cmpd="sng">
              <a:solidFill>
                <a:srgbClr val="01020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6"/>
          <p:cNvSpPr txBox="1">
            <a:spLocks noGrp="1"/>
          </p:cNvSpPr>
          <p:nvPr>
            <p:ph type="title"/>
          </p:nvPr>
        </p:nvSpPr>
        <p:spPr>
          <a:xfrm>
            <a:off x="720000" y="313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Идея проекта</a:t>
            </a:r>
            <a:endParaRPr dirty="0">
              <a:latin typeface="Lucida Console" panose="020B0609040504020204" pitchFamily="49" charset="0"/>
            </a:endParaRPr>
          </a:p>
        </p:txBody>
      </p:sp>
      <p:sp>
        <p:nvSpPr>
          <p:cNvPr id="409" name="Google Shape;409;p1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r>
              <a:rPr lang="ru-RU" dirty="0">
                <a:latin typeface="Lucida Console" panose="020B0609040504020204" pitchFamily="49" charset="0"/>
              </a:rPr>
              <a:t>Цель - создать игру с уровнями подобную классическому </a:t>
            </a:r>
            <a:r>
              <a:rPr lang="ru-RU" dirty="0" err="1">
                <a:latin typeface="Lucida Console" panose="020B0609040504020204" pitchFamily="49" charset="0"/>
              </a:rPr>
              <a:t>Арканоиду</a:t>
            </a:r>
            <a:r>
              <a:rPr lang="ru-RU" dirty="0">
                <a:latin typeface="Lucida Console" panose="020B0609040504020204" pitchFamily="49" charset="0"/>
              </a:rPr>
              <a:t> при помощи </a:t>
            </a:r>
            <a:r>
              <a:rPr lang="en-US" dirty="0" err="1">
                <a:latin typeface="Lucida Console" panose="020B0609040504020204" pitchFamily="49" charset="0"/>
              </a:rPr>
              <a:t>Pygame</a:t>
            </a:r>
            <a:endParaRPr lang="ru-RU" dirty="0">
              <a:latin typeface="Lucida Console" panose="020B0609040504020204" pitchFamily="49" charset="0"/>
            </a:endParaRPr>
          </a:p>
          <a:p>
            <a:pPr marL="139700" lvl="0" indent="0">
              <a:lnSpc>
                <a:spcPct val="100000"/>
              </a:lnSpc>
              <a:buSzPts val="1400"/>
              <a:buNone/>
            </a:pPr>
            <a:endParaRPr lang="ru-RU" dirty="0">
              <a:latin typeface="Lucida Console" panose="020B0609040504020204" pitchFamily="49" charset="0"/>
            </a:endParaRPr>
          </a:p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r>
              <a:rPr lang="ru-RU" dirty="0">
                <a:latin typeface="Lucida Console" panose="020B0609040504020204" pitchFamily="49" charset="0"/>
              </a:rPr>
              <a:t>Идея – за идею взята старый аркадный тип игр, где нужно ломать блоки, отбивая мячик</a:t>
            </a:r>
          </a:p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endParaRPr lang="ru-RU" dirty="0">
              <a:latin typeface="Lucida Console" panose="020B0609040504020204" pitchFamily="49" charset="0"/>
            </a:endParaRPr>
          </a:p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r>
              <a:rPr lang="ru-RU" dirty="0">
                <a:latin typeface="Lucida Console" panose="020B0609040504020204" pitchFamily="49" charset="0"/>
              </a:rPr>
              <a:t>Реализация – проект реализован на языке </a:t>
            </a:r>
            <a:r>
              <a:rPr lang="en-US" dirty="0">
                <a:latin typeface="Lucida Console" panose="020B0609040504020204" pitchFamily="49" charset="0"/>
              </a:rPr>
              <a:t>Python </a:t>
            </a:r>
            <a:r>
              <a:rPr lang="ru-RU" dirty="0">
                <a:latin typeface="Lucida Console" panose="020B0609040504020204" pitchFamily="49" charset="0"/>
              </a:rPr>
              <a:t>с помощью библиотеки </a:t>
            </a:r>
            <a:r>
              <a:rPr lang="en-US" dirty="0" err="1">
                <a:latin typeface="Lucida Console" panose="020B0609040504020204" pitchFamily="49" charset="0"/>
              </a:rPr>
              <a:t>Pygame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Aseprite</a:t>
            </a:r>
            <a:r>
              <a:rPr lang="en-US" dirty="0">
                <a:latin typeface="Lucida Console" panose="020B0609040504020204" pitchFamily="49" charset="0"/>
              </a:rPr>
              <a:t>. </a:t>
            </a:r>
            <a:r>
              <a:rPr lang="ru-RU" dirty="0">
                <a:latin typeface="Lucida Console" panose="020B0609040504020204" pitchFamily="49" charset="0"/>
              </a:rPr>
              <a:t>Редактор кода - </a:t>
            </a:r>
            <a:r>
              <a:rPr lang="en-US" dirty="0" err="1">
                <a:latin typeface="Lucida Console" panose="020B0609040504020204" pitchFamily="49" charset="0"/>
              </a:rPr>
              <a:t>PyCharm</a:t>
            </a:r>
            <a:endParaRPr lang="ru-RU" dirty="0">
              <a:latin typeface="Lucida Console" panose="020B0609040504020204" pitchFamily="49" charset="0"/>
            </a:endParaRPr>
          </a:p>
          <a:p>
            <a:pPr marL="139700" lvl="0" indent="0">
              <a:lnSpc>
                <a:spcPct val="100000"/>
              </a:lnSpc>
              <a:buSzPts val="1400"/>
              <a:buNone/>
            </a:pPr>
            <a:endParaRPr lang="ru-RU" dirty="0" smtClean="0">
              <a:latin typeface="Lucida Console" panose="020B0609040504020204" pitchFamily="49" charset="0"/>
            </a:endParaRPr>
          </a:p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endParaRPr dirty="0">
              <a:solidFill>
                <a:srgbClr val="202124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58" y="2885849"/>
            <a:ext cx="1275842" cy="16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0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6"/>
          <p:cNvSpPr txBox="1">
            <a:spLocks noGrp="1"/>
          </p:cNvSpPr>
          <p:nvPr>
            <p:ph type="title"/>
          </p:nvPr>
        </p:nvSpPr>
        <p:spPr>
          <a:xfrm>
            <a:off x="720000" y="313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Классы</a:t>
            </a:r>
            <a:endParaRPr dirty="0">
              <a:latin typeface="Lucida Console" panose="020B0609040504020204" pitchFamily="49" charset="0"/>
            </a:endParaRPr>
          </a:p>
        </p:txBody>
      </p:sp>
      <p:sp>
        <p:nvSpPr>
          <p:cNvPr id="409" name="Google Shape;409;p1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lnSpc>
                <a:spcPct val="100000"/>
              </a:lnSpc>
              <a:buSzPts val="1400"/>
              <a:buFont typeface="Syne"/>
              <a:buChar char="●"/>
            </a:pPr>
            <a:r>
              <a:rPr lang="ru-RU" dirty="0">
                <a:latin typeface="Lucida Console" panose="020B0609040504020204" pitchFamily="49" charset="0"/>
              </a:rPr>
              <a:t>Выбор уровня 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level_menu</a:t>
            </a:r>
            <a:r>
              <a:rPr lang="en-US" dirty="0">
                <a:latin typeface="Lucida Console" panose="020B0609040504020204" pitchFamily="49" charset="0"/>
              </a:rPr>
              <a:t>, class Game)</a:t>
            </a:r>
            <a:endParaRPr lang="ru-RU" dirty="0">
              <a:latin typeface="Lucida Console" panose="020B0609040504020204" pitchFamily="49" charset="0"/>
            </a:endParaRPr>
          </a:p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endParaRPr lang="ru-RU" dirty="0">
              <a:latin typeface="Lucida Console" panose="020B0609040504020204" pitchFamily="49" charset="0"/>
            </a:endParaRPr>
          </a:p>
          <a:p>
            <a:pPr indent="-317500">
              <a:lnSpc>
                <a:spcPct val="100000"/>
              </a:lnSpc>
              <a:buSzPts val="1400"/>
              <a:buFont typeface="Syne"/>
              <a:buChar char="●"/>
            </a:pPr>
            <a:r>
              <a:rPr lang="ru-RU" dirty="0">
                <a:latin typeface="Lucida Console" panose="020B0609040504020204" pitchFamily="49" charset="0"/>
              </a:rPr>
              <a:t>Физика для мячика и ракетки (</a:t>
            </a:r>
            <a:r>
              <a:rPr lang="en-US" dirty="0">
                <a:latin typeface="Lucida Console" panose="020B0609040504020204" pitchFamily="49" charset="0"/>
              </a:rPr>
              <a:t>class Ball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Padle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endParaRPr lang="ru-RU" dirty="0">
              <a:latin typeface="Lucida Console" panose="020B0609040504020204" pitchFamily="49" charset="0"/>
            </a:endParaRPr>
          </a:p>
          <a:p>
            <a:pPr indent="-317500">
              <a:lnSpc>
                <a:spcPct val="100000"/>
              </a:lnSpc>
              <a:buSzPts val="1400"/>
              <a:buFont typeface="Syne"/>
              <a:buChar char="●"/>
            </a:pPr>
            <a:r>
              <a:rPr lang="ru-RU" dirty="0" err="1">
                <a:latin typeface="Lucida Console" panose="020B0609040504020204" pitchFamily="49" charset="0"/>
              </a:rPr>
              <a:t>Отрисовка</a:t>
            </a:r>
            <a:r>
              <a:rPr lang="ru-RU" dirty="0">
                <a:latin typeface="Lucida Console" panose="020B0609040504020204" pitchFamily="49" charset="0"/>
              </a:rPr>
              <a:t> уровней</a:t>
            </a:r>
            <a:r>
              <a:rPr lang="en-US" dirty="0">
                <a:latin typeface="Lucida Console" panose="020B0609040504020204" pitchFamily="49" charset="0"/>
              </a:rPr>
              <a:t> (class Level)</a:t>
            </a:r>
            <a:endParaRPr lang="ru-RU" dirty="0">
              <a:latin typeface="Lucida Console" panose="020B0609040504020204" pitchFamily="49" charset="0"/>
            </a:endParaRPr>
          </a:p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endParaRPr lang="ru-RU" dirty="0">
              <a:solidFill>
                <a:srgbClr val="202124"/>
              </a:solidFill>
            </a:endParaRPr>
          </a:p>
          <a:p>
            <a:pPr indent="-317500">
              <a:lnSpc>
                <a:spcPct val="100000"/>
              </a:lnSpc>
              <a:buSzPts val="1400"/>
              <a:buFont typeface="Syne"/>
              <a:buChar char="●"/>
            </a:pPr>
            <a:r>
              <a:rPr lang="ru-RU" dirty="0">
                <a:latin typeface="Lucida Console" panose="020B0609040504020204" pitchFamily="49" charset="0"/>
              </a:rPr>
              <a:t>Разбивание кирпичей</a:t>
            </a:r>
            <a:r>
              <a:rPr lang="en-US" dirty="0">
                <a:latin typeface="Lucida Console" panose="020B0609040504020204" pitchFamily="49" charset="0"/>
              </a:rPr>
              <a:t> (collision, class Ball)</a:t>
            </a:r>
            <a:endParaRPr lang="ru-RU" dirty="0">
              <a:latin typeface="Lucida Console" panose="020B0609040504020204" pitchFamily="49" charset="0"/>
            </a:endParaRPr>
          </a:p>
          <a:p>
            <a:pPr indent="-317500">
              <a:lnSpc>
                <a:spcPct val="100000"/>
              </a:lnSpc>
              <a:buSzPts val="1400"/>
              <a:buFont typeface="Syne"/>
              <a:buChar char="●"/>
            </a:pPr>
            <a:endParaRPr lang="ru-RU" dirty="0">
              <a:latin typeface="Lucida Console" panose="020B0609040504020204" pitchFamily="49" charset="0"/>
            </a:endParaRPr>
          </a:p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r>
              <a:rPr lang="ru-RU" dirty="0">
                <a:latin typeface="Lucida Console" panose="020B0609040504020204" pitchFamily="49" charset="0"/>
              </a:rPr>
              <a:t>Диалоги</a:t>
            </a:r>
            <a:r>
              <a:rPr lang="en-US" dirty="0">
                <a:latin typeface="Lucida Console" panose="020B0609040504020204" pitchFamily="49" charset="0"/>
              </a:rPr>
              <a:t> (</a:t>
            </a:r>
            <a:r>
              <a:rPr lang="en-US" dirty="0" err="1">
                <a:latin typeface="Lucida Console" panose="020B0609040504020204" pitchFamily="49" charset="0"/>
              </a:rPr>
              <a:t>draw_text</a:t>
            </a:r>
            <a:r>
              <a:rPr lang="en-US" dirty="0">
                <a:latin typeface="Lucida Console" panose="020B0609040504020204" pitchFamily="49" charset="0"/>
              </a:rPr>
              <a:t>, class Level)</a:t>
            </a:r>
            <a:endParaRPr lang="ru-RU" dirty="0">
              <a:latin typeface="Lucida Console" panose="020B0609040504020204" pitchFamily="49" charset="0"/>
            </a:endParaRPr>
          </a:p>
          <a:p>
            <a:pPr marL="139700" lvl="0" indent="0">
              <a:lnSpc>
                <a:spcPct val="100000"/>
              </a:lnSpc>
              <a:buSzPts val="1400"/>
              <a:buNone/>
            </a:pPr>
            <a:endParaRPr lang="ru-RU" dirty="0" smtClean="0">
              <a:latin typeface="Lucida Console" panose="020B0609040504020204" pitchFamily="49" charset="0"/>
            </a:endParaRPr>
          </a:p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endParaRPr dirty="0">
              <a:solidFill>
                <a:srgbClr val="202124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58" y="2885849"/>
            <a:ext cx="1275842" cy="16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6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6"/>
          <p:cNvSpPr txBox="1">
            <a:spLocks noGrp="1"/>
          </p:cNvSpPr>
          <p:nvPr>
            <p:ph type="title"/>
          </p:nvPr>
        </p:nvSpPr>
        <p:spPr>
          <a:xfrm>
            <a:off x="720000" y="313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Технологии и библиотеки</a:t>
            </a:r>
            <a:endParaRPr dirty="0">
              <a:latin typeface="Lucida Console" panose="020B0609040504020204" pitchFamily="49" charset="0"/>
            </a:endParaRPr>
          </a:p>
        </p:txBody>
      </p:sp>
      <p:sp>
        <p:nvSpPr>
          <p:cNvPr id="409" name="Google Shape;409;p1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r>
              <a:rPr lang="en-US" dirty="0">
                <a:latin typeface="Lucida Console" panose="020B0609040504020204" pitchFamily="49" charset="0"/>
              </a:rPr>
              <a:t>Python (</a:t>
            </a:r>
            <a:r>
              <a:rPr lang="en-US" dirty="0" err="1">
                <a:latin typeface="Lucida Console" panose="020B0609040504020204" pitchFamily="49" charset="0"/>
              </a:rPr>
              <a:t>Pygame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endParaRPr lang="ru-RU" dirty="0">
              <a:latin typeface="Lucida Console" panose="020B0609040504020204" pitchFamily="49" charset="0"/>
            </a:endParaRPr>
          </a:p>
          <a:p>
            <a:pPr indent="-317500">
              <a:lnSpc>
                <a:spcPct val="100000"/>
              </a:lnSpc>
              <a:buSzPts val="1400"/>
              <a:buFont typeface="Syne"/>
              <a:buChar char="●"/>
            </a:pPr>
            <a:r>
              <a:rPr lang="en-US" dirty="0" err="1">
                <a:latin typeface="Lucida Console" panose="020B0609040504020204" pitchFamily="49" charset="0"/>
              </a:rPr>
              <a:t>Aseprite</a:t>
            </a:r>
            <a:r>
              <a:rPr lang="en-US" dirty="0">
                <a:latin typeface="Lucida Console" panose="020B0609040504020204" pitchFamily="49" charset="0"/>
              </a:rPr>
              <a:t> – </a:t>
            </a:r>
            <a:r>
              <a:rPr lang="ru-RU" dirty="0">
                <a:latin typeface="Lucida Console" panose="020B0609040504020204" pitchFamily="49" charset="0"/>
              </a:rPr>
              <a:t>спрайты</a:t>
            </a:r>
          </a:p>
          <a:p>
            <a:pPr indent="-317500">
              <a:lnSpc>
                <a:spcPct val="100000"/>
              </a:lnSpc>
              <a:buSzPts val="1400"/>
              <a:buFont typeface="Syne"/>
              <a:buChar char="●"/>
            </a:pPr>
            <a:endParaRPr lang="ru-RU" dirty="0">
              <a:latin typeface="Lucida Console" panose="020B0609040504020204" pitchFamily="49" charset="0"/>
            </a:endParaRPr>
          </a:p>
          <a:p>
            <a:pPr indent="-317500">
              <a:lnSpc>
                <a:spcPct val="100000"/>
              </a:lnSpc>
              <a:buSzPts val="1400"/>
              <a:buFont typeface="Syne"/>
              <a:buChar char="●"/>
            </a:pPr>
            <a:r>
              <a:rPr lang="en-US" dirty="0">
                <a:latin typeface="Lucida Console" panose="020B0609040504020204" pitchFamily="49" charset="0"/>
              </a:rPr>
              <a:t>GitHub</a:t>
            </a:r>
          </a:p>
          <a:p>
            <a:pPr indent="-317500">
              <a:lnSpc>
                <a:spcPct val="100000"/>
              </a:lnSpc>
              <a:buSzPts val="1400"/>
              <a:buFont typeface="Syne"/>
              <a:buChar char="●"/>
            </a:pPr>
            <a:endParaRPr lang="ru-RU" dirty="0">
              <a:solidFill>
                <a:srgbClr val="202124"/>
              </a:solidFill>
            </a:endParaRPr>
          </a:p>
          <a:p>
            <a:pPr indent="-317500">
              <a:lnSpc>
                <a:spcPct val="100000"/>
              </a:lnSpc>
              <a:buSzPts val="1400"/>
              <a:buFont typeface="Syne"/>
              <a:buChar char="●"/>
            </a:pPr>
            <a:r>
              <a:rPr lang="en-US" dirty="0" err="1">
                <a:latin typeface="Lucida Console" panose="020B0609040504020204" pitchFamily="49" charset="0"/>
              </a:rPr>
              <a:t>PyCharm</a:t>
            </a:r>
            <a:endParaRPr lang="ru-RU" dirty="0">
              <a:latin typeface="Lucida Console" panose="020B0609040504020204" pitchFamily="49" charset="0"/>
            </a:endParaRPr>
          </a:p>
          <a:p>
            <a:pPr marL="139700" lvl="0" indent="0">
              <a:lnSpc>
                <a:spcPct val="100000"/>
              </a:lnSpc>
              <a:buSzPts val="1400"/>
              <a:buNone/>
            </a:pPr>
            <a:endParaRPr lang="ru-RU" dirty="0" smtClean="0">
              <a:latin typeface="Lucida Console" panose="020B0609040504020204" pitchFamily="49" charset="0"/>
            </a:endParaRPr>
          </a:p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endParaRPr dirty="0">
              <a:solidFill>
                <a:srgbClr val="202124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58" y="2885849"/>
            <a:ext cx="1275842" cy="16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7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6"/>
          <p:cNvSpPr txBox="1">
            <a:spLocks noGrp="1"/>
          </p:cNvSpPr>
          <p:nvPr>
            <p:ph type="title"/>
          </p:nvPr>
        </p:nvSpPr>
        <p:spPr>
          <a:xfrm>
            <a:off x="720000" y="313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>
                <a:latin typeface="Lucida Console" panose="020B0609040504020204" pitchFamily="49" charset="0"/>
              </a:rPr>
              <a:t>План разработки</a:t>
            </a:r>
            <a:endParaRPr dirty="0">
              <a:latin typeface="Lucida Console" panose="020B0609040504020204" pitchFamily="49" charset="0"/>
            </a:endParaRPr>
          </a:p>
        </p:txBody>
      </p:sp>
      <p:sp>
        <p:nvSpPr>
          <p:cNvPr id="409" name="Google Shape;409;p1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>
                <a:latin typeface="Lucida Console" panose="020B0609040504020204" pitchFamily="49" charset="0"/>
              </a:rPr>
              <a:t>Изучение библиотеки </a:t>
            </a:r>
            <a:r>
              <a:rPr lang="en-US" dirty="0" err="1">
                <a:latin typeface="Lucida Console" panose="020B0609040504020204" pitchFamily="49" charset="0"/>
              </a:rPr>
              <a:t>Pygame</a:t>
            </a:r>
            <a:endParaRPr lang="ru-RU" dirty="0">
              <a:latin typeface="Lucida Console" panose="020B0609040504020204" pitchFamily="49" charset="0"/>
            </a:endParaRPr>
          </a:p>
          <a:p>
            <a:pPr lvl="0"/>
            <a:r>
              <a:rPr lang="ru-RU" dirty="0">
                <a:latin typeface="Lucida Console" panose="020B0609040504020204" pitchFamily="49" charset="0"/>
              </a:rPr>
              <a:t>Разработка физики мячика и ракетки</a:t>
            </a:r>
          </a:p>
          <a:p>
            <a:pPr lvl="0"/>
            <a:r>
              <a:rPr lang="ru-RU" dirty="0">
                <a:latin typeface="Lucida Console" panose="020B0609040504020204" pitchFamily="49" charset="0"/>
              </a:rPr>
              <a:t>Поиск и рисование спрайтов для построения карты</a:t>
            </a:r>
          </a:p>
          <a:p>
            <a:pPr lvl="0"/>
            <a:r>
              <a:rPr lang="ru-RU" dirty="0">
                <a:latin typeface="Lucida Console" panose="020B0609040504020204" pitchFamily="49" charset="0"/>
              </a:rPr>
              <a:t>Функция создания уровней</a:t>
            </a:r>
          </a:p>
          <a:p>
            <a:pPr lvl="0"/>
            <a:r>
              <a:rPr lang="ru-RU" dirty="0">
                <a:latin typeface="Lucida Console" panose="020B0609040504020204" pitchFamily="49" charset="0"/>
              </a:rPr>
              <a:t>Функция диалогов</a:t>
            </a:r>
          </a:p>
          <a:p>
            <a:pPr lvl="0"/>
            <a:r>
              <a:rPr lang="ru-RU" dirty="0">
                <a:latin typeface="Lucida Console" panose="020B0609040504020204" pitchFamily="49" charset="0"/>
              </a:rPr>
              <a:t>Подбор цветовой палитры и косметические изменения</a:t>
            </a:r>
          </a:p>
          <a:p>
            <a:pPr lvl="0"/>
            <a:r>
              <a:rPr lang="ru-RU" dirty="0">
                <a:latin typeface="Lucida Console" panose="020B0609040504020204" pitchFamily="49" charset="0"/>
              </a:rPr>
              <a:t>Тестирование программы</a:t>
            </a:r>
          </a:p>
          <a:p>
            <a:pPr lvl="0"/>
            <a:r>
              <a:rPr lang="ru-RU" dirty="0">
                <a:latin typeface="Lucida Console" panose="020B0609040504020204" pitchFamily="49" charset="0"/>
              </a:rPr>
              <a:t>Документация и защита</a:t>
            </a:r>
          </a:p>
          <a:p>
            <a:pPr marL="139700" lvl="0" indent="0">
              <a:lnSpc>
                <a:spcPct val="100000"/>
              </a:lnSpc>
              <a:buSzPts val="1400"/>
              <a:buNone/>
            </a:pPr>
            <a:endParaRPr lang="ru-RU" dirty="0" smtClean="0">
              <a:latin typeface="Lucida Console" panose="020B0609040504020204" pitchFamily="49" charset="0"/>
            </a:endParaRPr>
          </a:p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endParaRPr dirty="0">
              <a:solidFill>
                <a:srgbClr val="202124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58" y="2885849"/>
            <a:ext cx="1275842" cy="16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0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6"/>
          <p:cNvSpPr txBox="1">
            <a:spLocks noGrp="1"/>
          </p:cNvSpPr>
          <p:nvPr>
            <p:ph type="title"/>
          </p:nvPr>
        </p:nvSpPr>
        <p:spPr>
          <a:xfrm>
            <a:off x="720000" y="313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Возможное развитие</a:t>
            </a:r>
            <a:endParaRPr dirty="0">
              <a:latin typeface="Lucida Console" panose="020B0609040504020204" pitchFamily="49" charset="0"/>
            </a:endParaRPr>
          </a:p>
        </p:txBody>
      </p:sp>
      <p:sp>
        <p:nvSpPr>
          <p:cNvPr id="409" name="Google Shape;409;p1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lvl="0" indent="-342900">
              <a:buFont typeface="+mj-lt"/>
              <a:buAutoNum type="arabicPeriod"/>
            </a:pPr>
            <a:r>
              <a:rPr lang="ru-RU" dirty="0">
                <a:latin typeface="Lucida Console" panose="020B0609040504020204" pitchFamily="49" charset="0"/>
              </a:rPr>
              <a:t>Добавление новых уровней</a:t>
            </a:r>
          </a:p>
          <a:p>
            <a:pPr marL="495300" lvl="0" indent="-342900">
              <a:buFont typeface="+mj-lt"/>
              <a:buAutoNum type="arabicPeriod"/>
            </a:pPr>
            <a:r>
              <a:rPr lang="ru-RU" dirty="0">
                <a:latin typeface="Lucida Console" panose="020B0609040504020204" pitchFamily="49" charset="0"/>
              </a:rPr>
              <a:t>Режим </a:t>
            </a:r>
            <a:r>
              <a:rPr lang="ru-RU" dirty="0" err="1">
                <a:latin typeface="Lucida Console" panose="020B0609040504020204" pitchFamily="49" charset="0"/>
              </a:rPr>
              <a:t>мультиплеера</a:t>
            </a:r>
            <a:r>
              <a:rPr lang="ru-RU" dirty="0">
                <a:latin typeface="Lucida Console" panose="020B0609040504020204" pitchFamily="49" charset="0"/>
              </a:rPr>
              <a:t> пинг-понг</a:t>
            </a:r>
          </a:p>
          <a:p>
            <a:pPr marL="495300" lvl="0" indent="-342900">
              <a:buFont typeface="+mj-lt"/>
              <a:buAutoNum type="arabicPeriod"/>
            </a:pPr>
            <a:r>
              <a:rPr lang="ru-RU" dirty="0">
                <a:latin typeface="Lucida Console" panose="020B0609040504020204" pitchFamily="49" charset="0"/>
              </a:rPr>
              <a:t>Дальнейшая работа над спрайтами</a:t>
            </a:r>
          </a:p>
          <a:p>
            <a:pPr marL="495300" lvl="0" indent="-342900">
              <a:buFont typeface="+mj-lt"/>
              <a:buAutoNum type="arabicPeriod"/>
            </a:pPr>
            <a:r>
              <a:rPr lang="ru-RU" dirty="0">
                <a:latin typeface="Lucida Console" panose="020B0609040504020204" pitchFamily="49" charset="0"/>
              </a:rPr>
              <a:t>Анимированный спрайт кролика Роджера</a:t>
            </a:r>
          </a:p>
          <a:p>
            <a:pPr marL="495300" lvl="0" indent="-342900">
              <a:buFont typeface="+mj-lt"/>
              <a:buAutoNum type="arabicPeriod"/>
            </a:pPr>
            <a:r>
              <a:rPr lang="ru-RU" dirty="0">
                <a:latin typeface="Lucida Console" panose="020B0609040504020204" pitchFamily="49" charset="0"/>
              </a:rPr>
              <a:t>Оптимизация и корректирования кода</a:t>
            </a:r>
          </a:p>
          <a:p>
            <a:pPr marL="139700" lvl="0" indent="0">
              <a:lnSpc>
                <a:spcPct val="100000"/>
              </a:lnSpc>
              <a:buSzPts val="1400"/>
              <a:buNone/>
            </a:pPr>
            <a:endParaRPr lang="ru-RU" dirty="0" smtClean="0">
              <a:latin typeface="Lucida Console" panose="020B0609040504020204" pitchFamily="49" charset="0"/>
            </a:endParaRPr>
          </a:p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endParaRPr dirty="0">
              <a:solidFill>
                <a:srgbClr val="202124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58" y="2885849"/>
            <a:ext cx="1275842" cy="16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6"/>
          <p:cNvSpPr txBox="1">
            <a:spLocks noGrp="1"/>
          </p:cNvSpPr>
          <p:nvPr>
            <p:ph type="title"/>
          </p:nvPr>
        </p:nvSpPr>
        <p:spPr>
          <a:xfrm>
            <a:off x="720000" y="313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>
                <a:latin typeface="Lucida Console" panose="020B0609040504020204" pitchFamily="49" charset="0"/>
              </a:rPr>
              <a:t>Заключение</a:t>
            </a:r>
            <a:endParaRPr dirty="0">
              <a:latin typeface="Lucida Console" panose="020B0609040504020204" pitchFamily="49" charset="0"/>
            </a:endParaRPr>
          </a:p>
        </p:txBody>
      </p:sp>
      <p:sp>
        <p:nvSpPr>
          <p:cNvPr id="409" name="Google Shape;409;p1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dirty="0" smtClean="0"/>
              <a:t>В </a:t>
            </a:r>
            <a:r>
              <a:rPr lang="ru-RU" dirty="0"/>
              <a:t>проекте «</a:t>
            </a:r>
            <a:r>
              <a:rPr lang="en-US" dirty="0" err="1"/>
              <a:t>BunBricky</a:t>
            </a:r>
            <a:r>
              <a:rPr lang="ru-RU" dirty="0"/>
              <a:t>» реализованы все задуманные функции, работает без вылетов и ошибок, хорошая конструкция кода (+-).</a:t>
            </a:r>
          </a:p>
          <a:p>
            <a:pPr marL="139700" lvl="0" indent="0">
              <a:lnSpc>
                <a:spcPct val="100000"/>
              </a:lnSpc>
              <a:buSzPts val="1400"/>
              <a:buNone/>
            </a:pPr>
            <a:endParaRPr lang="ru-RU" dirty="0" smtClean="0">
              <a:latin typeface="Lucida Console" panose="020B0609040504020204" pitchFamily="49" charset="0"/>
            </a:endParaRPr>
          </a:p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endParaRPr dirty="0">
              <a:solidFill>
                <a:srgbClr val="202124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58" y="2885849"/>
            <a:ext cx="1275842" cy="16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1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6"/>
          <p:cNvSpPr txBox="1">
            <a:spLocks noGrp="1"/>
          </p:cNvSpPr>
          <p:nvPr>
            <p:ph type="title"/>
          </p:nvPr>
        </p:nvSpPr>
        <p:spPr>
          <a:xfrm>
            <a:off x="720000" y="16069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>
                <a:latin typeface="Lucida Console" panose="020B0609040504020204" pitchFamily="49" charset="0"/>
              </a:rPr>
              <a:t>Спасибо за внимание!</a:t>
            </a:r>
            <a:endParaRPr dirty="0">
              <a:latin typeface="Lucida Console" panose="020B0609040504020204" pitchFamily="49" charset="0"/>
            </a:endParaRPr>
          </a:p>
        </p:txBody>
      </p:sp>
      <p:sp>
        <p:nvSpPr>
          <p:cNvPr id="409" name="Google Shape;409;p1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lnSpc>
                <a:spcPct val="100000"/>
              </a:lnSpc>
              <a:buSzPts val="1400"/>
              <a:buNone/>
            </a:pPr>
            <a:endParaRPr lang="ru-RU" dirty="0" smtClean="0">
              <a:latin typeface="Lucida Console" panose="020B0609040504020204" pitchFamily="49" charset="0"/>
            </a:endParaRPr>
          </a:p>
          <a:p>
            <a:pPr lvl="0" indent="-317500">
              <a:lnSpc>
                <a:spcPct val="100000"/>
              </a:lnSpc>
              <a:buSzPts val="1400"/>
              <a:buFont typeface="Syne"/>
              <a:buChar char="●"/>
            </a:pPr>
            <a:endParaRPr dirty="0">
              <a:solidFill>
                <a:srgbClr val="202124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549" y="2390020"/>
            <a:ext cx="1651712" cy="217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45665"/>
      </p:ext>
    </p:extLst>
  </p:cSld>
  <p:clrMapOvr>
    <a:masterClrMapping/>
  </p:clrMapOvr>
</p:sld>
</file>

<file path=ppt/theme/theme1.xml><?xml version="1.0" encoding="utf-8"?>
<a:theme xmlns:a="http://schemas.openxmlformats.org/drawingml/2006/main" name="Neo Brutalism Marketing Plan Infographics">
  <a:themeElements>
    <a:clrScheme name="Simple Light">
      <a:dk1>
        <a:srgbClr val="010204"/>
      </a:dk1>
      <a:lt1>
        <a:srgbClr val="FFFEFF"/>
      </a:lt1>
      <a:dk2>
        <a:srgbClr val="ECE7E1"/>
      </a:dk2>
      <a:lt2>
        <a:srgbClr val="E0D4FC"/>
      </a:lt2>
      <a:accent1>
        <a:srgbClr val="F5FF7E"/>
      </a:accent1>
      <a:accent2>
        <a:srgbClr val="C5E6C2"/>
      </a:accent2>
      <a:accent3>
        <a:srgbClr val="F3796A"/>
      </a:accent3>
      <a:accent4>
        <a:srgbClr val="FFFFFF"/>
      </a:accent4>
      <a:accent5>
        <a:srgbClr val="FFFFFF"/>
      </a:accent5>
      <a:accent6>
        <a:srgbClr val="FFFFFF"/>
      </a:accent6>
      <a:hlink>
        <a:srgbClr val="0102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185</Words>
  <Application>Microsoft Office PowerPoint</Application>
  <PresentationFormat>Экран (16:9)</PresentationFormat>
  <Paragraphs>44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Syne</vt:lpstr>
      <vt:lpstr>Roboto Condensed Light</vt:lpstr>
      <vt:lpstr>Bebas Neue</vt:lpstr>
      <vt:lpstr>Arial</vt:lpstr>
      <vt:lpstr>Amiri</vt:lpstr>
      <vt:lpstr>Lucida Console</vt:lpstr>
      <vt:lpstr>Neo Brutalism Marketing Plan Infographics</vt:lpstr>
      <vt:lpstr>BunBricky. Игра арканоид</vt:lpstr>
      <vt:lpstr>Идея проекта</vt:lpstr>
      <vt:lpstr>Классы</vt:lpstr>
      <vt:lpstr>Технологии и библиотеки</vt:lpstr>
      <vt:lpstr>План разработки</vt:lpstr>
      <vt:lpstr>Возможное развитие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BunBricky. Игра арканоид</dc:title>
  <dc:creator>Sofia</dc:creator>
  <cp:lastModifiedBy>Sofia</cp:lastModifiedBy>
  <cp:revision>6</cp:revision>
  <dcterms:modified xsi:type="dcterms:W3CDTF">2024-01-11T19:13:51Z</dcterms:modified>
</cp:coreProperties>
</file>