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4" r:id="rId3"/>
    <p:sldId id="311" r:id="rId4"/>
    <p:sldId id="312" r:id="rId5"/>
    <p:sldId id="313" r:id="rId6"/>
    <p:sldId id="314" r:id="rId7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9"/>
      <p:bold r:id="rId10"/>
      <p:italic r:id="rId11"/>
      <p:boldItalic r:id="rId12"/>
    </p:embeddedFon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Alexandria Medium" panose="020B0604020202020204" charset="-78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450FB2-DAB9-4BE8-AB4E-A23EDCDBD5A9}">
  <a:tblStyle styleId="{EC450FB2-DAB9-4BE8-AB4E-A23EDCDBD5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2EA0C7-9958-41F4-AFC0-3FCCF688B3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23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7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15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98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76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49" y="1958600"/>
            <a:ext cx="6802233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Spotisense</a:t>
            </a:r>
            <a:endParaRPr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Подготовила Супонова София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Опробовать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личного проекта, в данном случае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API Spotify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Создать веб приложение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Spotisense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отображения некоторых способностей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Spotipy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отображение статистики.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Идея проекта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Google Shape;265;p43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Проект реализован с помощью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Python, Flask, Spotify API –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Spotipy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Bootstrap.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Редакторы кода: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Pycharm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Visual Studio Code.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" name="Google Shape;266;p43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Цель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7" name="Google Shape;267;p4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Реализация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1663148"/>
            <a:ext cx="6725996" cy="2458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Статус проигрывания музыки и её статистика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Генерация </a:t>
            </a:r>
            <a:r>
              <a:rPr lang="ru-RU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плейлиста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с выбором жанров и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определённой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статистики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Вывод статистики </a:t>
            </a:r>
            <a:r>
              <a:rPr lang="ru-RU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плейлиста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Вывод топ треков и артистов за определённый промежуток времени.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Основные функции</a:t>
            </a:r>
            <a:r>
              <a:rPr lang="ru-RU" dirty="0"/>
              <a:t/>
            </a:r>
            <a:br>
              <a:rPr lang="ru-RU" dirty="0"/>
            </a:b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3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1663148"/>
            <a:ext cx="6725996" cy="2458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реализации проекта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использованы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следующие технологии и библиотеки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: Основной язык программирования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Spotipy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: Библиотека для реализации функций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Spotify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: Фреймворк для создания веб приложений на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: Шаблоны для быстрого создания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’а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Pycharm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: Среда программирования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Spotipy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Visual Studio Code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: Среда программирования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версий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Технологии и библиотеки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503583" y="1325217"/>
            <a:ext cx="4837044" cy="2955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Изучение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документации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Spotify API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Spotipy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просмотр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туториалов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Создание сайта пустышки без стилей на первое время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Получение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секретного ключа для разработчиков, использующих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API Spotify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Реализован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Log in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аккаунта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Spotipy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обновление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токена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запроса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всех перечисленных функций 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Подключение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Bootstrap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редактирование внешнего вида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Тестирование программы на другом устройстве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Документация и защита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План разработки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5" y="1285460"/>
            <a:ext cx="3436318" cy="29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1663148"/>
            <a:ext cx="6725996" cy="2458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Добавление </a:t>
            </a:r>
            <a:r>
              <a:rPr lang="ru-RU" dirty="0"/>
              <a:t>других функций, доступных в </a:t>
            </a:r>
            <a:r>
              <a:rPr lang="en-US" dirty="0"/>
              <a:t>Spotify API</a:t>
            </a:r>
            <a:endParaRPr lang="ru-RU" dirty="0"/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Отображение иконки и ника аккаунта на главной странице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Возможные пути развития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0" y="2544829"/>
            <a:ext cx="3111055" cy="23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24662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229</Words>
  <Application>Microsoft Office PowerPoint</Application>
  <PresentationFormat>Экран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Segoe UI</vt:lpstr>
      <vt:lpstr>Albert Sans</vt:lpstr>
      <vt:lpstr>Alexandria Medium</vt:lpstr>
      <vt:lpstr>Arial</vt:lpstr>
      <vt:lpstr>Lead Funnel by Slidesgo</vt:lpstr>
      <vt:lpstr>Spotisense</vt:lpstr>
      <vt:lpstr>Идея проекта</vt:lpstr>
      <vt:lpstr>Основные функции </vt:lpstr>
      <vt:lpstr>Технологии и библиотеки  </vt:lpstr>
      <vt:lpstr>План разработки </vt:lpstr>
      <vt:lpstr>Возможные пути развития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Spotisense</dc:title>
  <dc:creator>Sofia</dc:creator>
  <cp:lastModifiedBy>Sofia</cp:lastModifiedBy>
  <cp:revision>6</cp:revision>
  <dcterms:modified xsi:type="dcterms:W3CDTF">2024-04-25T15:20:30Z</dcterms:modified>
</cp:coreProperties>
</file>