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21945600" cx="32918400"/>
  <p:notesSz cx="6858000" cy="9144000"/>
  <p:embeddedFontLst>
    <p:embeddedFont>
      <p:font typeface="EB Garamond ExtraBold"/>
      <p:bold r:id="rId8"/>
      <p:boldItalic r:id="rId9"/>
    </p:embeddedFont>
    <p:embeddedFont>
      <p:font typeface="Oswald"/>
      <p:regular r:id="rId10"/>
      <p:bold r:id="rId11"/>
    </p:embeddedFont>
    <p:embeddedFont>
      <p:font typeface="Roboto Mon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swald-bold.fntdata"/><Relationship Id="rId10" Type="http://schemas.openxmlformats.org/officeDocument/2006/relationships/font" Target="fonts/Oswald-regular.fntdata"/><Relationship Id="rId13" Type="http://schemas.openxmlformats.org/officeDocument/2006/relationships/font" Target="fonts/RobotoMono-bold.fntdata"/><Relationship Id="rId12" Type="http://schemas.openxmlformats.org/officeDocument/2006/relationships/font" Target="fonts/RobotoMon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EBGaramondExtraBold-boldItalic.fntdata"/><Relationship Id="rId15" Type="http://schemas.openxmlformats.org/officeDocument/2006/relationships/font" Target="fonts/RobotoMono-boldItalic.fntdata"/><Relationship Id="rId14" Type="http://schemas.openxmlformats.org/officeDocument/2006/relationships/font" Target="fonts/RobotoMon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EBGaramond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e8bf9ad5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9e8bf9ad55_1_75:notes"/>
          <p:cNvSpPr/>
          <p:nvPr>
            <p:ph idx="2" type="sldImg"/>
          </p:nvPr>
        </p:nvSpPr>
        <p:spPr>
          <a:xfrm>
            <a:off x="1143222"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3176853"/>
            <a:ext cx="30674100" cy="87579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p:txBody>
      </p:sp>
      <p:sp>
        <p:nvSpPr>
          <p:cNvPr id="11" name="Google Shape;11;p2"/>
          <p:cNvSpPr txBox="1"/>
          <p:nvPr>
            <p:ph idx="1" type="subTitle"/>
          </p:nvPr>
        </p:nvSpPr>
        <p:spPr>
          <a:xfrm>
            <a:off x="1122120" y="12092267"/>
            <a:ext cx="30674100" cy="3381900"/>
          </a:xfrm>
          <a:prstGeom prst="rect">
            <a:avLst/>
          </a:prstGeom>
        </p:spPr>
        <p:txBody>
          <a:bodyPr anchorCtr="0" anchor="t" bIns="349450" lIns="349450" spcFirstLastPara="1" rIns="349450" wrap="square" tIns="34945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p:txBody>
      </p:sp>
      <p:sp>
        <p:nvSpPr>
          <p:cNvPr id="12" name="Google Shape;12;p2"/>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4719467"/>
            <a:ext cx="30674100" cy="83775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p:nvPr>
            <p:ph idx="1" type="body"/>
          </p:nvPr>
        </p:nvSpPr>
        <p:spPr>
          <a:xfrm>
            <a:off x="1122120" y="13449493"/>
            <a:ext cx="30674100" cy="5550000"/>
          </a:xfrm>
          <a:prstGeom prst="rect">
            <a:avLst/>
          </a:prstGeom>
        </p:spPr>
        <p:txBody>
          <a:bodyPr anchorCtr="0" anchor="t" bIns="349450" lIns="349450" spcFirstLastPara="1" rIns="349450" wrap="square" tIns="349450">
            <a:normAutofit/>
          </a:bodyPr>
          <a:lstStyle>
            <a:lvl1pPr indent="-666750" lvl="0" marL="457200" algn="ctr">
              <a:spcBef>
                <a:spcPts val="0"/>
              </a:spcBef>
              <a:spcAft>
                <a:spcPts val="0"/>
              </a:spcAft>
              <a:buSzPts val="6900"/>
              <a:buChar char="●"/>
              <a:defRPr/>
            </a:lvl1pPr>
            <a:lvl2pPr indent="-571500" lvl="1" marL="914400" algn="ctr">
              <a:spcBef>
                <a:spcPts val="0"/>
              </a:spcBef>
              <a:spcAft>
                <a:spcPts val="0"/>
              </a:spcAft>
              <a:buSzPts val="5400"/>
              <a:buChar char="○"/>
              <a:defRPr/>
            </a:lvl2pPr>
            <a:lvl3pPr indent="-571500" lvl="2" marL="1371600" algn="ctr">
              <a:spcBef>
                <a:spcPts val="0"/>
              </a:spcBef>
              <a:spcAft>
                <a:spcPts val="0"/>
              </a:spcAft>
              <a:buSzPts val="5400"/>
              <a:buChar char="■"/>
              <a:defRPr/>
            </a:lvl3pPr>
            <a:lvl4pPr indent="-571500" lvl="3" marL="1828800" algn="ctr">
              <a:spcBef>
                <a:spcPts val="0"/>
              </a:spcBef>
              <a:spcAft>
                <a:spcPts val="0"/>
              </a:spcAft>
              <a:buSzPts val="5400"/>
              <a:buChar char="●"/>
              <a:defRPr/>
            </a:lvl4pPr>
            <a:lvl5pPr indent="-571500" lvl="4" marL="2286000" algn="ctr">
              <a:spcBef>
                <a:spcPts val="0"/>
              </a:spcBef>
              <a:spcAft>
                <a:spcPts val="0"/>
              </a:spcAft>
              <a:buSzPts val="5400"/>
              <a:buChar char="○"/>
              <a:defRPr/>
            </a:lvl5pPr>
            <a:lvl6pPr indent="-571500" lvl="5" marL="2743200" algn="ctr">
              <a:spcBef>
                <a:spcPts val="0"/>
              </a:spcBef>
              <a:spcAft>
                <a:spcPts val="0"/>
              </a:spcAft>
              <a:buSzPts val="5400"/>
              <a:buChar char="■"/>
              <a:defRPr/>
            </a:lvl6pPr>
            <a:lvl7pPr indent="-571500" lvl="6" marL="3200400" algn="ctr">
              <a:spcBef>
                <a:spcPts val="0"/>
              </a:spcBef>
              <a:spcAft>
                <a:spcPts val="0"/>
              </a:spcAft>
              <a:buSzPts val="5400"/>
              <a:buChar char="●"/>
              <a:defRPr/>
            </a:lvl7pPr>
            <a:lvl8pPr indent="-571500" lvl="7" marL="3657600" algn="ctr">
              <a:spcBef>
                <a:spcPts val="0"/>
              </a:spcBef>
              <a:spcAft>
                <a:spcPts val="0"/>
              </a:spcAft>
              <a:buSzPts val="5400"/>
              <a:buChar char="○"/>
              <a:defRPr/>
            </a:lvl8pPr>
            <a:lvl9pPr indent="-571500" lvl="8" marL="4114800" algn="ctr">
              <a:spcBef>
                <a:spcPts val="0"/>
              </a:spcBef>
              <a:spcAft>
                <a:spcPts val="0"/>
              </a:spcAft>
              <a:buSzPts val="5400"/>
              <a:buChar char="■"/>
              <a:defRPr/>
            </a:lvl9pPr>
          </a:lstStyle>
          <a:p/>
        </p:txBody>
      </p:sp>
      <p:sp>
        <p:nvSpPr>
          <p:cNvPr id="47" name="Google Shape;47;p11"/>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2468880" y="3591562"/>
            <a:ext cx="27980700" cy="7640400"/>
          </a:xfrm>
          <a:prstGeom prst="rect">
            <a:avLst/>
          </a:prstGeom>
          <a:noFill/>
          <a:ln>
            <a:noFill/>
          </a:ln>
        </p:spPr>
        <p:txBody>
          <a:bodyPr anchorCtr="0" anchor="b" bIns="45950" lIns="92025" spcFirstLastPara="1" rIns="92025" wrap="square" tIns="45950">
            <a:normAutofit/>
          </a:bodyPr>
          <a:lstStyle>
            <a:lvl1pPr lvl="0" algn="ctr">
              <a:lnSpc>
                <a:spcPct val="90000"/>
              </a:lnSpc>
              <a:spcBef>
                <a:spcPts val="0"/>
              </a:spcBef>
              <a:spcAft>
                <a:spcPts val="0"/>
              </a:spcAft>
              <a:buClr>
                <a:schemeClr val="dk1"/>
              </a:buClr>
              <a:buSzPts val="19500"/>
              <a:buFont typeface="Calibri"/>
              <a:buNone/>
              <a:defRPr sz="19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58" name="Google Shape;58;p14"/>
          <p:cNvSpPr txBox="1"/>
          <p:nvPr>
            <p:ph idx="1" type="subTitle"/>
          </p:nvPr>
        </p:nvSpPr>
        <p:spPr>
          <a:xfrm>
            <a:off x="4114800" y="11526522"/>
            <a:ext cx="24688800" cy="5298000"/>
          </a:xfrm>
          <a:prstGeom prst="rect">
            <a:avLst/>
          </a:prstGeom>
          <a:noFill/>
          <a:ln>
            <a:noFill/>
          </a:ln>
        </p:spPr>
        <p:txBody>
          <a:bodyPr anchorCtr="0" anchor="t" bIns="45950" lIns="92025" spcFirstLastPara="1" rIns="92025" wrap="square" tIns="45950">
            <a:normAutofit/>
          </a:bodyPr>
          <a:lstStyle>
            <a:lvl1pPr lvl="0" algn="ctr">
              <a:lnSpc>
                <a:spcPct val="90000"/>
              </a:lnSpc>
              <a:spcBef>
                <a:spcPts val="3100"/>
              </a:spcBef>
              <a:spcAft>
                <a:spcPts val="0"/>
              </a:spcAft>
              <a:buClr>
                <a:schemeClr val="dk1"/>
              </a:buClr>
              <a:buSzPts val="7600"/>
              <a:buNone/>
              <a:defRPr sz="7600"/>
            </a:lvl1pPr>
            <a:lvl2pPr lvl="1" algn="ctr">
              <a:lnSpc>
                <a:spcPct val="90000"/>
              </a:lnSpc>
              <a:spcBef>
                <a:spcPts val="1500"/>
              </a:spcBef>
              <a:spcAft>
                <a:spcPts val="0"/>
              </a:spcAft>
              <a:buClr>
                <a:schemeClr val="dk1"/>
              </a:buClr>
              <a:buSzPts val="6500"/>
              <a:buNone/>
              <a:defRPr sz="6500"/>
            </a:lvl2pPr>
            <a:lvl3pPr lvl="2" algn="ctr">
              <a:lnSpc>
                <a:spcPct val="90000"/>
              </a:lnSpc>
              <a:spcBef>
                <a:spcPts val="1500"/>
              </a:spcBef>
              <a:spcAft>
                <a:spcPts val="0"/>
              </a:spcAft>
              <a:buClr>
                <a:schemeClr val="dk1"/>
              </a:buClr>
              <a:buSzPts val="5700"/>
              <a:buNone/>
              <a:defRPr sz="5700"/>
            </a:lvl3pPr>
            <a:lvl4pPr lvl="3" algn="ctr">
              <a:lnSpc>
                <a:spcPct val="90000"/>
              </a:lnSpc>
              <a:spcBef>
                <a:spcPts val="1500"/>
              </a:spcBef>
              <a:spcAft>
                <a:spcPts val="0"/>
              </a:spcAft>
              <a:buClr>
                <a:schemeClr val="dk1"/>
              </a:buClr>
              <a:buSzPts val="5000"/>
              <a:buNone/>
              <a:defRPr sz="5000"/>
            </a:lvl4pPr>
            <a:lvl5pPr lvl="4" algn="ctr">
              <a:lnSpc>
                <a:spcPct val="90000"/>
              </a:lnSpc>
              <a:spcBef>
                <a:spcPts val="1500"/>
              </a:spcBef>
              <a:spcAft>
                <a:spcPts val="0"/>
              </a:spcAft>
              <a:buClr>
                <a:schemeClr val="dk1"/>
              </a:buClr>
              <a:buSzPts val="5000"/>
              <a:buNone/>
              <a:defRPr sz="5000"/>
            </a:lvl5pPr>
            <a:lvl6pPr lvl="5" algn="ctr">
              <a:lnSpc>
                <a:spcPct val="90000"/>
              </a:lnSpc>
              <a:spcBef>
                <a:spcPts val="1500"/>
              </a:spcBef>
              <a:spcAft>
                <a:spcPts val="0"/>
              </a:spcAft>
              <a:buClr>
                <a:schemeClr val="dk1"/>
              </a:buClr>
              <a:buSzPts val="5000"/>
              <a:buNone/>
              <a:defRPr sz="5000"/>
            </a:lvl6pPr>
            <a:lvl7pPr lvl="6" algn="ctr">
              <a:lnSpc>
                <a:spcPct val="90000"/>
              </a:lnSpc>
              <a:spcBef>
                <a:spcPts val="1500"/>
              </a:spcBef>
              <a:spcAft>
                <a:spcPts val="0"/>
              </a:spcAft>
              <a:buClr>
                <a:schemeClr val="dk1"/>
              </a:buClr>
              <a:buSzPts val="5000"/>
              <a:buNone/>
              <a:defRPr sz="5000"/>
            </a:lvl7pPr>
            <a:lvl8pPr lvl="7" algn="ctr">
              <a:lnSpc>
                <a:spcPct val="90000"/>
              </a:lnSpc>
              <a:spcBef>
                <a:spcPts val="1500"/>
              </a:spcBef>
              <a:spcAft>
                <a:spcPts val="0"/>
              </a:spcAft>
              <a:buClr>
                <a:schemeClr val="dk1"/>
              </a:buClr>
              <a:buSzPts val="5000"/>
              <a:buNone/>
              <a:defRPr sz="5000"/>
            </a:lvl8pPr>
            <a:lvl9pPr lvl="8" algn="ctr">
              <a:lnSpc>
                <a:spcPct val="90000"/>
              </a:lnSpc>
              <a:spcBef>
                <a:spcPts val="1500"/>
              </a:spcBef>
              <a:spcAft>
                <a:spcPts val="0"/>
              </a:spcAft>
              <a:buClr>
                <a:schemeClr val="dk1"/>
              </a:buClr>
              <a:buSzPts val="5000"/>
              <a:buNone/>
              <a:defRPr sz="5000"/>
            </a:lvl9pPr>
          </a:lstStyle>
          <a:p/>
        </p:txBody>
      </p:sp>
      <p:sp>
        <p:nvSpPr>
          <p:cNvPr id="59" name="Google Shape;59;p14"/>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60" name="Google Shape;60;p14"/>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61" name="Google Shape;61;p14"/>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2263140" y="1168405"/>
            <a:ext cx="28392000" cy="4242000"/>
          </a:xfrm>
          <a:prstGeom prst="rect">
            <a:avLst/>
          </a:prstGeom>
          <a:noFill/>
          <a:ln>
            <a:noFill/>
          </a:ln>
        </p:spPr>
        <p:txBody>
          <a:bodyPr anchorCtr="0" anchor="ctr" bIns="45950" lIns="92025" spcFirstLastPara="1" rIns="92025" wrap="square" tIns="45950">
            <a:normAutofit/>
          </a:bodyPr>
          <a:lstStyle>
            <a:lvl1pPr lvl="0" algn="l">
              <a:lnSpc>
                <a:spcPct val="90000"/>
              </a:lnSpc>
              <a:spcBef>
                <a:spcPts val="0"/>
              </a:spcBef>
              <a:spcAft>
                <a:spcPts val="0"/>
              </a:spcAft>
              <a:buClr>
                <a:schemeClr val="dk1"/>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64" name="Google Shape;64;p15"/>
          <p:cNvSpPr txBox="1"/>
          <p:nvPr>
            <p:ph idx="1" type="body"/>
          </p:nvPr>
        </p:nvSpPr>
        <p:spPr>
          <a:xfrm>
            <a:off x="2263140" y="5842000"/>
            <a:ext cx="28392000" cy="13923900"/>
          </a:xfrm>
          <a:prstGeom prst="rect">
            <a:avLst/>
          </a:prstGeom>
          <a:noFill/>
          <a:ln>
            <a:noFill/>
          </a:ln>
        </p:spPr>
        <p:txBody>
          <a:bodyPr anchorCtr="0" anchor="t" bIns="45950" lIns="92025" spcFirstLastPara="1" rIns="92025" wrap="square" tIns="45950">
            <a:normAutofit/>
          </a:bodyPr>
          <a:lstStyle>
            <a:lvl1pPr indent="-349250" lvl="0" marL="457200" algn="l">
              <a:lnSpc>
                <a:spcPct val="90000"/>
              </a:lnSpc>
              <a:spcBef>
                <a:spcPts val="3100"/>
              </a:spcBef>
              <a:spcAft>
                <a:spcPts val="0"/>
              </a:spcAft>
              <a:buClr>
                <a:schemeClr val="dk1"/>
              </a:buClr>
              <a:buSzPts val="1900"/>
              <a:buChar char="•"/>
              <a:defRPr/>
            </a:lvl1pPr>
            <a:lvl2pPr indent="-349250" lvl="1" marL="914400" algn="l">
              <a:lnSpc>
                <a:spcPct val="90000"/>
              </a:lnSpc>
              <a:spcBef>
                <a:spcPts val="1500"/>
              </a:spcBef>
              <a:spcAft>
                <a:spcPts val="0"/>
              </a:spcAft>
              <a:buClr>
                <a:schemeClr val="dk1"/>
              </a:buClr>
              <a:buSzPts val="1900"/>
              <a:buChar char="•"/>
              <a:defRPr/>
            </a:lvl2pPr>
            <a:lvl3pPr indent="-349250" lvl="2" marL="1371600" algn="l">
              <a:lnSpc>
                <a:spcPct val="90000"/>
              </a:lnSpc>
              <a:spcBef>
                <a:spcPts val="1500"/>
              </a:spcBef>
              <a:spcAft>
                <a:spcPts val="0"/>
              </a:spcAft>
              <a:buClr>
                <a:schemeClr val="dk1"/>
              </a:buClr>
              <a:buSzPts val="1900"/>
              <a:buChar char="•"/>
              <a:defRPr/>
            </a:lvl3pPr>
            <a:lvl4pPr indent="-349250" lvl="3" marL="1828800" algn="l">
              <a:lnSpc>
                <a:spcPct val="90000"/>
              </a:lnSpc>
              <a:spcBef>
                <a:spcPts val="1500"/>
              </a:spcBef>
              <a:spcAft>
                <a:spcPts val="0"/>
              </a:spcAft>
              <a:buClr>
                <a:schemeClr val="dk1"/>
              </a:buClr>
              <a:buSzPts val="1900"/>
              <a:buChar char="•"/>
              <a:defRPr/>
            </a:lvl4pPr>
            <a:lvl5pPr indent="-349250" lvl="4" marL="2286000" algn="l">
              <a:lnSpc>
                <a:spcPct val="90000"/>
              </a:lnSpc>
              <a:spcBef>
                <a:spcPts val="1500"/>
              </a:spcBef>
              <a:spcAft>
                <a:spcPts val="0"/>
              </a:spcAft>
              <a:buClr>
                <a:schemeClr val="dk1"/>
              </a:buClr>
              <a:buSzPts val="1900"/>
              <a:buChar char="•"/>
              <a:defRPr/>
            </a:lvl5pPr>
            <a:lvl6pPr indent="-349250" lvl="5" marL="2743200" algn="l">
              <a:lnSpc>
                <a:spcPct val="90000"/>
              </a:lnSpc>
              <a:spcBef>
                <a:spcPts val="1500"/>
              </a:spcBef>
              <a:spcAft>
                <a:spcPts val="0"/>
              </a:spcAft>
              <a:buClr>
                <a:schemeClr val="dk1"/>
              </a:buClr>
              <a:buSzPts val="1900"/>
              <a:buChar char="•"/>
              <a:defRPr/>
            </a:lvl6pPr>
            <a:lvl7pPr indent="-349250" lvl="6" marL="3200400" algn="l">
              <a:lnSpc>
                <a:spcPct val="90000"/>
              </a:lnSpc>
              <a:spcBef>
                <a:spcPts val="1500"/>
              </a:spcBef>
              <a:spcAft>
                <a:spcPts val="0"/>
              </a:spcAft>
              <a:buClr>
                <a:schemeClr val="dk1"/>
              </a:buClr>
              <a:buSzPts val="1900"/>
              <a:buChar char="•"/>
              <a:defRPr/>
            </a:lvl7pPr>
            <a:lvl8pPr indent="-349250" lvl="7" marL="3657600" algn="l">
              <a:lnSpc>
                <a:spcPct val="90000"/>
              </a:lnSpc>
              <a:spcBef>
                <a:spcPts val="1500"/>
              </a:spcBef>
              <a:spcAft>
                <a:spcPts val="0"/>
              </a:spcAft>
              <a:buClr>
                <a:schemeClr val="dk1"/>
              </a:buClr>
              <a:buSzPts val="1900"/>
              <a:buChar char="•"/>
              <a:defRPr/>
            </a:lvl8pPr>
            <a:lvl9pPr indent="-349250" lvl="8" marL="4114800" algn="l">
              <a:lnSpc>
                <a:spcPct val="90000"/>
              </a:lnSpc>
              <a:spcBef>
                <a:spcPts val="1500"/>
              </a:spcBef>
              <a:spcAft>
                <a:spcPts val="0"/>
              </a:spcAft>
              <a:buClr>
                <a:schemeClr val="dk1"/>
              </a:buClr>
              <a:buSzPts val="1900"/>
              <a:buChar char="•"/>
              <a:defRPr/>
            </a:lvl9pPr>
          </a:lstStyle>
          <a:p/>
        </p:txBody>
      </p:sp>
      <p:sp>
        <p:nvSpPr>
          <p:cNvPr id="65" name="Google Shape;65;p15"/>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66" name="Google Shape;66;p15"/>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67" name="Google Shape;67;p15"/>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2245997" y="5471167"/>
            <a:ext cx="28392000" cy="9129000"/>
          </a:xfrm>
          <a:prstGeom prst="rect">
            <a:avLst/>
          </a:prstGeom>
          <a:noFill/>
          <a:ln>
            <a:noFill/>
          </a:ln>
        </p:spPr>
        <p:txBody>
          <a:bodyPr anchorCtr="0" anchor="b" bIns="45950" lIns="92025" spcFirstLastPara="1" rIns="92025" wrap="square" tIns="45950">
            <a:normAutofit/>
          </a:bodyPr>
          <a:lstStyle>
            <a:lvl1pPr lvl="0" algn="l">
              <a:lnSpc>
                <a:spcPct val="90000"/>
              </a:lnSpc>
              <a:spcBef>
                <a:spcPts val="0"/>
              </a:spcBef>
              <a:spcAft>
                <a:spcPts val="0"/>
              </a:spcAft>
              <a:buClr>
                <a:schemeClr val="dk1"/>
              </a:buClr>
              <a:buSzPts val="19500"/>
              <a:buFont typeface="Calibri"/>
              <a:buNone/>
              <a:defRPr sz="19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70" name="Google Shape;70;p16"/>
          <p:cNvSpPr txBox="1"/>
          <p:nvPr>
            <p:ph idx="1" type="body"/>
          </p:nvPr>
        </p:nvSpPr>
        <p:spPr>
          <a:xfrm>
            <a:off x="2245997" y="14686287"/>
            <a:ext cx="28392000" cy="4800000"/>
          </a:xfrm>
          <a:prstGeom prst="rect">
            <a:avLst/>
          </a:prstGeom>
          <a:noFill/>
          <a:ln>
            <a:noFill/>
          </a:ln>
        </p:spPr>
        <p:txBody>
          <a:bodyPr anchorCtr="0" anchor="t" bIns="45950" lIns="92025" spcFirstLastPara="1" rIns="92025" wrap="square" tIns="45950">
            <a:normAutofit/>
          </a:bodyPr>
          <a:lstStyle>
            <a:lvl1pPr indent="-228600" lvl="0" marL="457200" algn="l">
              <a:lnSpc>
                <a:spcPct val="90000"/>
              </a:lnSpc>
              <a:spcBef>
                <a:spcPts val="3100"/>
              </a:spcBef>
              <a:spcAft>
                <a:spcPts val="0"/>
              </a:spcAft>
              <a:buClr>
                <a:schemeClr val="dk1"/>
              </a:buClr>
              <a:buSzPts val="7600"/>
              <a:buNone/>
              <a:defRPr sz="7600">
                <a:solidFill>
                  <a:schemeClr val="dk1"/>
                </a:solidFill>
              </a:defRPr>
            </a:lvl1pPr>
            <a:lvl2pPr indent="-228600" lvl="1" marL="914400" algn="l">
              <a:lnSpc>
                <a:spcPct val="90000"/>
              </a:lnSpc>
              <a:spcBef>
                <a:spcPts val="1500"/>
              </a:spcBef>
              <a:spcAft>
                <a:spcPts val="0"/>
              </a:spcAft>
              <a:buClr>
                <a:srgbClr val="888888"/>
              </a:buClr>
              <a:buSzPts val="6500"/>
              <a:buNone/>
              <a:defRPr sz="6500">
                <a:solidFill>
                  <a:srgbClr val="888888"/>
                </a:solidFill>
              </a:defRPr>
            </a:lvl2pPr>
            <a:lvl3pPr indent="-228600" lvl="2" marL="1371600" algn="l">
              <a:lnSpc>
                <a:spcPct val="90000"/>
              </a:lnSpc>
              <a:spcBef>
                <a:spcPts val="1500"/>
              </a:spcBef>
              <a:spcAft>
                <a:spcPts val="0"/>
              </a:spcAft>
              <a:buClr>
                <a:srgbClr val="888888"/>
              </a:buClr>
              <a:buSzPts val="5700"/>
              <a:buNone/>
              <a:defRPr sz="5700">
                <a:solidFill>
                  <a:srgbClr val="888888"/>
                </a:solidFill>
              </a:defRPr>
            </a:lvl3pPr>
            <a:lvl4pPr indent="-228600" lvl="3" marL="1828800" algn="l">
              <a:lnSpc>
                <a:spcPct val="90000"/>
              </a:lnSpc>
              <a:spcBef>
                <a:spcPts val="1500"/>
              </a:spcBef>
              <a:spcAft>
                <a:spcPts val="0"/>
              </a:spcAft>
              <a:buClr>
                <a:srgbClr val="888888"/>
              </a:buClr>
              <a:buSzPts val="5000"/>
              <a:buNone/>
              <a:defRPr sz="5000">
                <a:solidFill>
                  <a:srgbClr val="888888"/>
                </a:solidFill>
              </a:defRPr>
            </a:lvl4pPr>
            <a:lvl5pPr indent="-228600" lvl="4" marL="2286000" algn="l">
              <a:lnSpc>
                <a:spcPct val="90000"/>
              </a:lnSpc>
              <a:spcBef>
                <a:spcPts val="1500"/>
              </a:spcBef>
              <a:spcAft>
                <a:spcPts val="0"/>
              </a:spcAft>
              <a:buClr>
                <a:srgbClr val="888888"/>
              </a:buClr>
              <a:buSzPts val="5000"/>
              <a:buNone/>
              <a:defRPr sz="5000">
                <a:solidFill>
                  <a:srgbClr val="888888"/>
                </a:solidFill>
              </a:defRPr>
            </a:lvl5pPr>
            <a:lvl6pPr indent="-228600" lvl="5" marL="2743200" algn="l">
              <a:lnSpc>
                <a:spcPct val="90000"/>
              </a:lnSpc>
              <a:spcBef>
                <a:spcPts val="1500"/>
              </a:spcBef>
              <a:spcAft>
                <a:spcPts val="0"/>
              </a:spcAft>
              <a:buClr>
                <a:srgbClr val="888888"/>
              </a:buClr>
              <a:buSzPts val="5000"/>
              <a:buNone/>
              <a:defRPr sz="5000">
                <a:solidFill>
                  <a:srgbClr val="888888"/>
                </a:solidFill>
              </a:defRPr>
            </a:lvl6pPr>
            <a:lvl7pPr indent="-228600" lvl="6" marL="3200400" algn="l">
              <a:lnSpc>
                <a:spcPct val="90000"/>
              </a:lnSpc>
              <a:spcBef>
                <a:spcPts val="1500"/>
              </a:spcBef>
              <a:spcAft>
                <a:spcPts val="0"/>
              </a:spcAft>
              <a:buClr>
                <a:srgbClr val="888888"/>
              </a:buClr>
              <a:buSzPts val="5000"/>
              <a:buNone/>
              <a:defRPr sz="5000">
                <a:solidFill>
                  <a:srgbClr val="888888"/>
                </a:solidFill>
              </a:defRPr>
            </a:lvl7pPr>
            <a:lvl8pPr indent="-228600" lvl="7" marL="3657600" algn="l">
              <a:lnSpc>
                <a:spcPct val="90000"/>
              </a:lnSpc>
              <a:spcBef>
                <a:spcPts val="1500"/>
              </a:spcBef>
              <a:spcAft>
                <a:spcPts val="0"/>
              </a:spcAft>
              <a:buClr>
                <a:srgbClr val="888888"/>
              </a:buClr>
              <a:buSzPts val="5000"/>
              <a:buNone/>
              <a:defRPr sz="5000">
                <a:solidFill>
                  <a:srgbClr val="888888"/>
                </a:solidFill>
              </a:defRPr>
            </a:lvl8pPr>
            <a:lvl9pPr indent="-228600" lvl="8" marL="4114800" algn="l">
              <a:lnSpc>
                <a:spcPct val="90000"/>
              </a:lnSpc>
              <a:spcBef>
                <a:spcPts val="1500"/>
              </a:spcBef>
              <a:spcAft>
                <a:spcPts val="0"/>
              </a:spcAft>
              <a:buClr>
                <a:srgbClr val="888888"/>
              </a:buClr>
              <a:buSzPts val="5000"/>
              <a:buNone/>
              <a:defRPr sz="5000">
                <a:solidFill>
                  <a:srgbClr val="888888"/>
                </a:solidFill>
              </a:defRPr>
            </a:lvl9pPr>
          </a:lstStyle>
          <a:p/>
        </p:txBody>
      </p:sp>
      <p:sp>
        <p:nvSpPr>
          <p:cNvPr id="71" name="Google Shape;71;p16"/>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72" name="Google Shape;72;p16"/>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73" name="Google Shape;73;p16"/>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2263140" y="1168405"/>
            <a:ext cx="28392000" cy="4242000"/>
          </a:xfrm>
          <a:prstGeom prst="rect">
            <a:avLst/>
          </a:prstGeom>
          <a:noFill/>
          <a:ln>
            <a:noFill/>
          </a:ln>
        </p:spPr>
        <p:txBody>
          <a:bodyPr anchorCtr="0" anchor="ctr" bIns="45950" lIns="92025" spcFirstLastPara="1" rIns="92025" wrap="square" tIns="45950">
            <a:normAutofit/>
          </a:bodyPr>
          <a:lstStyle>
            <a:lvl1pPr lvl="0" algn="l">
              <a:lnSpc>
                <a:spcPct val="90000"/>
              </a:lnSpc>
              <a:spcBef>
                <a:spcPts val="0"/>
              </a:spcBef>
              <a:spcAft>
                <a:spcPts val="0"/>
              </a:spcAft>
              <a:buClr>
                <a:schemeClr val="dk1"/>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76" name="Google Shape;76;p17"/>
          <p:cNvSpPr txBox="1"/>
          <p:nvPr>
            <p:ph idx="1" type="body"/>
          </p:nvPr>
        </p:nvSpPr>
        <p:spPr>
          <a:xfrm>
            <a:off x="2263140" y="5842000"/>
            <a:ext cx="13990200" cy="13923900"/>
          </a:xfrm>
          <a:prstGeom prst="rect">
            <a:avLst/>
          </a:prstGeom>
          <a:noFill/>
          <a:ln>
            <a:noFill/>
          </a:ln>
        </p:spPr>
        <p:txBody>
          <a:bodyPr anchorCtr="0" anchor="t" bIns="45950" lIns="92025" spcFirstLastPara="1" rIns="92025" wrap="square" tIns="45950">
            <a:normAutofit/>
          </a:bodyPr>
          <a:lstStyle>
            <a:lvl1pPr indent="-349250" lvl="0" marL="457200" algn="l">
              <a:lnSpc>
                <a:spcPct val="90000"/>
              </a:lnSpc>
              <a:spcBef>
                <a:spcPts val="3100"/>
              </a:spcBef>
              <a:spcAft>
                <a:spcPts val="0"/>
              </a:spcAft>
              <a:buClr>
                <a:schemeClr val="dk1"/>
              </a:buClr>
              <a:buSzPts val="1900"/>
              <a:buChar char="•"/>
              <a:defRPr/>
            </a:lvl1pPr>
            <a:lvl2pPr indent="-349250" lvl="1" marL="914400" algn="l">
              <a:lnSpc>
                <a:spcPct val="90000"/>
              </a:lnSpc>
              <a:spcBef>
                <a:spcPts val="1500"/>
              </a:spcBef>
              <a:spcAft>
                <a:spcPts val="0"/>
              </a:spcAft>
              <a:buClr>
                <a:schemeClr val="dk1"/>
              </a:buClr>
              <a:buSzPts val="1900"/>
              <a:buChar char="•"/>
              <a:defRPr/>
            </a:lvl2pPr>
            <a:lvl3pPr indent="-349250" lvl="2" marL="1371600" algn="l">
              <a:lnSpc>
                <a:spcPct val="90000"/>
              </a:lnSpc>
              <a:spcBef>
                <a:spcPts val="1500"/>
              </a:spcBef>
              <a:spcAft>
                <a:spcPts val="0"/>
              </a:spcAft>
              <a:buClr>
                <a:schemeClr val="dk1"/>
              </a:buClr>
              <a:buSzPts val="1900"/>
              <a:buChar char="•"/>
              <a:defRPr/>
            </a:lvl3pPr>
            <a:lvl4pPr indent="-349250" lvl="3" marL="1828800" algn="l">
              <a:lnSpc>
                <a:spcPct val="90000"/>
              </a:lnSpc>
              <a:spcBef>
                <a:spcPts val="1500"/>
              </a:spcBef>
              <a:spcAft>
                <a:spcPts val="0"/>
              </a:spcAft>
              <a:buClr>
                <a:schemeClr val="dk1"/>
              </a:buClr>
              <a:buSzPts val="1900"/>
              <a:buChar char="•"/>
              <a:defRPr/>
            </a:lvl4pPr>
            <a:lvl5pPr indent="-349250" lvl="4" marL="2286000" algn="l">
              <a:lnSpc>
                <a:spcPct val="90000"/>
              </a:lnSpc>
              <a:spcBef>
                <a:spcPts val="1500"/>
              </a:spcBef>
              <a:spcAft>
                <a:spcPts val="0"/>
              </a:spcAft>
              <a:buClr>
                <a:schemeClr val="dk1"/>
              </a:buClr>
              <a:buSzPts val="1900"/>
              <a:buChar char="•"/>
              <a:defRPr/>
            </a:lvl5pPr>
            <a:lvl6pPr indent="-349250" lvl="5" marL="2743200" algn="l">
              <a:lnSpc>
                <a:spcPct val="90000"/>
              </a:lnSpc>
              <a:spcBef>
                <a:spcPts val="1500"/>
              </a:spcBef>
              <a:spcAft>
                <a:spcPts val="0"/>
              </a:spcAft>
              <a:buClr>
                <a:schemeClr val="dk1"/>
              </a:buClr>
              <a:buSzPts val="1900"/>
              <a:buChar char="•"/>
              <a:defRPr/>
            </a:lvl6pPr>
            <a:lvl7pPr indent="-349250" lvl="6" marL="3200400" algn="l">
              <a:lnSpc>
                <a:spcPct val="90000"/>
              </a:lnSpc>
              <a:spcBef>
                <a:spcPts val="1500"/>
              </a:spcBef>
              <a:spcAft>
                <a:spcPts val="0"/>
              </a:spcAft>
              <a:buClr>
                <a:schemeClr val="dk1"/>
              </a:buClr>
              <a:buSzPts val="1900"/>
              <a:buChar char="•"/>
              <a:defRPr/>
            </a:lvl7pPr>
            <a:lvl8pPr indent="-349250" lvl="7" marL="3657600" algn="l">
              <a:lnSpc>
                <a:spcPct val="90000"/>
              </a:lnSpc>
              <a:spcBef>
                <a:spcPts val="1500"/>
              </a:spcBef>
              <a:spcAft>
                <a:spcPts val="0"/>
              </a:spcAft>
              <a:buClr>
                <a:schemeClr val="dk1"/>
              </a:buClr>
              <a:buSzPts val="1900"/>
              <a:buChar char="•"/>
              <a:defRPr/>
            </a:lvl8pPr>
            <a:lvl9pPr indent="-349250" lvl="8" marL="4114800" algn="l">
              <a:lnSpc>
                <a:spcPct val="90000"/>
              </a:lnSpc>
              <a:spcBef>
                <a:spcPts val="1500"/>
              </a:spcBef>
              <a:spcAft>
                <a:spcPts val="0"/>
              </a:spcAft>
              <a:buClr>
                <a:schemeClr val="dk1"/>
              </a:buClr>
              <a:buSzPts val="1900"/>
              <a:buChar char="•"/>
              <a:defRPr/>
            </a:lvl9pPr>
          </a:lstStyle>
          <a:p/>
        </p:txBody>
      </p:sp>
      <p:sp>
        <p:nvSpPr>
          <p:cNvPr id="77" name="Google Shape;77;p17"/>
          <p:cNvSpPr txBox="1"/>
          <p:nvPr>
            <p:ph idx="2" type="body"/>
          </p:nvPr>
        </p:nvSpPr>
        <p:spPr>
          <a:xfrm>
            <a:off x="16664940" y="5842000"/>
            <a:ext cx="13990200" cy="13923900"/>
          </a:xfrm>
          <a:prstGeom prst="rect">
            <a:avLst/>
          </a:prstGeom>
          <a:noFill/>
          <a:ln>
            <a:noFill/>
          </a:ln>
        </p:spPr>
        <p:txBody>
          <a:bodyPr anchorCtr="0" anchor="t" bIns="45950" lIns="92025" spcFirstLastPara="1" rIns="92025" wrap="square" tIns="45950">
            <a:normAutofit/>
          </a:bodyPr>
          <a:lstStyle>
            <a:lvl1pPr indent="-349250" lvl="0" marL="457200" algn="l">
              <a:lnSpc>
                <a:spcPct val="90000"/>
              </a:lnSpc>
              <a:spcBef>
                <a:spcPts val="3100"/>
              </a:spcBef>
              <a:spcAft>
                <a:spcPts val="0"/>
              </a:spcAft>
              <a:buClr>
                <a:schemeClr val="dk1"/>
              </a:buClr>
              <a:buSzPts val="1900"/>
              <a:buChar char="•"/>
              <a:defRPr/>
            </a:lvl1pPr>
            <a:lvl2pPr indent="-349250" lvl="1" marL="914400" algn="l">
              <a:lnSpc>
                <a:spcPct val="90000"/>
              </a:lnSpc>
              <a:spcBef>
                <a:spcPts val="1500"/>
              </a:spcBef>
              <a:spcAft>
                <a:spcPts val="0"/>
              </a:spcAft>
              <a:buClr>
                <a:schemeClr val="dk1"/>
              </a:buClr>
              <a:buSzPts val="1900"/>
              <a:buChar char="•"/>
              <a:defRPr/>
            </a:lvl2pPr>
            <a:lvl3pPr indent="-349250" lvl="2" marL="1371600" algn="l">
              <a:lnSpc>
                <a:spcPct val="90000"/>
              </a:lnSpc>
              <a:spcBef>
                <a:spcPts val="1500"/>
              </a:spcBef>
              <a:spcAft>
                <a:spcPts val="0"/>
              </a:spcAft>
              <a:buClr>
                <a:schemeClr val="dk1"/>
              </a:buClr>
              <a:buSzPts val="1900"/>
              <a:buChar char="•"/>
              <a:defRPr/>
            </a:lvl3pPr>
            <a:lvl4pPr indent="-349250" lvl="3" marL="1828800" algn="l">
              <a:lnSpc>
                <a:spcPct val="90000"/>
              </a:lnSpc>
              <a:spcBef>
                <a:spcPts val="1500"/>
              </a:spcBef>
              <a:spcAft>
                <a:spcPts val="0"/>
              </a:spcAft>
              <a:buClr>
                <a:schemeClr val="dk1"/>
              </a:buClr>
              <a:buSzPts val="1900"/>
              <a:buChar char="•"/>
              <a:defRPr/>
            </a:lvl4pPr>
            <a:lvl5pPr indent="-349250" lvl="4" marL="2286000" algn="l">
              <a:lnSpc>
                <a:spcPct val="90000"/>
              </a:lnSpc>
              <a:spcBef>
                <a:spcPts val="1500"/>
              </a:spcBef>
              <a:spcAft>
                <a:spcPts val="0"/>
              </a:spcAft>
              <a:buClr>
                <a:schemeClr val="dk1"/>
              </a:buClr>
              <a:buSzPts val="1900"/>
              <a:buChar char="•"/>
              <a:defRPr/>
            </a:lvl5pPr>
            <a:lvl6pPr indent="-349250" lvl="5" marL="2743200" algn="l">
              <a:lnSpc>
                <a:spcPct val="90000"/>
              </a:lnSpc>
              <a:spcBef>
                <a:spcPts val="1500"/>
              </a:spcBef>
              <a:spcAft>
                <a:spcPts val="0"/>
              </a:spcAft>
              <a:buClr>
                <a:schemeClr val="dk1"/>
              </a:buClr>
              <a:buSzPts val="1900"/>
              <a:buChar char="•"/>
              <a:defRPr/>
            </a:lvl6pPr>
            <a:lvl7pPr indent="-349250" lvl="6" marL="3200400" algn="l">
              <a:lnSpc>
                <a:spcPct val="90000"/>
              </a:lnSpc>
              <a:spcBef>
                <a:spcPts val="1500"/>
              </a:spcBef>
              <a:spcAft>
                <a:spcPts val="0"/>
              </a:spcAft>
              <a:buClr>
                <a:schemeClr val="dk1"/>
              </a:buClr>
              <a:buSzPts val="1900"/>
              <a:buChar char="•"/>
              <a:defRPr/>
            </a:lvl7pPr>
            <a:lvl8pPr indent="-349250" lvl="7" marL="3657600" algn="l">
              <a:lnSpc>
                <a:spcPct val="90000"/>
              </a:lnSpc>
              <a:spcBef>
                <a:spcPts val="1500"/>
              </a:spcBef>
              <a:spcAft>
                <a:spcPts val="0"/>
              </a:spcAft>
              <a:buClr>
                <a:schemeClr val="dk1"/>
              </a:buClr>
              <a:buSzPts val="1900"/>
              <a:buChar char="•"/>
              <a:defRPr/>
            </a:lvl8pPr>
            <a:lvl9pPr indent="-349250" lvl="8" marL="4114800" algn="l">
              <a:lnSpc>
                <a:spcPct val="90000"/>
              </a:lnSpc>
              <a:spcBef>
                <a:spcPts val="1500"/>
              </a:spcBef>
              <a:spcAft>
                <a:spcPts val="0"/>
              </a:spcAft>
              <a:buClr>
                <a:schemeClr val="dk1"/>
              </a:buClr>
              <a:buSzPts val="1900"/>
              <a:buChar char="•"/>
              <a:defRPr/>
            </a:lvl9pPr>
          </a:lstStyle>
          <a:p/>
        </p:txBody>
      </p:sp>
      <p:sp>
        <p:nvSpPr>
          <p:cNvPr id="78" name="Google Shape;78;p17"/>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79" name="Google Shape;79;p17"/>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80" name="Google Shape;80;p17"/>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2267428" y="1168405"/>
            <a:ext cx="28392000" cy="4242000"/>
          </a:xfrm>
          <a:prstGeom prst="rect">
            <a:avLst/>
          </a:prstGeom>
          <a:noFill/>
          <a:ln>
            <a:noFill/>
          </a:ln>
        </p:spPr>
        <p:txBody>
          <a:bodyPr anchorCtr="0" anchor="ctr" bIns="45950" lIns="92025" spcFirstLastPara="1" rIns="92025" wrap="square" tIns="45950">
            <a:normAutofit/>
          </a:bodyPr>
          <a:lstStyle>
            <a:lvl1pPr lvl="0" algn="l">
              <a:lnSpc>
                <a:spcPct val="90000"/>
              </a:lnSpc>
              <a:spcBef>
                <a:spcPts val="0"/>
              </a:spcBef>
              <a:spcAft>
                <a:spcPts val="0"/>
              </a:spcAft>
              <a:buClr>
                <a:schemeClr val="dk1"/>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83" name="Google Shape;83;p18"/>
          <p:cNvSpPr txBox="1"/>
          <p:nvPr>
            <p:ph idx="1" type="body"/>
          </p:nvPr>
        </p:nvSpPr>
        <p:spPr>
          <a:xfrm>
            <a:off x="2267431" y="5379722"/>
            <a:ext cx="13925400" cy="2636700"/>
          </a:xfrm>
          <a:prstGeom prst="rect">
            <a:avLst/>
          </a:prstGeom>
          <a:noFill/>
          <a:ln>
            <a:noFill/>
          </a:ln>
        </p:spPr>
        <p:txBody>
          <a:bodyPr anchorCtr="0" anchor="b" bIns="45950" lIns="92025" spcFirstLastPara="1" rIns="92025" wrap="square" tIns="45950">
            <a:normAutofit/>
          </a:bodyPr>
          <a:lstStyle>
            <a:lvl1pPr indent="-228600" lvl="0" marL="457200" algn="l">
              <a:lnSpc>
                <a:spcPct val="90000"/>
              </a:lnSpc>
              <a:spcBef>
                <a:spcPts val="3100"/>
              </a:spcBef>
              <a:spcAft>
                <a:spcPts val="0"/>
              </a:spcAft>
              <a:buClr>
                <a:schemeClr val="dk1"/>
              </a:buClr>
              <a:buSzPts val="7600"/>
              <a:buNone/>
              <a:defRPr b="1" sz="7600"/>
            </a:lvl1pPr>
            <a:lvl2pPr indent="-228600" lvl="1" marL="914400" algn="l">
              <a:lnSpc>
                <a:spcPct val="90000"/>
              </a:lnSpc>
              <a:spcBef>
                <a:spcPts val="1500"/>
              </a:spcBef>
              <a:spcAft>
                <a:spcPts val="0"/>
              </a:spcAft>
              <a:buClr>
                <a:schemeClr val="dk1"/>
              </a:buClr>
              <a:buSzPts val="6500"/>
              <a:buNone/>
              <a:defRPr b="1" sz="6500"/>
            </a:lvl2pPr>
            <a:lvl3pPr indent="-228600" lvl="2" marL="1371600" algn="l">
              <a:lnSpc>
                <a:spcPct val="90000"/>
              </a:lnSpc>
              <a:spcBef>
                <a:spcPts val="1500"/>
              </a:spcBef>
              <a:spcAft>
                <a:spcPts val="0"/>
              </a:spcAft>
              <a:buClr>
                <a:schemeClr val="dk1"/>
              </a:buClr>
              <a:buSzPts val="5700"/>
              <a:buNone/>
              <a:defRPr b="1" sz="5700"/>
            </a:lvl3pPr>
            <a:lvl4pPr indent="-228600" lvl="3" marL="1828800" algn="l">
              <a:lnSpc>
                <a:spcPct val="90000"/>
              </a:lnSpc>
              <a:spcBef>
                <a:spcPts val="1500"/>
              </a:spcBef>
              <a:spcAft>
                <a:spcPts val="0"/>
              </a:spcAft>
              <a:buClr>
                <a:schemeClr val="dk1"/>
              </a:buClr>
              <a:buSzPts val="5000"/>
              <a:buNone/>
              <a:defRPr b="1" sz="5000"/>
            </a:lvl4pPr>
            <a:lvl5pPr indent="-228600" lvl="4" marL="2286000" algn="l">
              <a:lnSpc>
                <a:spcPct val="90000"/>
              </a:lnSpc>
              <a:spcBef>
                <a:spcPts val="1500"/>
              </a:spcBef>
              <a:spcAft>
                <a:spcPts val="0"/>
              </a:spcAft>
              <a:buClr>
                <a:schemeClr val="dk1"/>
              </a:buClr>
              <a:buSzPts val="5000"/>
              <a:buNone/>
              <a:defRPr b="1" sz="5000"/>
            </a:lvl5pPr>
            <a:lvl6pPr indent="-228600" lvl="5" marL="2743200" algn="l">
              <a:lnSpc>
                <a:spcPct val="90000"/>
              </a:lnSpc>
              <a:spcBef>
                <a:spcPts val="1500"/>
              </a:spcBef>
              <a:spcAft>
                <a:spcPts val="0"/>
              </a:spcAft>
              <a:buClr>
                <a:schemeClr val="dk1"/>
              </a:buClr>
              <a:buSzPts val="5000"/>
              <a:buNone/>
              <a:defRPr b="1" sz="5000"/>
            </a:lvl6pPr>
            <a:lvl7pPr indent="-228600" lvl="6" marL="3200400" algn="l">
              <a:lnSpc>
                <a:spcPct val="90000"/>
              </a:lnSpc>
              <a:spcBef>
                <a:spcPts val="1500"/>
              </a:spcBef>
              <a:spcAft>
                <a:spcPts val="0"/>
              </a:spcAft>
              <a:buClr>
                <a:schemeClr val="dk1"/>
              </a:buClr>
              <a:buSzPts val="5000"/>
              <a:buNone/>
              <a:defRPr b="1" sz="5000"/>
            </a:lvl7pPr>
            <a:lvl8pPr indent="-228600" lvl="7" marL="3657600" algn="l">
              <a:lnSpc>
                <a:spcPct val="90000"/>
              </a:lnSpc>
              <a:spcBef>
                <a:spcPts val="1500"/>
              </a:spcBef>
              <a:spcAft>
                <a:spcPts val="0"/>
              </a:spcAft>
              <a:buClr>
                <a:schemeClr val="dk1"/>
              </a:buClr>
              <a:buSzPts val="5000"/>
              <a:buNone/>
              <a:defRPr b="1" sz="5000"/>
            </a:lvl8pPr>
            <a:lvl9pPr indent="-228600" lvl="8" marL="4114800" algn="l">
              <a:lnSpc>
                <a:spcPct val="90000"/>
              </a:lnSpc>
              <a:spcBef>
                <a:spcPts val="1500"/>
              </a:spcBef>
              <a:spcAft>
                <a:spcPts val="0"/>
              </a:spcAft>
              <a:buClr>
                <a:schemeClr val="dk1"/>
              </a:buClr>
              <a:buSzPts val="5000"/>
              <a:buNone/>
              <a:defRPr b="1" sz="5000"/>
            </a:lvl9pPr>
          </a:lstStyle>
          <a:p/>
        </p:txBody>
      </p:sp>
      <p:sp>
        <p:nvSpPr>
          <p:cNvPr id="84" name="Google Shape;84;p18"/>
          <p:cNvSpPr txBox="1"/>
          <p:nvPr>
            <p:ph idx="2" type="body"/>
          </p:nvPr>
        </p:nvSpPr>
        <p:spPr>
          <a:xfrm>
            <a:off x="2267431" y="8016240"/>
            <a:ext cx="13925400" cy="11790000"/>
          </a:xfrm>
          <a:prstGeom prst="rect">
            <a:avLst/>
          </a:prstGeom>
          <a:noFill/>
          <a:ln>
            <a:noFill/>
          </a:ln>
        </p:spPr>
        <p:txBody>
          <a:bodyPr anchorCtr="0" anchor="t" bIns="45950" lIns="92025" spcFirstLastPara="1" rIns="92025" wrap="square" tIns="45950">
            <a:normAutofit/>
          </a:bodyPr>
          <a:lstStyle>
            <a:lvl1pPr indent="-349250" lvl="0" marL="457200" algn="l">
              <a:lnSpc>
                <a:spcPct val="90000"/>
              </a:lnSpc>
              <a:spcBef>
                <a:spcPts val="3100"/>
              </a:spcBef>
              <a:spcAft>
                <a:spcPts val="0"/>
              </a:spcAft>
              <a:buClr>
                <a:schemeClr val="dk1"/>
              </a:buClr>
              <a:buSzPts val="1900"/>
              <a:buChar char="•"/>
              <a:defRPr/>
            </a:lvl1pPr>
            <a:lvl2pPr indent="-349250" lvl="1" marL="914400" algn="l">
              <a:lnSpc>
                <a:spcPct val="90000"/>
              </a:lnSpc>
              <a:spcBef>
                <a:spcPts val="1500"/>
              </a:spcBef>
              <a:spcAft>
                <a:spcPts val="0"/>
              </a:spcAft>
              <a:buClr>
                <a:schemeClr val="dk1"/>
              </a:buClr>
              <a:buSzPts val="1900"/>
              <a:buChar char="•"/>
              <a:defRPr/>
            </a:lvl2pPr>
            <a:lvl3pPr indent="-349250" lvl="2" marL="1371600" algn="l">
              <a:lnSpc>
                <a:spcPct val="90000"/>
              </a:lnSpc>
              <a:spcBef>
                <a:spcPts val="1500"/>
              </a:spcBef>
              <a:spcAft>
                <a:spcPts val="0"/>
              </a:spcAft>
              <a:buClr>
                <a:schemeClr val="dk1"/>
              </a:buClr>
              <a:buSzPts val="1900"/>
              <a:buChar char="•"/>
              <a:defRPr/>
            </a:lvl3pPr>
            <a:lvl4pPr indent="-349250" lvl="3" marL="1828800" algn="l">
              <a:lnSpc>
                <a:spcPct val="90000"/>
              </a:lnSpc>
              <a:spcBef>
                <a:spcPts val="1500"/>
              </a:spcBef>
              <a:spcAft>
                <a:spcPts val="0"/>
              </a:spcAft>
              <a:buClr>
                <a:schemeClr val="dk1"/>
              </a:buClr>
              <a:buSzPts val="1900"/>
              <a:buChar char="•"/>
              <a:defRPr/>
            </a:lvl4pPr>
            <a:lvl5pPr indent="-349250" lvl="4" marL="2286000" algn="l">
              <a:lnSpc>
                <a:spcPct val="90000"/>
              </a:lnSpc>
              <a:spcBef>
                <a:spcPts val="1500"/>
              </a:spcBef>
              <a:spcAft>
                <a:spcPts val="0"/>
              </a:spcAft>
              <a:buClr>
                <a:schemeClr val="dk1"/>
              </a:buClr>
              <a:buSzPts val="1900"/>
              <a:buChar char="•"/>
              <a:defRPr/>
            </a:lvl5pPr>
            <a:lvl6pPr indent="-349250" lvl="5" marL="2743200" algn="l">
              <a:lnSpc>
                <a:spcPct val="90000"/>
              </a:lnSpc>
              <a:spcBef>
                <a:spcPts val="1500"/>
              </a:spcBef>
              <a:spcAft>
                <a:spcPts val="0"/>
              </a:spcAft>
              <a:buClr>
                <a:schemeClr val="dk1"/>
              </a:buClr>
              <a:buSzPts val="1900"/>
              <a:buChar char="•"/>
              <a:defRPr/>
            </a:lvl6pPr>
            <a:lvl7pPr indent="-349250" lvl="6" marL="3200400" algn="l">
              <a:lnSpc>
                <a:spcPct val="90000"/>
              </a:lnSpc>
              <a:spcBef>
                <a:spcPts val="1500"/>
              </a:spcBef>
              <a:spcAft>
                <a:spcPts val="0"/>
              </a:spcAft>
              <a:buClr>
                <a:schemeClr val="dk1"/>
              </a:buClr>
              <a:buSzPts val="1900"/>
              <a:buChar char="•"/>
              <a:defRPr/>
            </a:lvl7pPr>
            <a:lvl8pPr indent="-349250" lvl="7" marL="3657600" algn="l">
              <a:lnSpc>
                <a:spcPct val="90000"/>
              </a:lnSpc>
              <a:spcBef>
                <a:spcPts val="1500"/>
              </a:spcBef>
              <a:spcAft>
                <a:spcPts val="0"/>
              </a:spcAft>
              <a:buClr>
                <a:schemeClr val="dk1"/>
              </a:buClr>
              <a:buSzPts val="1900"/>
              <a:buChar char="•"/>
              <a:defRPr/>
            </a:lvl8pPr>
            <a:lvl9pPr indent="-349250" lvl="8" marL="4114800" algn="l">
              <a:lnSpc>
                <a:spcPct val="90000"/>
              </a:lnSpc>
              <a:spcBef>
                <a:spcPts val="1500"/>
              </a:spcBef>
              <a:spcAft>
                <a:spcPts val="0"/>
              </a:spcAft>
              <a:buClr>
                <a:schemeClr val="dk1"/>
              </a:buClr>
              <a:buSzPts val="1900"/>
              <a:buChar char="•"/>
              <a:defRPr/>
            </a:lvl9pPr>
          </a:lstStyle>
          <a:p/>
        </p:txBody>
      </p:sp>
      <p:sp>
        <p:nvSpPr>
          <p:cNvPr id="85" name="Google Shape;85;p18"/>
          <p:cNvSpPr txBox="1"/>
          <p:nvPr>
            <p:ph idx="3" type="body"/>
          </p:nvPr>
        </p:nvSpPr>
        <p:spPr>
          <a:xfrm>
            <a:off x="16664942" y="5379722"/>
            <a:ext cx="13994700" cy="2636700"/>
          </a:xfrm>
          <a:prstGeom prst="rect">
            <a:avLst/>
          </a:prstGeom>
          <a:noFill/>
          <a:ln>
            <a:noFill/>
          </a:ln>
        </p:spPr>
        <p:txBody>
          <a:bodyPr anchorCtr="0" anchor="b" bIns="45950" lIns="92025" spcFirstLastPara="1" rIns="92025" wrap="square" tIns="45950">
            <a:normAutofit/>
          </a:bodyPr>
          <a:lstStyle>
            <a:lvl1pPr indent="-228600" lvl="0" marL="457200" algn="l">
              <a:lnSpc>
                <a:spcPct val="90000"/>
              </a:lnSpc>
              <a:spcBef>
                <a:spcPts val="3100"/>
              </a:spcBef>
              <a:spcAft>
                <a:spcPts val="0"/>
              </a:spcAft>
              <a:buClr>
                <a:schemeClr val="dk1"/>
              </a:buClr>
              <a:buSzPts val="7600"/>
              <a:buNone/>
              <a:defRPr b="1" sz="7600"/>
            </a:lvl1pPr>
            <a:lvl2pPr indent="-228600" lvl="1" marL="914400" algn="l">
              <a:lnSpc>
                <a:spcPct val="90000"/>
              </a:lnSpc>
              <a:spcBef>
                <a:spcPts val="1500"/>
              </a:spcBef>
              <a:spcAft>
                <a:spcPts val="0"/>
              </a:spcAft>
              <a:buClr>
                <a:schemeClr val="dk1"/>
              </a:buClr>
              <a:buSzPts val="6500"/>
              <a:buNone/>
              <a:defRPr b="1" sz="6500"/>
            </a:lvl2pPr>
            <a:lvl3pPr indent="-228600" lvl="2" marL="1371600" algn="l">
              <a:lnSpc>
                <a:spcPct val="90000"/>
              </a:lnSpc>
              <a:spcBef>
                <a:spcPts val="1500"/>
              </a:spcBef>
              <a:spcAft>
                <a:spcPts val="0"/>
              </a:spcAft>
              <a:buClr>
                <a:schemeClr val="dk1"/>
              </a:buClr>
              <a:buSzPts val="5700"/>
              <a:buNone/>
              <a:defRPr b="1" sz="5700"/>
            </a:lvl3pPr>
            <a:lvl4pPr indent="-228600" lvl="3" marL="1828800" algn="l">
              <a:lnSpc>
                <a:spcPct val="90000"/>
              </a:lnSpc>
              <a:spcBef>
                <a:spcPts val="1500"/>
              </a:spcBef>
              <a:spcAft>
                <a:spcPts val="0"/>
              </a:spcAft>
              <a:buClr>
                <a:schemeClr val="dk1"/>
              </a:buClr>
              <a:buSzPts val="5000"/>
              <a:buNone/>
              <a:defRPr b="1" sz="5000"/>
            </a:lvl4pPr>
            <a:lvl5pPr indent="-228600" lvl="4" marL="2286000" algn="l">
              <a:lnSpc>
                <a:spcPct val="90000"/>
              </a:lnSpc>
              <a:spcBef>
                <a:spcPts val="1500"/>
              </a:spcBef>
              <a:spcAft>
                <a:spcPts val="0"/>
              </a:spcAft>
              <a:buClr>
                <a:schemeClr val="dk1"/>
              </a:buClr>
              <a:buSzPts val="5000"/>
              <a:buNone/>
              <a:defRPr b="1" sz="5000"/>
            </a:lvl5pPr>
            <a:lvl6pPr indent="-228600" lvl="5" marL="2743200" algn="l">
              <a:lnSpc>
                <a:spcPct val="90000"/>
              </a:lnSpc>
              <a:spcBef>
                <a:spcPts val="1500"/>
              </a:spcBef>
              <a:spcAft>
                <a:spcPts val="0"/>
              </a:spcAft>
              <a:buClr>
                <a:schemeClr val="dk1"/>
              </a:buClr>
              <a:buSzPts val="5000"/>
              <a:buNone/>
              <a:defRPr b="1" sz="5000"/>
            </a:lvl6pPr>
            <a:lvl7pPr indent="-228600" lvl="6" marL="3200400" algn="l">
              <a:lnSpc>
                <a:spcPct val="90000"/>
              </a:lnSpc>
              <a:spcBef>
                <a:spcPts val="1500"/>
              </a:spcBef>
              <a:spcAft>
                <a:spcPts val="0"/>
              </a:spcAft>
              <a:buClr>
                <a:schemeClr val="dk1"/>
              </a:buClr>
              <a:buSzPts val="5000"/>
              <a:buNone/>
              <a:defRPr b="1" sz="5000"/>
            </a:lvl7pPr>
            <a:lvl8pPr indent="-228600" lvl="7" marL="3657600" algn="l">
              <a:lnSpc>
                <a:spcPct val="90000"/>
              </a:lnSpc>
              <a:spcBef>
                <a:spcPts val="1500"/>
              </a:spcBef>
              <a:spcAft>
                <a:spcPts val="0"/>
              </a:spcAft>
              <a:buClr>
                <a:schemeClr val="dk1"/>
              </a:buClr>
              <a:buSzPts val="5000"/>
              <a:buNone/>
              <a:defRPr b="1" sz="5000"/>
            </a:lvl8pPr>
            <a:lvl9pPr indent="-228600" lvl="8" marL="4114800" algn="l">
              <a:lnSpc>
                <a:spcPct val="90000"/>
              </a:lnSpc>
              <a:spcBef>
                <a:spcPts val="1500"/>
              </a:spcBef>
              <a:spcAft>
                <a:spcPts val="0"/>
              </a:spcAft>
              <a:buClr>
                <a:schemeClr val="dk1"/>
              </a:buClr>
              <a:buSzPts val="5000"/>
              <a:buNone/>
              <a:defRPr b="1" sz="5000"/>
            </a:lvl9pPr>
          </a:lstStyle>
          <a:p/>
        </p:txBody>
      </p:sp>
      <p:sp>
        <p:nvSpPr>
          <p:cNvPr id="86" name="Google Shape;86;p18"/>
          <p:cNvSpPr txBox="1"/>
          <p:nvPr>
            <p:ph idx="4" type="body"/>
          </p:nvPr>
        </p:nvSpPr>
        <p:spPr>
          <a:xfrm>
            <a:off x="16664942" y="8016240"/>
            <a:ext cx="13994700" cy="11790000"/>
          </a:xfrm>
          <a:prstGeom prst="rect">
            <a:avLst/>
          </a:prstGeom>
          <a:noFill/>
          <a:ln>
            <a:noFill/>
          </a:ln>
        </p:spPr>
        <p:txBody>
          <a:bodyPr anchorCtr="0" anchor="t" bIns="45950" lIns="92025" spcFirstLastPara="1" rIns="92025" wrap="square" tIns="45950">
            <a:normAutofit/>
          </a:bodyPr>
          <a:lstStyle>
            <a:lvl1pPr indent="-349250" lvl="0" marL="457200" algn="l">
              <a:lnSpc>
                <a:spcPct val="90000"/>
              </a:lnSpc>
              <a:spcBef>
                <a:spcPts val="3100"/>
              </a:spcBef>
              <a:spcAft>
                <a:spcPts val="0"/>
              </a:spcAft>
              <a:buClr>
                <a:schemeClr val="dk1"/>
              </a:buClr>
              <a:buSzPts val="1900"/>
              <a:buChar char="•"/>
              <a:defRPr/>
            </a:lvl1pPr>
            <a:lvl2pPr indent="-349250" lvl="1" marL="914400" algn="l">
              <a:lnSpc>
                <a:spcPct val="90000"/>
              </a:lnSpc>
              <a:spcBef>
                <a:spcPts val="1500"/>
              </a:spcBef>
              <a:spcAft>
                <a:spcPts val="0"/>
              </a:spcAft>
              <a:buClr>
                <a:schemeClr val="dk1"/>
              </a:buClr>
              <a:buSzPts val="1900"/>
              <a:buChar char="•"/>
              <a:defRPr/>
            </a:lvl2pPr>
            <a:lvl3pPr indent="-349250" lvl="2" marL="1371600" algn="l">
              <a:lnSpc>
                <a:spcPct val="90000"/>
              </a:lnSpc>
              <a:spcBef>
                <a:spcPts val="1500"/>
              </a:spcBef>
              <a:spcAft>
                <a:spcPts val="0"/>
              </a:spcAft>
              <a:buClr>
                <a:schemeClr val="dk1"/>
              </a:buClr>
              <a:buSzPts val="1900"/>
              <a:buChar char="•"/>
              <a:defRPr/>
            </a:lvl3pPr>
            <a:lvl4pPr indent="-349250" lvl="3" marL="1828800" algn="l">
              <a:lnSpc>
                <a:spcPct val="90000"/>
              </a:lnSpc>
              <a:spcBef>
                <a:spcPts val="1500"/>
              </a:spcBef>
              <a:spcAft>
                <a:spcPts val="0"/>
              </a:spcAft>
              <a:buClr>
                <a:schemeClr val="dk1"/>
              </a:buClr>
              <a:buSzPts val="1900"/>
              <a:buChar char="•"/>
              <a:defRPr/>
            </a:lvl4pPr>
            <a:lvl5pPr indent="-349250" lvl="4" marL="2286000" algn="l">
              <a:lnSpc>
                <a:spcPct val="90000"/>
              </a:lnSpc>
              <a:spcBef>
                <a:spcPts val="1500"/>
              </a:spcBef>
              <a:spcAft>
                <a:spcPts val="0"/>
              </a:spcAft>
              <a:buClr>
                <a:schemeClr val="dk1"/>
              </a:buClr>
              <a:buSzPts val="1900"/>
              <a:buChar char="•"/>
              <a:defRPr/>
            </a:lvl5pPr>
            <a:lvl6pPr indent="-349250" lvl="5" marL="2743200" algn="l">
              <a:lnSpc>
                <a:spcPct val="90000"/>
              </a:lnSpc>
              <a:spcBef>
                <a:spcPts val="1500"/>
              </a:spcBef>
              <a:spcAft>
                <a:spcPts val="0"/>
              </a:spcAft>
              <a:buClr>
                <a:schemeClr val="dk1"/>
              </a:buClr>
              <a:buSzPts val="1900"/>
              <a:buChar char="•"/>
              <a:defRPr/>
            </a:lvl6pPr>
            <a:lvl7pPr indent="-349250" lvl="6" marL="3200400" algn="l">
              <a:lnSpc>
                <a:spcPct val="90000"/>
              </a:lnSpc>
              <a:spcBef>
                <a:spcPts val="1500"/>
              </a:spcBef>
              <a:spcAft>
                <a:spcPts val="0"/>
              </a:spcAft>
              <a:buClr>
                <a:schemeClr val="dk1"/>
              </a:buClr>
              <a:buSzPts val="1900"/>
              <a:buChar char="•"/>
              <a:defRPr/>
            </a:lvl7pPr>
            <a:lvl8pPr indent="-349250" lvl="7" marL="3657600" algn="l">
              <a:lnSpc>
                <a:spcPct val="90000"/>
              </a:lnSpc>
              <a:spcBef>
                <a:spcPts val="1500"/>
              </a:spcBef>
              <a:spcAft>
                <a:spcPts val="0"/>
              </a:spcAft>
              <a:buClr>
                <a:schemeClr val="dk1"/>
              </a:buClr>
              <a:buSzPts val="1900"/>
              <a:buChar char="•"/>
              <a:defRPr/>
            </a:lvl8pPr>
            <a:lvl9pPr indent="-349250" lvl="8" marL="4114800" algn="l">
              <a:lnSpc>
                <a:spcPct val="90000"/>
              </a:lnSpc>
              <a:spcBef>
                <a:spcPts val="1500"/>
              </a:spcBef>
              <a:spcAft>
                <a:spcPts val="0"/>
              </a:spcAft>
              <a:buClr>
                <a:schemeClr val="dk1"/>
              </a:buClr>
              <a:buSzPts val="1900"/>
              <a:buChar char="•"/>
              <a:defRPr/>
            </a:lvl9pPr>
          </a:lstStyle>
          <a:p/>
        </p:txBody>
      </p:sp>
      <p:sp>
        <p:nvSpPr>
          <p:cNvPr id="87" name="Google Shape;87;p18"/>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88" name="Google Shape;88;p18"/>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89" name="Google Shape;89;p18"/>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2263140" y="1168405"/>
            <a:ext cx="28392000" cy="4242000"/>
          </a:xfrm>
          <a:prstGeom prst="rect">
            <a:avLst/>
          </a:prstGeom>
          <a:noFill/>
          <a:ln>
            <a:noFill/>
          </a:ln>
        </p:spPr>
        <p:txBody>
          <a:bodyPr anchorCtr="0" anchor="ctr" bIns="45950" lIns="92025" spcFirstLastPara="1" rIns="92025" wrap="square" tIns="45950">
            <a:normAutofit/>
          </a:bodyPr>
          <a:lstStyle>
            <a:lvl1pPr lvl="0" algn="l">
              <a:lnSpc>
                <a:spcPct val="90000"/>
              </a:lnSpc>
              <a:spcBef>
                <a:spcPts val="0"/>
              </a:spcBef>
              <a:spcAft>
                <a:spcPts val="0"/>
              </a:spcAft>
              <a:buClr>
                <a:schemeClr val="dk1"/>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92" name="Google Shape;92;p19"/>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93" name="Google Shape;93;p19"/>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94" name="Google Shape;94;p19"/>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97" name="Google Shape;97;p20"/>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98" name="Google Shape;98;p20"/>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67428" y="1463040"/>
            <a:ext cx="10617600" cy="5121300"/>
          </a:xfrm>
          <a:prstGeom prst="rect">
            <a:avLst/>
          </a:prstGeom>
          <a:noFill/>
          <a:ln>
            <a:noFill/>
          </a:ln>
        </p:spPr>
        <p:txBody>
          <a:bodyPr anchorCtr="0" anchor="b" bIns="45950" lIns="92025" spcFirstLastPara="1" rIns="92025" wrap="square" tIns="45950">
            <a:normAutofit/>
          </a:bodyPr>
          <a:lstStyle>
            <a:lvl1pPr lvl="0" algn="l">
              <a:lnSpc>
                <a:spcPct val="90000"/>
              </a:lnSpc>
              <a:spcBef>
                <a:spcPts val="0"/>
              </a:spcBef>
              <a:spcAft>
                <a:spcPts val="0"/>
              </a:spcAft>
              <a:buClr>
                <a:schemeClr val="dk1"/>
              </a:buClr>
              <a:buSzPts val="10300"/>
              <a:buFont typeface="Calibri"/>
              <a:buNone/>
              <a:defRPr sz="103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01" name="Google Shape;101;p21"/>
          <p:cNvSpPr txBox="1"/>
          <p:nvPr>
            <p:ph idx="1" type="body"/>
          </p:nvPr>
        </p:nvSpPr>
        <p:spPr>
          <a:xfrm>
            <a:off x="13994608" y="3159765"/>
            <a:ext cx="16665600" cy="15595500"/>
          </a:xfrm>
          <a:prstGeom prst="rect">
            <a:avLst/>
          </a:prstGeom>
          <a:noFill/>
          <a:ln>
            <a:noFill/>
          </a:ln>
        </p:spPr>
        <p:txBody>
          <a:bodyPr anchorCtr="0" anchor="t" bIns="45950" lIns="92025" spcFirstLastPara="1" rIns="92025" wrap="square" tIns="45950">
            <a:normAutofit/>
          </a:bodyPr>
          <a:lstStyle>
            <a:lvl1pPr indent="-882650" lvl="0" marL="457200" algn="l">
              <a:lnSpc>
                <a:spcPct val="90000"/>
              </a:lnSpc>
              <a:spcBef>
                <a:spcPts val="3100"/>
              </a:spcBef>
              <a:spcAft>
                <a:spcPts val="0"/>
              </a:spcAft>
              <a:buClr>
                <a:schemeClr val="dk1"/>
              </a:buClr>
              <a:buSzPts val="10300"/>
              <a:buChar char="•"/>
              <a:defRPr sz="10300"/>
            </a:lvl1pPr>
            <a:lvl2pPr indent="-812800" lvl="1" marL="914400" algn="l">
              <a:lnSpc>
                <a:spcPct val="90000"/>
              </a:lnSpc>
              <a:spcBef>
                <a:spcPts val="1500"/>
              </a:spcBef>
              <a:spcAft>
                <a:spcPts val="0"/>
              </a:spcAft>
              <a:buClr>
                <a:schemeClr val="dk1"/>
              </a:buClr>
              <a:buSzPts val="9200"/>
              <a:buChar char="•"/>
              <a:defRPr sz="9200"/>
            </a:lvl2pPr>
            <a:lvl3pPr indent="-711200" lvl="2" marL="1371600" algn="l">
              <a:lnSpc>
                <a:spcPct val="90000"/>
              </a:lnSpc>
              <a:spcBef>
                <a:spcPts val="1500"/>
              </a:spcBef>
              <a:spcAft>
                <a:spcPts val="0"/>
              </a:spcAft>
              <a:buClr>
                <a:schemeClr val="dk1"/>
              </a:buClr>
              <a:buSzPts val="7600"/>
              <a:buChar char="•"/>
              <a:defRPr sz="7600"/>
            </a:lvl3pPr>
            <a:lvl4pPr indent="-641350" lvl="3" marL="1828800" algn="l">
              <a:lnSpc>
                <a:spcPct val="90000"/>
              </a:lnSpc>
              <a:spcBef>
                <a:spcPts val="1500"/>
              </a:spcBef>
              <a:spcAft>
                <a:spcPts val="0"/>
              </a:spcAft>
              <a:buClr>
                <a:schemeClr val="dk1"/>
              </a:buClr>
              <a:buSzPts val="6500"/>
              <a:buChar char="•"/>
              <a:defRPr sz="6500"/>
            </a:lvl4pPr>
            <a:lvl5pPr indent="-641350" lvl="4" marL="2286000" algn="l">
              <a:lnSpc>
                <a:spcPct val="90000"/>
              </a:lnSpc>
              <a:spcBef>
                <a:spcPts val="1500"/>
              </a:spcBef>
              <a:spcAft>
                <a:spcPts val="0"/>
              </a:spcAft>
              <a:buClr>
                <a:schemeClr val="dk1"/>
              </a:buClr>
              <a:buSzPts val="6500"/>
              <a:buChar char="•"/>
              <a:defRPr sz="6500"/>
            </a:lvl5pPr>
            <a:lvl6pPr indent="-641350" lvl="5" marL="2743200" algn="l">
              <a:lnSpc>
                <a:spcPct val="90000"/>
              </a:lnSpc>
              <a:spcBef>
                <a:spcPts val="1500"/>
              </a:spcBef>
              <a:spcAft>
                <a:spcPts val="0"/>
              </a:spcAft>
              <a:buClr>
                <a:schemeClr val="dk1"/>
              </a:buClr>
              <a:buSzPts val="6500"/>
              <a:buChar char="•"/>
              <a:defRPr sz="6500"/>
            </a:lvl6pPr>
            <a:lvl7pPr indent="-641350" lvl="6" marL="3200400" algn="l">
              <a:lnSpc>
                <a:spcPct val="90000"/>
              </a:lnSpc>
              <a:spcBef>
                <a:spcPts val="1500"/>
              </a:spcBef>
              <a:spcAft>
                <a:spcPts val="0"/>
              </a:spcAft>
              <a:buClr>
                <a:schemeClr val="dk1"/>
              </a:buClr>
              <a:buSzPts val="6500"/>
              <a:buChar char="•"/>
              <a:defRPr sz="6500"/>
            </a:lvl7pPr>
            <a:lvl8pPr indent="-641350" lvl="7" marL="3657600" algn="l">
              <a:lnSpc>
                <a:spcPct val="90000"/>
              </a:lnSpc>
              <a:spcBef>
                <a:spcPts val="1500"/>
              </a:spcBef>
              <a:spcAft>
                <a:spcPts val="0"/>
              </a:spcAft>
              <a:buClr>
                <a:schemeClr val="dk1"/>
              </a:buClr>
              <a:buSzPts val="6500"/>
              <a:buChar char="•"/>
              <a:defRPr sz="6500"/>
            </a:lvl8pPr>
            <a:lvl9pPr indent="-641350" lvl="8" marL="4114800" algn="l">
              <a:lnSpc>
                <a:spcPct val="90000"/>
              </a:lnSpc>
              <a:spcBef>
                <a:spcPts val="1500"/>
              </a:spcBef>
              <a:spcAft>
                <a:spcPts val="0"/>
              </a:spcAft>
              <a:buClr>
                <a:schemeClr val="dk1"/>
              </a:buClr>
              <a:buSzPts val="6500"/>
              <a:buChar char="•"/>
              <a:defRPr sz="6500"/>
            </a:lvl9pPr>
          </a:lstStyle>
          <a:p/>
        </p:txBody>
      </p:sp>
      <p:sp>
        <p:nvSpPr>
          <p:cNvPr id="102" name="Google Shape;102;p21"/>
          <p:cNvSpPr txBox="1"/>
          <p:nvPr>
            <p:ph idx="2" type="body"/>
          </p:nvPr>
        </p:nvSpPr>
        <p:spPr>
          <a:xfrm>
            <a:off x="2267428" y="6583680"/>
            <a:ext cx="10617600" cy="12197100"/>
          </a:xfrm>
          <a:prstGeom prst="rect">
            <a:avLst/>
          </a:prstGeom>
          <a:noFill/>
          <a:ln>
            <a:noFill/>
          </a:ln>
        </p:spPr>
        <p:txBody>
          <a:bodyPr anchorCtr="0" anchor="t" bIns="45950" lIns="92025" spcFirstLastPara="1" rIns="92025" wrap="square" tIns="45950">
            <a:normAutofit/>
          </a:bodyPr>
          <a:lstStyle>
            <a:lvl1pPr indent="-228600" lvl="0" marL="457200" algn="l">
              <a:lnSpc>
                <a:spcPct val="90000"/>
              </a:lnSpc>
              <a:spcBef>
                <a:spcPts val="3100"/>
              </a:spcBef>
              <a:spcAft>
                <a:spcPts val="0"/>
              </a:spcAft>
              <a:buClr>
                <a:schemeClr val="dk1"/>
              </a:buClr>
              <a:buSzPts val="5000"/>
              <a:buNone/>
              <a:defRPr sz="5000"/>
            </a:lvl1pPr>
            <a:lvl2pPr indent="-228600" lvl="1" marL="914400" algn="l">
              <a:lnSpc>
                <a:spcPct val="90000"/>
              </a:lnSpc>
              <a:spcBef>
                <a:spcPts val="1500"/>
              </a:spcBef>
              <a:spcAft>
                <a:spcPts val="0"/>
              </a:spcAft>
              <a:buClr>
                <a:schemeClr val="dk1"/>
              </a:buClr>
              <a:buSzPts val="4600"/>
              <a:buNone/>
              <a:defRPr sz="4600"/>
            </a:lvl2pPr>
            <a:lvl3pPr indent="-228600" lvl="2" marL="1371600" algn="l">
              <a:lnSpc>
                <a:spcPct val="90000"/>
              </a:lnSpc>
              <a:spcBef>
                <a:spcPts val="1500"/>
              </a:spcBef>
              <a:spcAft>
                <a:spcPts val="0"/>
              </a:spcAft>
              <a:buClr>
                <a:schemeClr val="dk1"/>
              </a:buClr>
              <a:buSzPts val="3800"/>
              <a:buNone/>
              <a:defRPr sz="3800"/>
            </a:lvl3pPr>
            <a:lvl4pPr indent="-228600" lvl="3" marL="1828800" algn="l">
              <a:lnSpc>
                <a:spcPct val="90000"/>
              </a:lnSpc>
              <a:spcBef>
                <a:spcPts val="1500"/>
              </a:spcBef>
              <a:spcAft>
                <a:spcPts val="0"/>
              </a:spcAft>
              <a:buClr>
                <a:schemeClr val="dk1"/>
              </a:buClr>
              <a:buSzPts val="3100"/>
              <a:buNone/>
              <a:defRPr sz="3100"/>
            </a:lvl4pPr>
            <a:lvl5pPr indent="-228600" lvl="4" marL="2286000" algn="l">
              <a:lnSpc>
                <a:spcPct val="90000"/>
              </a:lnSpc>
              <a:spcBef>
                <a:spcPts val="1500"/>
              </a:spcBef>
              <a:spcAft>
                <a:spcPts val="0"/>
              </a:spcAft>
              <a:buClr>
                <a:schemeClr val="dk1"/>
              </a:buClr>
              <a:buSzPts val="3100"/>
              <a:buNone/>
              <a:defRPr sz="3100"/>
            </a:lvl5pPr>
            <a:lvl6pPr indent="-228600" lvl="5" marL="2743200" algn="l">
              <a:lnSpc>
                <a:spcPct val="90000"/>
              </a:lnSpc>
              <a:spcBef>
                <a:spcPts val="1500"/>
              </a:spcBef>
              <a:spcAft>
                <a:spcPts val="0"/>
              </a:spcAft>
              <a:buClr>
                <a:schemeClr val="dk1"/>
              </a:buClr>
              <a:buSzPts val="3100"/>
              <a:buNone/>
              <a:defRPr sz="3100"/>
            </a:lvl6pPr>
            <a:lvl7pPr indent="-228600" lvl="6" marL="3200400" algn="l">
              <a:lnSpc>
                <a:spcPct val="90000"/>
              </a:lnSpc>
              <a:spcBef>
                <a:spcPts val="1500"/>
              </a:spcBef>
              <a:spcAft>
                <a:spcPts val="0"/>
              </a:spcAft>
              <a:buClr>
                <a:schemeClr val="dk1"/>
              </a:buClr>
              <a:buSzPts val="3100"/>
              <a:buNone/>
              <a:defRPr sz="3100"/>
            </a:lvl7pPr>
            <a:lvl8pPr indent="-228600" lvl="7" marL="3657600" algn="l">
              <a:lnSpc>
                <a:spcPct val="90000"/>
              </a:lnSpc>
              <a:spcBef>
                <a:spcPts val="1500"/>
              </a:spcBef>
              <a:spcAft>
                <a:spcPts val="0"/>
              </a:spcAft>
              <a:buClr>
                <a:schemeClr val="dk1"/>
              </a:buClr>
              <a:buSzPts val="3100"/>
              <a:buNone/>
              <a:defRPr sz="3100"/>
            </a:lvl8pPr>
            <a:lvl9pPr indent="-228600" lvl="8" marL="4114800" algn="l">
              <a:lnSpc>
                <a:spcPct val="90000"/>
              </a:lnSpc>
              <a:spcBef>
                <a:spcPts val="1500"/>
              </a:spcBef>
              <a:spcAft>
                <a:spcPts val="0"/>
              </a:spcAft>
              <a:buClr>
                <a:schemeClr val="dk1"/>
              </a:buClr>
              <a:buSzPts val="3100"/>
              <a:buNone/>
              <a:defRPr sz="3100"/>
            </a:lvl9pPr>
          </a:lstStyle>
          <a:p/>
        </p:txBody>
      </p:sp>
      <p:sp>
        <p:nvSpPr>
          <p:cNvPr id="103" name="Google Shape;103;p21"/>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04" name="Google Shape;104;p21"/>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05" name="Google Shape;105;p21"/>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9176960"/>
            <a:ext cx="30674100" cy="3591600"/>
          </a:xfrm>
          <a:prstGeom prst="rect">
            <a:avLst/>
          </a:prstGeom>
        </p:spPr>
        <p:txBody>
          <a:bodyPr anchorCtr="0" anchor="ctr" bIns="349450" lIns="349450" spcFirstLastPara="1" rIns="349450" wrap="square" tIns="349450">
            <a:norm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p:txBody>
      </p:sp>
      <p:sp>
        <p:nvSpPr>
          <p:cNvPr id="15" name="Google Shape;15;p3"/>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2267428" y="1463040"/>
            <a:ext cx="10617600" cy="5121300"/>
          </a:xfrm>
          <a:prstGeom prst="rect">
            <a:avLst/>
          </a:prstGeom>
          <a:noFill/>
          <a:ln>
            <a:noFill/>
          </a:ln>
        </p:spPr>
        <p:txBody>
          <a:bodyPr anchorCtr="0" anchor="b" bIns="45950" lIns="92025" spcFirstLastPara="1" rIns="92025" wrap="square" tIns="45950">
            <a:normAutofit/>
          </a:bodyPr>
          <a:lstStyle>
            <a:lvl1pPr lvl="0" algn="l">
              <a:lnSpc>
                <a:spcPct val="90000"/>
              </a:lnSpc>
              <a:spcBef>
                <a:spcPts val="0"/>
              </a:spcBef>
              <a:spcAft>
                <a:spcPts val="0"/>
              </a:spcAft>
              <a:buClr>
                <a:schemeClr val="dk1"/>
              </a:buClr>
              <a:buSzPts val="10300"/>
              <a:buFont typeface="Calibri"/>
              <a:buNone/>
              <a:defRPr sz="103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08" name="Google Shape;108;p22"/>
          <p:cNvSpPr/>
          <p:nvPr>
            <p:ph idx="2" type="pic"/>
          </p:nvPr>
        </p:nvSpPr>
        <p:spPr>
          <a:xfrm>
            <a:off x="13994608" y="3159765"/>
            <a:ext cx="16665600" cy="15595500"/>
          </a:xfrm>
          <a:prstGeom prst="rect">
            <a:avLst/>
          </a:prstGeom>
          <a:noFill/>
          <a:ln>
            <a:noFill/>
          </a:ln>
        </p:spPr>
      </p:sp>
      <p:sp>
        <p:nvSpPr>
          <p:cNvPr id="109" name="Google Shape;109;p22"/>
          <p:cNvSpPr txBox="1"/>
          <p:nvPr>
            <p:ph idx="1" type="body"/>
          </p:nvPr>
        </p:nvSpPr>
        <p:spPr>
          <a:xfrm>
            <a:off x="2267428" y="6583680"/>
            <a:ext cx="10617600" cy="12197100"/>
          </a:xfrm>
          <a:prstGeom prst="rect">
            <a:avLst/>
          </a:prstGeom>
          <a:noFill/>
          <a:ln>
            <a:noFill/>
          </a:ln>
        </p:spPr>
        <p:txBody>
          <a:bodyPr anchorCtr="0" anchor="t" bIns="45950" lIns="92025" spcFirstLastPara="1" rIns="92025" wrap="square" tIns="45950">
            <a:normAutofit/>
          </a:bodyPr>
          <a:lstStyle>
            <a:lvl1pPr indent="-228600" lvl="0" marL="457200" algn="l">
              <a:lnSpc>
                <a:spcPct val="90000"/>
              </a:lnSpc>
              <a:spcBef>
                <a:spcPts val="3100"/>
              </a:spcBef>
              <a:spcAft>
                <a:spcPts val="0"/>
              </a:spcAft>
              <a:buClr>
                <a:schemeClr val="dk1"/>
              </a:buClr>
              <a:buSzPts val="5000"/>
              <a:buNone/>
              <a:defRPr sz="5000"/>
            </a:lvl1pPr>
            <a:lvl2pPr indent="-228600" lvl="1" marL="914400" algn="l">
              <a:lnSpc>
                <a:spcPct val="90000"/>
              </a:lnSpc>
              <a:spcBef>
                <a:spcPts val="1500"/>
              </a:spcBef>
              <a:spcAft>
                <a:spcPts val="0"/>
              </a:spcAft>
              <a:buClr>
                <a:schemeClr val="dk1"/>
              </a:buClr>
              <a:buSzPts val="4600"/>
              <a:buNone/>
              <a:defRPr sz="4600"/>
            </a:lvl2pPr>
            <a:lvl3pPr indent="-228600" lvl="2" marL="1371600" algn="l">
              <a:lnSpc>
                <a:spcPct val="90000"/>
              </a:lnSpc>
              <a:spcBef>
                <a:spcPts val="1500"/>
              </a:spcBef>
              <a:spcAft>
                <a:spcPts val="0"/>
              </a:spcAft>
              <a:buClr>
                <a:schemeClr val="dk1"/>
              </a:buClr>
              <a:buSzPts val="3800"/>
              <a:buNone/>
              <a:defRPr sz="3800"/>
            </a:lvl3pPr>
            <a:lvl4pPr indent="-228600" lvl="3" marL="1828800" algn="l">
              <a:lnSpc>
                <a:spcPct val="90000"/>
              </a:lnSpc>
              <a:spcBef>
                <a:spcPts val="1500"/>
              </a:spcBef>
              <a:spcAft>
                <a:spcPts val="0"/>
              </a:spcAft>
              <a:buClr>
                <a:schemeClr val="dk1"/>
              </a:buClr>
              <a:buSzPts val="3100"/>
              <a:buNone/>
              <a:defRPr sz="3100"/>
            </a:lvl4pPr>
            <a:lvl5pPr indent="-228600" lvl="4" marL="2286000" algn="l">
              <a:lnSpc>
                <a:spcPct val="90000"/>
              </a:lnSpc>
              <a:spcBef>
                <a:spcPts val="1500"/>
              </a:spcBef>
              <a:spcAft>
                <a:spcPts val="0"/>
              </a:spcAft>
              <a:buClr>
                <a:schemeClr val="dk1"/>
              </a:buClr>
              <a:buSzPts val="3100"/>
              <a:buNone/>
              <a:defRPr sz="3100"/>
            </a:lvl5pPr>
            <a:lvl6pPr indent="-228600" lvl="5" marL="2743200" algn="l">
              <a:lnSpc>
                <a:spcPct val="90000"/>
              </a:lnSpc>
              <a:spcBef>
                <a:spcPts val="1500"/>
              </a:spcBef>
              <a:spcAft>
                <a:spcPts val="0"/>
              </a:spcAft>
              <a:buClr>
                <a:schemeClr val="dk1"/>
              </a:buClr>
              <a:buSzPts val="3100"/>
              <a:buNone/>
              <a:defRPr sz="3100"/>
            </a:lvl6pPr>
            <a:lvl7pPr indent="-228600" lvl="6" marL="3200400" algn="l">
              <a:lnSpc>
                <a:spcPct val="90000"/>
              </a:lnSpc>
              <a:spcBef>
                <a:spcPts val="1500"/>
              </a:spcBef>
              <a:spcAft>
                <a:spcPts val="0"/>
              </a:spcAft>
              <a:buClr>
                <a:schemeClr val="dk1"/>
              </a:buClr>
              <a:buSzPts val="3100"/>
              <a:buNone/>
              <a:defRPr sz="3100"/>
            </a:lvl7pPr>
            <a:lvl8pPr indent="-228600" lvl="7" marL="3657600" algn="l">
              <a:lnSpc>
                <a:spcPct val="90000"/>
              </a:lnSpc>
              <a:spcBef>
                <a:spcPts val="1500"/>
              </a:spcBef>
              <a:spcAft>
                <a:spcPts val="0"/>
              </a:spcAft>
              <a:buClr>
                <a:schemeClr val="dk1"/>
              </a:buClr>
              <a:buSzPts val="3100"/>
              <a:buNone/>
              <a:defRPr sz="3100"/>
            </a:lvl8pPr>
            <a:lvl9pPr indent="-228600" lvl="8" marL="4114800" algn="l">
              <a:lnSpc>
                <a:spcPct val="90000"/>
              </a:lnSpc>
              <a:spcBef>
                <a:spcPts val="1500"/>
              </a:spcBef>
              <a:spcAft>
                <a:spcPts val="0"/>
              </a:spcAft>
              <a:buClr>
                <a:schemeClr val="dk1"/>
              </a:buClr>
              <a:buSzPts val="3100"/>
              <a:buNone/>
              <a:defRPr sz="3100"/>
            </a:lvl9pPr>
          </a:lstStyle>
          <a:p/>
        </p:txBody>
      </p:sp>
      <p:sp>
        <p:nvSpPr>
          <p:cNvPr id="110" name="Google Shape;110;p22"/>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11" name="Google Shape;111;p22"/>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12" name="Google Shape;112;p22"/>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63140" y="1168405"/>
            <a:ext cx="28392000" cy="4242000"/>
          </a:xfrm>
          <a:prstGeom prst="rect">
            <a:avLst/>
          </a:prstGeom>
          <a:noFill/>
          <a:ln>
            <a:noFill/>
          </a:ln>
        </p:spPr>
        <p:txBody>
          <a:bodyPr anchorCtr="0" anchor="ctr" bIns="45950" lIns="92025" spcFirstLastPara="1" rIns="92025" wrap="square" tIns="45950">
            <a:normAutofit/>
          </a:bodyPr>
          <a:lstStyle>
            <a:lvl1pPr lvl="0" algn="l">
              <a:lnSpc>
                <a:spcPct val="90000"/>
              </a:lnSpc>
              <a:spcBef>
                <a:spcPts val="0"/>
              </a:spcBef>
              <a:spcAft>
                <a:spcPts val="0"/>
              </a:spcAft>
              <a:buClr>
                <a:schemeClr val="dk1"/>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15" name="Google Shape;115;p23"/>
          <p:cNvSpPr txBox="1"/>
          <p:nvPr>
            <p:ph idx="1" type="body"/>
          </p:nvPr>
        </p:nvSpPr>
        <p:spPr>
          <a:xfrm rot="5400000">
            <a:off x="9497310" y="-1392050"/>
            <a:ext cx="13923900" cy="28392000"/>
          </a:xfrm>
          <a:prstGeom prst="rect">
            <a:avLst/>
          </a:prstGeom>
          <a:noFill/>
          <a:ln>
            <a:noFill/>
          </a:ln>
        </p:spPr>
        <p:txBody>
          <a:bodyPr anchorCtr="0" anchor="t" bIns="45950" lIns="92025" spcFirstLastPara="1" rIns="92025" wrap="square" tIns="45950">
            <a:normAutofit/>
          </a:bodyPr>
          <a:lstStyle>
            <a:lvl1pPr indent="-349250" lvl="0" marL="457200" algn="l">
              <a:lnSpc>
                <a:spcPct val="90000"/>
              </a:lnSpc>
              <a:spcBef>
                <a:spcPts val="3100"/>
              </a:spcBef>
              <a:spcAft>
                <a:spcPts val="0"/>
              </a:spcAft>
              <a:buClr>
                <a:schemeClr val="dk1"/>
              </a:buClr>
              <a:buSzPts val="1900"/>
              <a:buChar char="•"/>
              <a:defRPr/>
            </a:lvl1pPr>
            <a:lvl2pPr indent="-349250" lvl="1" marL="914400" algn="l">
              <a:lnSpc>
                <a:spcPct val="90000"/>
              </a:lnSpc>
              <a:spcBef>
                <a:spcPts val="1500"/>
              </a:spcBef>
              <a:spcAft>
                <a:spcPts val="0"/>
              </a:spcAft>
              <a:buClr>
                <a:schemeClr val="dk1"/>
              </a:buClr>
              <a:buSzPts val="1900"/>
              <a:buChar char="•"/>
              <a:defRPr/>
            </a:lvl2pPr>
            <a:lvl3pPr indent="-349250" lvl="2" marL="1371600" algn="l">
              <a:lnSpc>
                <a:spcPct val="90000"/>
              </a:lnSpc>
              <a:spcBef>
                <a:spcPts val="1500"/>
              </a:spcBef>
              <a:spcAft>
                <a:spcPts val="0"/>
              </a:spcAft>
              <a:buClr>
                <a:schemeClr val="dk1"/>
              </a:buClr>
              <a:buSzPts val="1900"/>
              <a:buChar char="•"/>
              <a:defRPr/>
            </a:lvl3pPr>
            <a:lvl4pPr indent="-349250" lvl="3" marL="1828800" algn="l">
              <a:lnSpc>
                <a:spcPct val="90000"/>
              </a:lnSpc>
              <a:spcBef>
                <a:spcPts val="1500"/>
              </a:spcBef>
              <a:spcAft>
                <a:spcPts val="0"/>
              </a:spcAft>
              <a:buClr>
                <a:schemeClr val="dk1"/>
              </a:buClr>
              <a:buSzPts val="1900"/>
              <a:buChar char="•"/>
              <a:defRPr/>
            </a:lvl4pPr>
            <a:lvl5pPr indent="-349250" lvl="4" marL="2286000" algn="l">
              <a:lnSpc>
                <a:spcPct val="90000"/>
              </a:lnSpc>
              <a:spcBef>
                <a:spcPts val="1500"/>
              </a:spcBef>
              <a:spcAft>
                <a:spcPts val="0"/>
              </a:spcAft>
              <a:buClr>
                <a:schemeClr val="dk1"/>
              </a:buClr>
              <a:buSzPts val="1900"/>
              <a:buChar char="•"/>
              <a:defRPr/>
            </a:lvl5pPr>
            <a:lvl6pPr indent="-349250" lvl="5" marL="2743200" algn="l">
              <a:lnSpc>
                <a:spcPct val="90000"/>
              </a:lnSpc>
              <a:spcBef>
                <a:spcPts val="1500"/>
              </a:spcBef>
              <a:spcAft>
                <a:spcPts val="0"/>
              </a:spcAft>
              <a:buClr>
                <a:schemeClr val="dk1"/>
              </a:buClr>
              <a:buSzPts val="1900"/>
              <a:buChar char="•"/>
              <a:defRPr/>
            </a:lvl6pPr>
            <a:lvl7pPr indent="-349250" lvl="6" marL="3200400" algn="l">
              <a:lnSpc>
                <a:spcPct val="90000"/>
              </a:lnSpc>
              <a:spcBef>
                <a:spcPts val="1500"/>
              </a:spcBef>
              <a:spcAft>
                <a:spcPts val="0"/>
              </a:spcAft>
              <a:buClr>
                <a:schemeClr val="dk1"/>
              </a:buClr>
              <a:buSzPts val="1900"/>
              <a:buChar char="•"/>
              <a:defRPr/>
            </a:lvl7pPr>
            <a:lvl8pPr indent="-349250" lvl="7" marL="3657600" algn="l">
              <a:lnSpc>
                <a:spcPct val="90000"/>
              </a:lnSpc>
              <a:spcBef>
                <a:spcPts val="1500"/>
              </a:spcBef>
              <a:spcAft>
                <a:spcPts val="0"/>
              </a:spcAft>
              <a:buClr>
                <a:schemeClr val="dk1"/>
              </a:buClr>
              <a:buSzPts val="1900"/>
              <a:buChar char="•"/>
              <a:defRPr/>
            </a:lvl8pPr>
            <a:lvl9pPr indent="-349250" lvl="8" marL="4114800" algn="l">
              <a:lnSpc>
                <a:spcPct val="90000"/>
              </a:lnSpc>
              <a:spcBef>
                <a:spcPts val="1500"/>
              </a:spcBef>
              <a:spcAft>
                <a:spcPts val="0"/>
              </a:spcAft>
              <a:buClr>
                <a:schemeClr val="dk1"/>
              </a:buClr>
              <a:buSzPts val="1900"/>
              <a:buChar char="•"/>
              <a:defRPr/>
            </a:lvl9pPr>
          </a:lstStyle>
          <a:p/>
        </p:txBody>
      </p:sp>
      <p:sp>
        <p:nvSpPr>
          <p:cNvPr id="116" name="Google Shape;116;p23"/>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17" name="Google Shape;117;p23"/>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18" name="Google Shape;118;p23"/>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17807162" y="6918800"/>
            <a:ext cx="18598500" cy="7097700"/>
          </a:xfrm>
          <a:prstGeom prst="rect">
            <a:avLst/>
          </a:prstGeom>
          <a:noFill/>
          <a:ln>
            <a:noFill/>
          </a:ln>
        </p:spPr>
        <p:txBody>
          <a:bodyPr anchorCtr="0" anchor="ctr" bIns="45950" lIns="92025" spcFirstLastPara="1" rIns="92025" wrap="square" tIns="45950">
            <a:normAutofit/>
          </a:bodyPr>
          <a:lstStyle>
            <a:lvl1pPr lvl="0" algn="l">
              <a:lnSpc>
                <a:spcPct val="90000"/>
              </a:lnSpc>
              <a:spcBef>
                <a:spcPts val="0"/>
              </a:spcBef>
              <a:spcAft>
                <a:spcPts val="0"/>
              </a:spcAft>
              <a:buClr>
                <a:schemeClr val="dk1"/>
              </a:buClr>
              <a:buSzPts val="19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21" name="Google Shape;121;p24"/>
          <p:cNvSpPr txBox="1"/>
          <p:nvPr>
            <p:ph idx="1" type="body"/>
          </p:nvPr>
        </p:nvSpPr>
        <p:spPr>
          <a:xfrm rot="5400000">
            <a:off x="3405002" y="26150"/>
            <a:ext cx="18598500" cy="20883000"/>
          </a:xfrm>
          <a:prstGeom prst="rect">
            <a:avLst/>
          </a:prstGeom>
          <a:noFill/>
          <a:ln>
            <a:noFill/>
          </a:ln>
        </p:spPr>
        <p:txBody>
          <a:bodyPr anchorCtr="0" anchor="t" bIns="45950" lIns="92025" spcFirstLastPara="1" rIns="92025" wrap="square" tIns="45950">
            <a:normAutofit/>
          </a:bodyPr>
          <a:lstStyle>
            <a:lvl1pPr indent="-349250" lvl="0" marL="457200" algn="l">
              <a:lnSpc>
                <a:spcPct val="90000"/>
              </a:lnSpc>
              <a:spcBef>
                <a:spcPts val="3100"/>
              </a:spcBef>
              <a:spcAft>
                <a:spcPts val="0"/>
              </a:spcAft>
              <a:buClr>
                <a:schemeClr val="dk1"/>
              </a:buClr>
              <a:buSzPts val="1900"/>
              <a:buChar char="•"/>
              <a:defRPr/>
            </a:lvl1pPr>
            <a:lvl2pPr indent="-349250" lvl="1" marL="914400" algn="l">
              <a:lnSpc>
                <a:spcPct val="90000"/>
              </a:lnSpc>
              <a:spcBef>
                <a:spcPts val="1500"/>
              </a:spcBef>
              <a:spcAft>
                <a:spcPts val="0"/>
              </a:spcAft>
              <a:buClr>
                <a:schemeClr val="dk1"/>
              </a:buClr>
              <a:buSzPts val="1900"/>
              <a:buChar char="•"/>
              <a:defRPr/>
            </a:lvl2pPr>
            <a:lvl3pPr indent="-349250" lvl="2" marL="1371600" algn="l">
              <a:lnSpc>
                <a:spcPct val="90000"/>
              </a:lnSpc>
              <a:spcBef>
                <a:spcPts val="1500"/>
              </a:spcBef>
              <a:spcAft>
                <a:spcPts val="0"/>
              </a:spcAft>
              <a:buClr>
                <a:schemeClr val="dk1"/>
              </a:buClr>
              <a:buSzPts val="1900"/>
              <a:buChar char="•"/>
              <a:defRPr/>
            </a:lvl3pPr>
            <a:lvl4pPr indent="-349250" lvl="3" marL="1828800" algn="l">
              <a:lnSpc>
                <a:spcPct val="90000"/>
              </a:lnSpc>
              <a:spcBef>
                <a:spcPts val="1500"/>
              </a:spcBef>
              <a:spcAft>
                <a:spcPts val="0"/>
              </a:spcAft>
              <a:buClr>
                <a:schemeClr val="dk1"/>
              </a:buClr>
              <a:buSzPts val="1900"/>
              <a:buChar char="•"/>
              <a:defRPr/>
            </a:lvl4pPr>
            <a:lvl5pPr indent="-349250" lvl="4" marL="2286000" algn="l">
              <a:lnSpc>
                <a:spcPct val="90000"/>
              </a:lnSpc>
              <a:spcBef>
                <a:spcPts val="1500"/>
              </a:spcBef>
              <a:spcAft>
                <a:spcPts val="0"/>
              </a:spcAft>
              <a:buClr>
                <a:schemeClr val="dk1"/>
              </a:buClr>
              <a:buSzPts val="1900"/>
              <a:buChar char="•"/>
              <a:defRPr/>
            </a:lvl5pPr>
            <a:lvl6pPr indent="-349250" lvl="5" marL="2743200" algn="l">
              <a:lnSpc>
                <a:spcPct val="90000"/>
              </a:lnSpc>
              <a:spcBef>
                <a:spcPts val="1500"/>
              </a:spcBef>
              <a:spcAft>
                <a:spcPts val="0"/>
              </a:spcAft>
              <a:buClr>
                <a:schemeClr val="dk1"/>
              </a:buClr>
              <a:buSzPts val="1900"/>
              <a:buChar char="•"/>
              <a:defRPr/>
            </a:lvl6pPr>
            <a:lvl7pPr indent="-349250" lvl="6" marL="3200400" algn="l">
              <a:lnSpc>
                <a:spcPct val="90000"/>
              </a:lnSpc>
              <a:spcBef>
                <a:spcPts val="1500"/>
              </a:spcBef>
              <a:spcAft>
                <a:spcPts val="0"/>
              </a:spcAft>
              <a:buClr>
                <a:schemeClr val="dk1"/>
              </a:buClr>
              <a:buSzPts val="1900"/>
              <a:buChar char="•"/>
              <a:defRPr/>
            </a:lvl7pPr>
            <a:lvl8pPr indent="-349250" lvl="7" marL="3657600" algn="l">
              <a:lnSpc>
                <a:spcPct val="90000"/>
              </a:lnSpc>
              <a:spcBef>
                <a:spcPts val="1500"/>
              </a:spcBef>
              <a:spcAft>
                <a:spcPts val="0"/>
              </a:spcAft>
              <a:buClr>
                <a:schemeClr val="dk1"/>
              </a:buClr>
              <a:buSzPts val="1900"/>
              <a:buChar char="•"/>
              <a:defRPr/>
            </a:lvl8pPr>
            <a:lvl9pPr indent="-349250" lvl="8" marL="4114800" algn="l">
              <a:lnSpc>
                <a:spcPct val="90000"/>
              </a:lnSpc>
              <a:spcBef>
                <a:spcPts val="1500"/>
              </a:spcBef>
              <a:spcAft>
                <a:spcPts val="0"/>
              </a:spcAft>
              <a:buClr>
                <a:schemeClr val="dk1"/>
              </a:buClr>
              <a:buSzPts val="1900"/>
              <a:buChar char="•"/>
              <a:defRPr/>
            </a:lvl9pPr>
          </a:lstStyle>
          <a:p/>
        </p:txBody>
      </p:sp>
      <p:sp>
        <p:nvSpPr>
          <p:cNvPr id="122" name="Google Shape;122;p24"/>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23" name="Google Shape;123;p24"/>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24" name="Google Shape;124;p24"/>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18" name="Google Shape;18;p4"/>
          <p:cNvSpPr txBox="1"/>
          <p:nvPr>
            <p:ph idx="1" type="body"/>
          </p:nvPr>
        </p:nvSpPr>
        <p:spPr>
          <a:xfrm>
            <a:off x="1122120" y="4917227"/>
            <a:ext cx="30674100" cy="14576700"/>
          </a:xfrm>
          <a:prstGeom prst="rect">
            <a:avLst/>
          </a:prstGeom>
        </p:spPr>
        <p:txBody>
          <a:bodyPr anchorCtr="0" anchor="t" bIns="349450" lIns="349450" spcFirstLastPara="1" rIns="349450" wrap="square" tIns="349450">
            <a:normAutofit/>
          </a:bodyPr>
          <a:lstStyle>
            <a:lvl1pPr indent="-666750" lvl="0" marL="457200">
              <a:spcBef>
                <a:spcPts val="0"/>
              </a:spcBef>
              <a:spcAft>
                <a:spcPts val="0"/>
              </a:spcAft>
              <a:buSzPts val="6900"/>
              <a:buChar char="●"/>
              <a:defRPr/>
            </a:lvl1pPr>
            <a:lvl2pPr indent="-571500" lvl="1" marL="914400">
              <a:spcBef>
                <a:spcPts val="0"/>
              </a:spcBef>
              <a:spcAft>
                <a:spcPts val="0"/>
              </a:spcAft>
              <a:buSzPts val="5400"/>
              <a:buChar char="○"/>
              <a:defRPr/>
            </a:lvl2pPr>
            <a:lvl3pPr indent="-571500" lvl="2" marL="1371600">
              <a:spcBef>
                <a:spcPts val="0"/>
              </a:spcBef>
              <a:spcAft>
                <a:spcPts val="0"/>
              </a:spcAft>
              <a:buSzPts val="5400"/>
              <a:buChar char="■"/>
              <a:defRPr/>
            </a:lvl3pPr>
            <a:lvl4pPr indent="-571500" lvl="3" marL="1828800">
              <a:spcBef>
                <a:spcPts val="0"/>
              </a:spcBef>
              <a:spcAft>
                <a:spcPts val="0"/>
              </a:spcAft>
              <a:buSzPts val="5400"/>
              <a:buChar char="●"/>
              <a:defRPr/>
            </a:lvl4pPr>
            <a:lvl5pPr indent="-571500" lvl="4" marL="2286000">
              <a:spcBef>
                <a:spcPts val="0"/>
              </a:spcBef>
              <a:spcAft>
                <a:spcPts val="0"/>
              </a:spcAft>
              <a:buSzPts val="5400"/>
              <a:buChar char="○"/>
              <a:defRPr/>
            </a:lvl5pPr>
            <a:lvl6pPr indent="-571500" lvl="5" marL="2743200">
              <a:spcBef>
                <a:spcPts val="0"/>
              </a:spcBef>
              <a:spcAft>
                <a:spcPts val="0"/>
              </a:spcAft>
              <a:buSzPts val="5400"/>
              <a:buChar char="■"/>
              <a:defRPr/>
            </a:lvl6pPr>
            <a:lvl7pPr indent="-571500" lvl="6" marL="3200400">
              <a:spcBef>
                <a:spcPts val="0"/>
              </a:spcBef>
              <a:spcAft>
                <a:spcPts val="0"/>
              </a:spcAft>
              <a:buSzPts val="5400"/>
              <a:buChar char="●"/>
              <a:defRPr/>
            </a:lvl7pPr>
            <a:lvl8pPr indent="-571500" lvl="7" marL="3657600">
              <a:spcBef>
                <a:spcPts val="0"/>
              </a:spcBef>
              <a:spcAft>
                <a:spcPts val="0"/>
              </a:spcAft>
              <a:buSzPts val="5400"/>
              <a:buChar char="○"/>
              <a:defRPr/>
            </a:lvl8pPr>
            <a:lvl9pPr indent="-571500" lvl="8" marL="4114800">
              <a:spcBef>
                <a:spcPts val="0"/>
              </a:spcBef>
              <a:spcAft>
                <a:spcPts val="0"/>
              </a:spcAft>
              <a:buSzPts val="5400"/>
              <a:buChar char="■"/>
              <a:defRPr/>
            </a:lvl9pPr>
          </a:lstStyle>
          <a:p/>
        </p:txBody>
      </p:sp>
      <p:sp>
        <p:nvSpPr>
          <p:cNvPr id="19" name="Google Shape;19;p4"/>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2" name="Google Shape;22;p5"/>
          <p:cNvSpPr txBox="1"/>
          <p:nvPr>
            <p:ph idx="1" type="body"/>
          </p:nvPr>
        </p:nvSpPr>
        <p:spPr>
          <a:xfrm>
            <a:off x="1122120" y="4917227"/>
            <a:ext cx="14399700" cy="14576700"/>
          </a:xfrm>
          <a:prstGeom prst="rect">
            <a:avLst/>
          </a:prstGeom>
        </p:spPr>
        <p:txBody>
          <a:bodyPr anchorCtr="0" anchor="t" bIns="349450" lIns="349450" spcFirstLastPara="1" rIns="349450" wrap="square" tIns="349450">
            <a:normAutofit/>
          </a:bodyPr>
          <a:lstStyle>
            <a:lvl1pPr indent="-571500" lvl="0" marL="457200">
              <a:spcBef>
                <a:spcPts val="0"/>
              </a:spcBef>
              <a:spcAft>
                <a:spcPts val="0"/>
              </a:spcAft>
              <a:buSzPts val="5400"/>
              <a:buChar char="●"/>
              <a:defRPr sz="54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23" name="Google Shape;23;p5"/>
          <p:cNvSpPr txBox="1"/>
          <p:nvPr>
            <p:ph idx="2" type="body"/>
          </p:nvPr>
        </p:nvSpPr>
        <p:spPr>
          <a:xfrm>
            <a:off x="17396640" y="4917227"/>
            <a:ext cx="14399700" cy="14576700"/>
          </a:xfrm>
          <a:prstGeom prst="rect">
            <a:avLst/>
          </a:prstGeom>
        </p:spPr>
        <p:txBody>
          <a:bodyPr anchorCtr="0" anchor="t" bIns="349450" lIns="349450" spcFirstLastPara="1" rIns="349450" wrap="square" tIns="349450">
            <a:normAutofit/>
          </a:bodyPr>
          <a:lstStyle>
            <a:lvl1pPr indent="-571500" lvl="0" marL="457200">
              <a:spcBef>
                <a:spcPts val="0"/>
              </a:spcBef>
              <a:spcAft>
                <a:spcPts val="0"/>
              </a:spcAft>
              <a:buSzPts val="5400"/>
              <a:buChar char="●"/>
              <a:defRPr sz="54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24" name="Google Shape;24;p5"/>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7" name="Google Shape;27;p6"/>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2370560"/>
            <a:ext cx="10108800" cy="3224400"/>
          </a:xfrm>
          <a:prstGeom prst="rect">
            <a:avLst/>
          </a:prstGeom>
        </p:spPr>
        <p:txBody>
          <a:bodyPr anchorCtr="0" anchor="b" bIns="349450" lIns="349450" spcFirstLastPara="1" rIns="349450" wrap="square" tIns="349450">
            <a:normAutofit/>
          </a:bodyPr>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p:txBody>
      </p:sp>
      <p:sp>
        <p:nvSpPr>
          <p:cNvPr id="30" name="Google Shape;30;p7"/>
          <p:cNvSpPr txBox="1"/>
          <p:nvPr>
            <p:ph idx="1" type="body"/>
          </p:nvPr>
        </p:nvSpPr>
        <p:spPr>
          <a:xfrm>
            <a:off x="1122120" y="5928960"/>
            <a:ext cx="10108800" cy="13565400"/>
          </a:xfrm>
          <a:prstGeom prst="rect">
            <a:avLst/>
          </a:prstGeom>
        </p:spPr>
        <p:txBody>
          <a:bodyPr anchorCtr="0" anchor="t" bIns="349450" lIns="349450" spcFirstLastPara="1" rIns="349450" wrap="square" tIns="349450">
            <a:normAutofit/>
          </a:bodyPr>
          <a:lstStyle>
            <a:lvl1pPr indent="-520700" lvl="0" marL="457200">
              <a:spcBef>
                <a:spcPts val="0"/>
              </a:spcBef>
              <a:spcAft>
                <a:spcPts val="0"/>
              </a:spcAft>
              <a:buSzPts val="4600"/>
              <a:buChar char="●"/>
              <a:defRPr sz="46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31" name="Google Shape;31;p7"/>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1920640"/>
            <a:ext cx="22924200" cy="17454000"/>
          </a:xfrm>
          <a:prstGeom prst="rect">
            <a:avLst/>
          </a:prstGeom>
        </p:spPr>
        <p:txBody>
          <a:bodyPr anchorCtr="0" anchor="ctr" bIns="349450" lIns="349450" spcFirstLastPara="1" rIns="349450" wrap="square" tIns="349450">
            <a:normAutofit/>
          </a:bodyPr>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p:txBody>
      </p:sp>
      <p:sp>
        <p:nvSpPr>
          <p:cNvPr id="34" name="Google Shape;34;p8"/>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anchorCtr="0" anchor="ctr" bIns="349450" lIns="349450" spcFirstLastPara="1" rIns="349450" wrap="square" tIns="3494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5261547"/>
            <a:ext cx="14562600" cy="63246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p:txBody>
      </p:sp>
      <p:sp>
        <p:nvSpPr>
          <p:cNvPr id="38" name="Google Shape;38;p9"/>
          <p:cNvSpPr txBox="1"/>
          <p:nvPr>
            <p:ph idx="1" type="subTitle"/>
          </p:nvPr>
        </p:nvSpPr>
        <p:spPr>
          <a:xfrm>
            <a:off x="955800" y="11959787"/>
            <a:ext cx="14562600" cy="5269800"/>
          </a:xfrm>
          <a:prstGeom prst="rect">
            <a:avLst/>
          </a:prstGeom>
        </p:spPr>
        <p:txBody>
          <a:bodyPr anchorCtr="0" anchor="t" bIns="349450" lIns="349450" spcFirstLastPara="1" rIns="349450" wrap="square" tIns="34945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39" name="Google Shape;39;p9"/>
          <p:cNvSpPr txBox="1"/>
          <p:nvPr>
            <p:ph idx="2" type="body"/>
          </p:nvPr>
        </p:nvSpPr>
        <p:spPr>
          <a:xfrm>
            <a:off x="17782200" y="3089387"/>
            <a:ext cx="13813200" cy="15765900"/>
          </a:xfrm>
          <a:prstGeom prst="rect">
            <a:avLst/>
          </a:prstGeom>
        </p:spPr>
        <p:txBody>
          <a:bodyPr anchorCtr="0" anchor="ctr" bIns="349450" lIns="349450" spcFirstLastPara="1" rIns="349450" wrap="square" tIns="349450">
            <a:normAutofit/>
          </a:bodyPr>
          <a:lstStyle>
            <a:lvl1pPr indent="-666750" lvl="0" marL="457200">
              <a:spcBef>
                <a:spcPts val="0"/>
              </a:spcBef>
              <a:spcAft>
                <a:spcPts val="0"/>
              </a:spcAft>
              <a:buSzPts val="6900"/>
              <a:buChar char="●"/>
              <a:defRPr/>
            </a:lvl1pPr>
            <a:lvl2pPr indent="-571500" lvl="1" marL="914400">
              <a:spcBef>
                <a:spcPts val="0"/>
              </a:spcBef>
              <a:spcAft>
                <a:spcPts val="0"/>
              </a:spcAft>
              <a:buSzPts val="5400"/>
              <a:buChar char="○"/>
              <a:defRPr/>
            </a:lvl2pPr>
            <a:lvl3pPr indent="-571500" lvl="2" marL="1371600">
              <a:spcBef>
                <a:spcPts val="0"/>
              </a:spcBef>
              <a:spcAft>
                <a:spcPts val="0"/>
              </a:spcAft>
              <a:buSzPts val="5400"/>
              <a:buChar char="■"/>
              <a:defRPr/>
            </a:lvl3pPr>
            <a:lvl4pPr indent="-571500" lvl="3" marL="1828800">
              <a:spcBef>
                <a:spcPts val="0"/>
              </a:spcBef>
              <a:spcAft>
                <a:spcPts val="0"/>
              </a:spcAft>
              <a:buSzPts val="5400"/>
              <a:buChar char="●"/>
              <a:defRPr/>
            </a:lvl4pPr>
            <a:lvl5pPr indent="-571500" lvl="4" marL="2286000">
              <a:spcBef>
                <a:spcPts val="0"/>
              </a:spcBef>
              <a:spcAft>
                <a:spcPts val="0"/>
              </a:spcAft>
              <a:buSzPts val="5400"/>
              <a:buChar char="○"/>
              <a:defRPr/>
            </a:lvl5pPr>
            <a:lvl6pPr indent="-571500" lvl="5" marL="2743200">
              <a:spcBef>
                <a:spcPts val="0"/>
              </a:spcBef>
              <a:spcAft>
                <a:spcPts val="0"/>
              </a:spcAft>
              <a:buSzPts val="5400"/>
              <a:buChar char="■"/>
              <a:defRPr/>
            </a:lvl6pPr>
            <a:lvl7pPr indent="-571500" lvl="6" marL="3200400">
              <a:spcBef>
                <a:spcPts val="0"/>
              </a:spcBef>
              <a:spcAft>
                <a:spcPts val="0"/>
              </a:spcAft>
              <a:buSzPts val="5400"/>
              <a:buChar char="●"/>
              <a:defRPr/>
            </a:lvl7pPr>
            <a:lvl8pPr indent="-571500" lvl="7" marL="3657600">
              <a:spcBef>
                <a:spcPts val="0"/>
              </a:spcBef>
              <a:spcAft>
                <a:spcPts val="0"/>
              </a:spcAft>
              <a:buSzPts val="5400"/>
              <a:buChar char="○"/>
              <a:defRPr/>
            </a:lvl8pPr>
            <a:lvl9pPr indent="-571500" lvl="8" marL="4114800">
              <a:spcBef>
                <a:spcPts val="0"/>
              </a:spcBef>
              <a:spcAft>
                <a:spcPts val="0"/>
              </a:spcAft>
              <a:buSzPts val="5400"/>
              <a:buChar char="■"/>
              <a:defRPr/>
            </a:lvl9pPr>
          </a:lstStyle>
          <a:p/>
        </p:txBody>
      </p:sp>
      <p:sp>
        <p:nvSpPr>
          <p:cNvPr id="40" name="Google Shape;40;p9"/>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18050453"/>
            <a:ext cx="21595800" cy="2581800"/>
          </a:xfrm>
          <a:prstGeom prst="rect">
            <a:avLst/>
          </a:prstGeom>
        </p:spPr>
        <p:txBody>
          <a:bodyPr anchorCtr="0" anchor="ctr" bIns="349450" lIns="349450" spcFirstLastPara="1" rIns="349450" wrap="square" tIns="349450">
            <a:normAutofit/>
          </a:bodyPr>
          <a:lstStyle>
            <a:lvl1pPr indent="-228600" lvl="0" marL="457200">
              <a:lnSpc>
                <a:spcPct val="100000"/>
              </a:lnSpc>
              <a:spcBef>
                <a:spcPts val="0"/>
              </a:spcBef>
              <a:spcAft>
                <a:spcPts val="0"/>
              </a:spcAft>
              <a:buSzPts val="6900"/>
              <a:buNone/>
              <a:defRPr/>
            </a:lvl1pPr>
          </a:lstStyle>
          <a:p/>
        </p:txBody>
      </p:sp>
      <p:sp>
        <p:nvSpPr>
          <p:cNvPr id="43" name="Google Shape;43;p10"/>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898773"/>
            <a:ext cx="30674100" cy="2443500"/>
          </a:xfrm>
          <a:prstGeom prst="rect">
            <a:avLst/>
          </a:prstGeom>
          <a:noFill/>
          <a:ln>
            <a:noFill/>
          </a:ln>
        </p:spPr>
        <p:txBody>
          <a:bodyPr anchorCtr="0" anchor="t" bIns="349450" lIns="349450" spcFirstLastPara="1" rIns="349450" wrap="square" tIns="349450">
            <a:normAutofit/>
          </a:bodyPr>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p:txBody>
      </p:sp>
      <p:sp>
        <p:nvSpPr>
          <p:cNvPr id="7" name="Google Shape;7;p1"/>
          <p:cNvSpPr txBox="1"/>
          <p:nvPr>
            <p:ph idx="1" type="body"/>
          </p:nvPr>
        </p:nvSpPr>
        <p:spPr>
          <a:xfrm>
            <a:off x="1122120" y="4917227"/>
            <a:ext cx="30674100" cy="14576700"/>
          </a:xfrm>
          <a:prstGeom prst="rect">
            <a:avLst/>
          </a:prstGeom>
          <a:noFill/>
          <a:ln>
            <a:noFill/>
          </a:ln>
        </p:spPr>
        <p:txBody>
          <a:bodyPr anchorCtr="0" anchor="t" bIns="349450" lIns="349450" spcFirstLastPara="1" rIns="349450" wrap="square" tIns="349450">
            <a:normAutofit/>
          </a:bodyPr>
          <a:lstStyle>
            <a:lvl1pPr indent="-666750" lvl="0" marL="457200">
              <a:lnSpc>
                <a:spcPct val="115000"/>
              </a:lnSpc>
              <a:spcBef>
                <a:spcPts val="0"/>
              </a:spcBef>
              <a:spcAft>
                <a:spcPts val="0"/>
              </a:spcAft>
              <a:buClr>
                <a:schemeClr val="dk2"/>
              </a:buClr>
              <a:buSzPts val="6900"/>
              <a:buChar char="●"/>
              <a:defRPr sz="6900">
                <a:solidFill>
                  <a:schemeClr val="dk2"/>
                </a:solidFill>
              </a:defRPr>
            </a:lvl1pPr>
            <a:lvl2pPr indent="-571500" lvl="1" marL="914400">
              <a:lnSpc>
                <a:spcPct val="115000"/>
              </a:lnSpc>
              <a:spcBef>
                <a:spcPts val="0"/>
              </a:spcBef>
              <a:spcAft>
                <a:spcPts val="0"/>
              </a:spcAft>
              <a:buClr>
                <a:schemeClr val="dk2"/>
              </a:buClr>
              <a:buSzPts val="5400"/>
              <a:buChar char="○"/>
              <a:defRPr sz="5400">
                <a:solidFill>
                  <a:schemeClr val="dk2"/>
                </a:solidFill>
              </a:defRPr>
            </a:lvl2pPr>
            <a:lvl3pPr indent="-571500" lvl="2" marL="1371600">
              <a:lnSpc>
                <a:spcPct val="115000"/>
              </a:lnSpc>
              <a:spcBef>
                <a:spcPts val="0"/>
              </a:spcBef>
              <a:spcAft>
                <a:spcPts val="0"/>
              </a:spcAft>
              <a:buClr>
                <a:schemeClr val="dk2"/>
              </a:buClr>
              <a:buSzPts val="5400"/>
              <a:buChar char="■"/>
              <a:defRPr sz="5400">
                <a:solidFill>
                  <a:schemeClr val="dk2"/>
                </a:solidFill>
              </a:defRPr>
            </a:lvl3pPr>
            <a:lvl4pPr indent="-571500" lvl="3" marL="1828800">
              <a:lnSpc>
                <a:spcPct val="115000"/>
              </a:lnSpc>
              <a:spcBef>
                <a:spcPts val="0"/>
              </a:spcBef>
              <a:spcAft>
                <a:spcPts val="0"/>
              </a:spcAft>
              <a:buClr>
                <a:schemeClr val="dk2"/>
              </a:buClr>
              <a:buSzPts val="5400"/>
              <a:buChar char="●"/>
              <a:defRPr sz="5400">
                <a:solidFill>
                  <a:schemeClr val="dk2"/>
                </a:solidFill>
              </a:defRPr>
            </a:lvl4pPr>
            <a:lvl5pPr indent="-571500" lvl="4" marL="2286000">
              <a:lnSpc>
                <a:spcPct val="115000"/>
              </a:lnSpc>
              <a:spcBef>
                <a:spcPts val="0"/>
              </a:spcBef>
              <a:spcAft>
                <a:spcPts val="0"/>
              </a:spcAft>
              <a:buClr>
                <a:schemeClr val="dk2"/>
              </a:buClr>
              <a:buSzPts val="5400"/>
              <a:buChar char="○"/>
              <a:defRPr sz="5400">
                <a:solidFill>
                  <a:schemeClr val="dk2"/>
                </a:solidFill>
              </a:defRPr>
            </a:lvl5pPr>
            <a:lvl6pPr indent="-571500" lvl="5" marL="2743200">
              <a:lnSpc>
                <a:spcPct val="115000"/>
              </a:lnSpc>
              <a:spcBef>
                <a:spcPts val="0"/>
              </a:spcBef>
              <a:spcAft>
                <a:spcPts val="0"/>
              </a:spcAft>
              <a:buClr>
                <a:schemeClr val="dk2"/>
              </a:buClr>
              <a:buSzPts val="5400"/>
              <a:buChar char="■"/>
              <a:defRPr sz="5400">
                <a:solidFill>
                  <a:schemeClr val="dk2"/>
                </a:solidFill>
              </a:defRPr>
            </a:lvl6pPr>
            <a:lvl7pPr indent="-571500" lvl="6" marL="3200400">
              <a:lnSpc>
                <a:spcPct val="115000"/>
              </a:lnSpc>
              <a:spcBef>
                <a:spcPts val="0"/>
              </a:spcBef>
              <a:spcAft>
                <a:spcPts val="0"/>
              </a:spcAft>
              <a:buClr>
                <a:schemeClr val="dk2"/>
              </a:buClr>
              <a:buSzPts val="5400"/>
              <a:buChar char="●"/>
              <a:defRPr sz="5400">
                <a:solidFill>
                  <a:schemeClr val="dk2"/>
                </a:solidFill>
              </a:defRPr>
            </a:lvl7pPr>
            <a:lvl8pPr indent="-571500" lvl="7" marL="3657600">
              <a:lnSpc>
                <a:spcPct val="115000"/>
              </a:lnSpc>
              <a:spcBef>
                <a:spcPts val="0"/>
              </a:spcBef>
              <a:spcAft>
                <a:spcPts val="0"/>
              </a:spcAft>
              <a:buClr>
                <a:schemeClr val="dk2"/>
              </a:buClr>
              <a:buSzPts val="5400"/>
              <a:buChar char="○"/>
              <a:defRPr sz="5400">
                <a:solidFill>
                  <a:schemeClr val="dk2"/>
                </a:solidFill>
              </a:defRPr>
            </a:lvl8pPr>
            <a:lvl9pPr indent="-571500" lvl="8" marL="4114800">
              <a:lnSpc>
                <a:spcPct val="115000"/>
              </a:lnSpc>
              <a:spcBef>
                <a:spcPts val="0"/>
              </a:spcBef>
              <a:spcAft>
                <a:spcPts val="0"/>
              </a:spcAft>
              <a:buClr>
                <a:schemeClr val="dk2"/>
              </a:buClr>
              <a:buSzPts val="5400"/>
              <a:buChar char="■"/>
              <a:defRPr sz="5400">
                <a:solidFill>
                  <a:schemeClr val="dk2"/>
                </a:solidFill>
              </a:defRPr>
            </a:lvl9pPr>
          </a:lstStyle>
          <a:p/>
        </p:txBody>
      </p:sp>
      <p:sp>
        <p:nvSpPr>
          <p:cNvPr id="8" name="Google Shape;8;p1"/>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63140" y="1168405"/>
            <a:ext cx="28392000" cy="4242000"/>
          </a:xfrm>
          <a:prstGeom prst="rect">
            <a:avLst/>
          </a:prstGeom>
          <a:noFill/>
          <a:ln>
            <a:noFill/>
          </a:ln>
        </p:spPr>
        <p:txBody>
          <a:bodyPr anchorCtr="0" anchor="ctr" bIns="45950" lIns="92025" spcFirstLastPara="1" rIns="92025" wrap="square" tIns="45950">
            <a:normAutofit/>
          </a:bodyPr>
          <a:lstStyle>
            <a:lvl1pPr lvl="0" marR="0" rtl="0" algn="l">
              <a:lnSpc>
                <a:spcPct val="90000"/>
              </a:lnSpc>
              <a:spcBef>
                <a:spcPts val="0"/>
              </a:spcBef>
              <a:spcAft>
                <a:spcPts val="0"/>
              </a:spcAft>
              <a:buClr>
                <a:schemeClr val="dk1"/>
              </a:buClr>
              <a:buSzPts val="14100"/>
              <a:buFont typeface="Calibri"/>
              <a:buNone/>
              <a:defRPr b="0" i="0" sz="14100" u="none" cap="none" strike="noStrike">
                <a:solidFill>
                  <a:schemeClr val="dk1"/>
                </a:solidFill>
                <a:latin typeface="Calibri"/>
                <a:ea typeface="Calibri"/>
                <a:cs typeface="Calibri"/>
                <a:sym typeface="Calibri"/>
              </a:defRPr>
            </a:lvl1pPr>
            <a:lvl2pPr lvl="1">
              <a:spcBef>
                <a:spcPts val="0"/>
              </a:spcBef>
              <a:spcAft>
                <a:spcPts val="0"/>
              </a:spcAft>
              <a:buSzPts val="1500"/>
              <a:buNone/>
              <a:defRPr sz="1900"/>
            </a:lvl2pPr>
            <a:lvl3pPr lvl="2">
              <a:spcBef>
                <a:spcPts val="0"/>
              </a:spcBef>
              <a:spcAft>
                <a:spcPts val="0"/>
              </a:spcAft>
              <a:buSzPts val="1500"/>
              <a:buNone/>
              <a:defRPr sz="1900"/>
            </a:lvl3pPr>
            <a:lvl4pPr lvl="3">
              <a:spcBef>
                <a:spcPts val="0"/>
              </a:spcBef>
              <a:spcAft>
                <a:spcPts val="0"/>
              </a:spcAft>
              <a:buSzPts val="1500"/>
              <a:buNone/>
              <a:defRPr sz="1900"/>
            </a:lvl4pPr>
            <a:lvl5pPr lvl="4">
              <a:spcBef>
                <a:spcPts val="0"/>
              </a:spcBef>
              <a:spcAft>
                <a:spcPts val="0"/>
              </a:spcAft>
              <a:buSzPts val="1500"/>
              <a:buNone/>
              <a:defRPr sz="1900"/>
            </a:lvl5pPr>
            <a:lvl6pPr lvl="5">
              <a:spcBef>
                <a:spcPts val="0"/>
              </a:spcBef>
              <a:spcAft>
                <a:spcPts val="0"/>
              </a:spcAft>
              <a:buSzPts val="1500"/>
              <a:buNone/>
              <a:defRPr sz="1900"/>
            </a:lvl6pPr>
            <a:lvl7pPr lvl="6">
              <a:spcBef>
                <a:spcPts val="0"/>
              </a:spcBef>
              <a:spcAft>
                <a:spcPts val="0"/>
              </a:spcAft>
              <a:buSzPts val="1500"/>
              <a:buNone/>
              <a:defRPr sz="1900"/>
            </a:lvl7pPr>
            <a:lvl8pPr lvl="7">
              <a:spcBef>
                <a:spcPts val="0"/>
              </a:spcBef>
              <a:spcAft>
                <a:spcPts val="0"/>
              </a:spcAft>
              <a:buSzPts val="1500"/>
              <a:buNone/>
              <a:defRPr sz="1900"/>
            </a:lvl8pPr>
            <a:lvl9pPr lvl="8">
              <a:spcBef>
                <a:spcPts val="0"/>
              </a:spcBef>
              <a:spcAft>
                <a:spcPts val="0"/>
              </a:spcAft>
              <a:buSzPts val="1500"/>
              <a:buNone/>
              <a:defRPr sz="1900"/>
            </a:lvl9pPr>
          </a:lstStyle>
          <a:p/>
        </p:txBody>
      </p:sp>
      <p:sp>
        <p:nvSpPr>
          <p:cNvPr id="52" name="Google Shape;52;p13"/>
          <p:cNvSpPr txBox="1"/>
          <p:nvPr>
            <p:ph idx="1" type="body"/>
          </p:nvPr>
        </p:nvSpPr>
        <p:spPr>
          <a:xfrm>
            <a:off x="2263140" y="5842000"/>
            <a:ext cx="28392000" cy="13923900"/>
          </a:xfrm>
          <a:prstGeom prst="rect">
            <a:avLst/>
          </a:prstGeom>
          <a:noFill/>
          <a:ln>
            <a:noFill/>
          </a:ln>
        </p:spPr>
        <p:txBody>
          <a:bodyPr anchorCtr="0" anchor="t" bIns="45950" lIns="92025" spcFirstLastPara="1" rIns="92025" wrap="square" tIns="45950">
            <a:normAutofit/>
          </a:bodyPr>
          <a:lstStyle>
            <a:lvl1pPr indent="-812800" lvl="0" marL="457200" marR="0" rtl="0" algn="l">
              <a:lnSpc>
                <a:spcPct val="90000"/>
              </a:lnSpc>
              <a:spcBef>
                <a:spcPts val="31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1pPr>
            <a:lvl2pPr indent="-711200" lvl="1" marL="914400" marR="0" rtl="0" algn="l">
              <a:lnSpc>
                <a:spcPct val="90000"/>
              </a:lnSpc>
              <a:spcBef>
                <a:spcPts val="150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2pPr>
            <a:lvl3pPr indent="-641350" lvl="2" marL="1371600" marR="0" rtl="0" algn="l">
              <a:lnSpc>
                <a:spcPct val="90000"/>
              </a:lnSpc>
              <a:spcBef>
                <a:spcPts val="15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3pPr>
            <a:lvl4pPr indent="-590550" lvl="3" marL="1828800" marR="0" rtl="0" algn="l">
              <a:lnSpc>
                <a:spcPct val="90000"/>
              </a:lnSpc>
              <a:spcBef>
                <a:spcPts val="1500"/>
              </a:spcBef>
              <a:spcAft>
                <a:spcPts val="0"/>
              </a:spcAft>
              <a:buClr>
                <a:schemeClr val="dk1"/>
              </a:buClr>
              <a:buSzPts val="5700"/>
              <a:buFont typeface="Arial"/>
              <a:buChar char="•"/>
              <a:defRPr b="0" i="0" sz="5700" u="none" cap="none" strike="noStrike">
                <a:solidFill>
                  <a:schemeClr val="dk1"/>
                </a:solidFill>
                <a:latin typeface="Calibri"/>
                <a:ea typeface="Calibri"/>
                <a:cs typeface="Calibri"/>
                <a:sym typeface="Calibri"/>
              </a:defRPr>
            </a:lvl4pPr>
            <a:lvl5pPr indent="-590550" lvl="4" marL="2286000" marR="0" rtl="0" algn="l">
              <a:lnSpc>
                <a:spcPct val="90000"/>
              </a:lnSpc>
              <a:spcBef>
                <a:spcPts val="1500"/>
              </a:spcBef>
              <a:spcAft>
                <a:spcPts val="0"/>
              </a:spcAft>
              <a:buClr>
                <a:schemeClr val="dk1"/>
              </a:buClr>
              <a:buSzPts val="5700"/>
              <a:buFont typeface="Arial"/>
              <a:buChar char="•"/>
              <a:defRPr b="0" i="0" sz="5700" u="none" cap="none" strike="noStrike">
                <a:solidFill>
                  <a:schemeClr val="dk1"/>
                </a:solidFill>
                <a:latin typeface="Calibri"/>
                <a:ea typeface="Calibri"/>
                <a:cs typeface="Calibri"/>
                <a:sym typeface="Calibri"/>
              </a:defRPr>
            </a:lvl5pPr>
            <a:lvl6pPr indent="-590550" lvl="5" marL="2743200" marR="0" rtl="0" algn="l">
              <a:lnSpc>
                <a:spcPct val="90000"/>
              </a:lnSpc>
              <a:spcBef>
                <a:spcPts val="1500"/>
              </a:spcBef>
              <a:spcAft>
                <a:spcPts val="0"/>
              </a:spcAft>
              <a:buClr>
                <a:schemeClr val="dk1"/>
              </a:buClr>
              <a:buSzPts val="5700"/>
              <a:buFont typeface="Arial"/>
              <a:buChar char="•"/>
              <a:defRPr b="0" i="0" sz="5700" u="none" cap="none" strike="noStrike">
                <a:solidFill>
                  <a:schemeClr val="dk1"/>
                </a:solidFill>
                <a:latin typeface="Calibri"/>
                <a:ea typeface="Calibri"/>
                <a:cs typeface="Calibri"/>
                <a:sym typeface="Calibri"/>
              </a:defRPr>
            </a:lvl6pPr>
            <a:lvl7pPr indent="-590550" lvl="6" marL="3200400" marR="0" rtl="0" algn="l">
              <a:lnSpc>
                <a:spcPct val="90000"/>
              </a:lnSpc>
              <a:spcBef>
                <a:spcPts val="1500"/>
              </a:spcBef>
              <a:spcAft>
                <a:spcPts val="0"/>
              </a:spcAft>
              <a:buClr>
                <a:schemeClr val="dk1"/>
              </a:buClr>
              <a:buSzPts val="5700"/>
              <a:buFont typeface="Arial"/>
              <a:buChar char="•"/>
              <a:defRPr b="0" i="0" sz="5700" u="none" cap="none" strike="noStrike">
                <a:solidFill>
                  <a:schemeClr val="dk1"/>
                </a:solidFill>
                <a:latin typeface="Calibri"/>
                <a:ea typeface="Calibri"/>
                <a:cs typeface="Calibri"/>
                <a:sym typeface="Calibri"/>
              </a:defRPr>
            </a:lvl7pPr>
            <a:lvl8pPr indent="-590550" lvl="7" marL="3657600" marR="0" rtl="0" algn="l">
              <a:lnSpc>
                <a:spcPct val="90000"/>
              </a:lnSpc>
              <a:spcBef>
                <a:spcPts val="1500"/>
              </a:spcBef>
              <a:spcAft>
                <a:spcPts val="0"/>
              </a:spcAft>
              <a:buClr>
                <a:schemeClr val="dk1"/>
              </a:buClr>
              <a:buSzPts val="5700"/>
              <a:buFont typeface="Arial"/>
              <a:buChar char="•"/>
              <a:defRPr b="0" i="0" sz="5700" u="none" cap="none" strike="noStrike">
                <a:solidFill>
                  <a:schemeClr val="dk1"/>
                </a:solidFill>
                <a:latin typeface="Calibri"/>
                <a:ea typeface="Calibri"/>
                <a:cs typeface="Calibri"/>
                <a:sym typeface="Calibri"/>
              </a:defRPr>
            </a:lvl8pPr>
            <a:lvl9pPr indent="-590550" lvl="8" marL="4114800" marR="0" rtl="0" algn="l">
              <a:lnSpc>
                <a:spcPct val="90000"/>
              </a:lnSpc>
              <a:spcBef>
                <a:spcPts val="1500"/>
              </a:spcBef>
              <a:spcAft>
                <a:spcPts val="0"/>
              </a:spcAft>
              <a:buClr>
                <a:schemeClr val="dk1"/>
              </a:buClr>
              <a:buSzPts val="5700"/>
              <a:buFont typeface="Arial"/>
              <a:buChar char="•"/>
              <a:defRPr b="0" i="0" sz="57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63140" y="20340325"/>
            <a:ext cx="7406700" cy="1168500"/>
          </a:xfrm>
          <a:prstGeom prst="rect">
            <a:avLst/>
          </a:prstGeom>
          <a:noFill/>
          <a:ln>
            <a:noFill/>
          </a:ln>
        </p:spPr>
        <p:txBody>
          <a:bodyPr anchorCtr="0" anchor="ctr" bIns="45950" lIns="92025" spcFirstLastPara="1" rIns="92025" wrap="square" tIns="45950">
            <a:noAutofit/>
          </a:bodyPr>
          <a:lstStyle>
            <a:lvl1pPr lvl="0" marR="0" rtl="0" algn="l">
              <a:spcBef>
                <a:spcPts val="0"/>
              </a:spcBef>
              <a:spcAft>
                <a:spcPts val="0"/>
              </a:spcAft>
              <a:buSzPts val="1500"/>
              <a:buNone/>
              <a:defRPr b="0" i="0" sz="38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0904220" y="20340325"/>
            <a:ext cx="11109900" cy="1168500"/>
          </a:xfrm>
          <a:prstGeom prst="rect">
            <a:avLst/>
          </a:prstGeom>
          <a:noFill/>
          <a:ln>
            <a:noFill/>
          </a:ln>
        </p:spPr>
        <p:txBody>
          <a:bodyPr anchorCtr="0" anchor="ctr" bIns="45950" lIns="92025" spcFirstLastPara="1" rIns="92025" wrap="square" tIns="45950">
            <a:noAutofit/>
          </a:bodyPr>
          <a:lstStyle>
            <a:lvl1pPr lvl="0" marR="0" rtl="0" algn="ctr">
              <a:spcBef>
                <a:spcPts val="0"/>
              </a:spcBef>
              <a:spcAft>
                <a:spcPts val="0"/>
              </a:spcAft>
              <a:buSzPts val="1500"/>
              <a:buNone/>
              <a:defRPr b="0" i="0" sz="38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5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23248620" y="20340325"/>
            <a:ext cx="7406700" cy="1168500"/>
          </a:xfrm>
          <a:prstGeom prst="rect">
            <a:avLst/>
          </a:prstGeom>
          <a:noFill/>
          <a:ln>
            <a:noFill/>
          </a:ln>
        </p:spPr>
        <p:txBody>
          <a:bodyPr anchorCtr="0" anchor="ctr" bIns="45950" lIns="92025" spcFirstLastPara="1" rIns="92025" wrap="square" tIns="45950">
            <a:noAutofit/>
          </a:bodyPr>
          <a:lstStyle>
            <a:lvl1pPr indent="0" lvl="0" marL="0" marR="0" rtl="0" algn="r">
              <a:spcBef>
                <a:spcPts val="0"/>
              </a:spcBef>
              <a:buNone/>
              <a:defRPr b="0" i="0" sz="3800" u="none" cap="none" strike="noStrike">
                <a:solidFill>
                  <a:srgbClr val="888888"/>
                </a:solidFill>
                <a:latin typeface="Calibri"/>
                <a:ea typeface="Calibri"/>
                <a:cs typeface="Calibri"/>
                <a:sym typeface="Calibri"/>
              </a:defRPr>
            </a:lvl1pPr>
            <a:lvl2pPr indent="0" lvl="1" marL="0" marR="0" rtl="0" algn="r">
              <a:spcBef>
                <a:spcPts val="0"/>
              </a:spcBef>
              <a:buNone/>
              <a:defRPr b="0" i="0" sz="3800" u="none" cap="none" strike="noStrike">
                <a:solidFill>
                  <a:srgbClr val="888888"/>
                </a:solidFill>
                <a:latin typeface="Calibri"/>
                <a:ea typeface="Calibri"/>
                <a:cs typeface="Calibri"/>
                <a:sym typeface="Calibri"/>
              </a:defRPr>
            </a:lvl2pPr>
            <a:lvl3pPr indent="0" lvl="2" marL="0" marR="0" rtl="0" algn="r">
              <a:spcBef>
                <a:spcPts val="0"/>
              </a:spcBef>
              <a:buNone/>
              <a:defRPr b="0" i="0" sz="3800" u="none" cap="none" strike="noStrike">
                <a:solidFill>
                  <a:srgbClr val="888888"/>
                </a:solidFill>
                <a:latin typeface="Calibri"/>
                <a:ea typeface="Calibri"/>
                <a:cs typeface="Calibri"/>
                <a:sym typeface="Calibri"/>
              </a:defRPr>
            </a:lvl3pPr>
            <a:lvl4pPr indent="0" lvl="3" marL="0" marR="0" rtl="0" algn="r">
              <a:spcBef>
                <a:spcPts val="0"/>
              </a:spcBef>
              <a:buNone/>
              <a:defRPr b="0" i="0" sz="3800" u="none" cap="none" strike="noStrike">
                <a:solidFill>
                  <a:srgbClr val="888888"/>
                </a:solidFill>
                <a:latin typeface="Calibri"/>
                <a:ea typeface="Calibri"/>
                <a:cs typeface="Calibri"/>
                <a:sym typeface="Calibri"/>
              </a:defRPr>
            </a:lvl4pPr>
            <a:lvl5pPr indent="0" lvl="4" marL="0" marR="0" rtl="0" algn="r">
              <a:spcBef>
                <a:spcPts val="0"/>
              </a:spcBef>
              <a:buNone/>
              <a:defRPr b="0" i="0" sz="3800" u="none" cap="none" strike="noStrike">
                <a:solidFill>
                  <a:srgbClr val="888888"/>
                </a:solidFill>
                <a:latin typeface="Calibri"/>
                <a:ea typeface="Calibri"/>
                <a:cs typeface="Calibri"/>
                <a:sym typeface="Calibri"/>
              </a:defRPr>
            </a:lvl5pPr>
            <a:lvl6pPr indent="0" lvl="5" marL="0" marR="0" rtl="0" algn="r">
              <a:spcBef>
                <a:spcPts val="0"/>
              </a:spcBef>
              <a:buNone/>
              <a:defRPr b="0" i="0" sz="3800" u="none" cap="none" strike="noStrike">
                <a:solidFill>
                  <a:srgbClr val="888888"/>
                </a:solidFill>
                <a:latin typeface="Calibri"/>
                <a:ea typeface="Calibri"/>
                <a:cs typeface="Calibri"/>
                <a:sym typeface="Calibri"/>
              </a:defRPr>
            </a:lvl6pPr>
            <a:lvl7pPr indent="0" lvl="6" marL="0" marR="0" rtl="0" algn="r">
              <a:spcBef>
                <a:spcPts val="0"/>
              </a:spcBef>
              <a:buNone/>
              <a:defRPr b="0" i="0" sz="3800" u="none" cap="none" strike="noStrike">
                <a:solidFill>
                  <a:srgbClr val="888888"/>
                </a:solidFill>
                <a:latin typeface="Calibri"/>
                <a:ea typeface="Calibri"/>
                <a:cs typeface="Calibri"/>
                <a:sym typeface="Calibri"/>
              </a:defRPr>
            </a:lvl7pPr>
            <a:lvl8pPr indent="0" lvl="7" marL="0" marR="0" rtl="0" algn="r">
              <a:spcBef>
                <a:spcPts val="0"/>
              </a:spcBef>
              <a:buNone/>
              <a:defRPr b="0" i="0" sz="3800" u="none" cap="none" strike="noStrike">
                <a:solidFill>
                  <a:srgbClr val="888888"/>
                </a:solidFill>
                <a:latin typeface="Calibri"/>
                <a:ea typeface="Calibri"/>
                <a:cs typeface="Calibri"/>
                <a:sym typeface="Calibri"/>
              </a:defRPr>
            </a:lvl8pPr>
            <a:lvl9pPr indent="0" lvl="8" marL="0" marR="0" rtl="0" algn="r">
              <a:spcBef>
                <a:spcPts val="0"/>
              </a:spcBef>
              <a:buNone/>
              <a:defRPr b="0" i="0" sz="3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7.png"/><Relationship Id="rId13" Type="http://schemas.openxmlformats.org/officeDocument/2006/relationships/image" Target="../media/image1.png"/><Relationship Id="rId12"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8" name="Shape 128"/>
        <p:cNvGrpSpPr/>
        <p:nvPr/>
      </p:nvGrpSpPr>
      <p:grpSpPr>
        <a:xfrm>
          <a:off x="0" y="0"/>
          <a:ext cx="0" cy="0"/>
          <a:chOff x="0" y="0"/>
          <a:chExt cx="0" cy="0"/>
        </a:xfrm>
      </p:grpSpPr>
      <p:sp>
        <p:nvSpPr>
          <p:cNvPr id="129" name="Google Shape;129;p25"/>
          <p:cNvSpPr/>
          <p:nvPr/>
        </p:nvSpPr>
        <p:spPr>
          <a:xfrm>
            <a:off x="0" y="2735375"/>
            <a:ext cx="32918400" cy="1920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0" name="Google Shape;130;p25"/>
          <p:cNvSpPr/>
          <p:nvPr/>
        </p:nvSpPr>
        <p:spPr>
          <a:xfrm>
            <a:off x="387300" y="13943775"/>
            <a:ext cx="12824700" cy="75324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1" name="Google Shape;131;p25"/>
          <p:cNvSpPr txBox="1"/>
          <p:nvPr/>
        </p:nvSpPr>
        <p:spPr>
          <a:xfrm>
            <a:off x="3782100" y="291075"/>
            <a:ext cx="25354200" cy="893100"/>
          </a:xfrm>
          <a:prstGeom prst="rect">
            <a:avLst/>
          </a:prstGeom>
          <a:noFill/>
          <a:ln>
            <a:noFill/>
          </a:ln>
        </p:spPr>
        <p:txBody>
          <a:bodyPr anchorCtr="0" anchor="t" bIns="45950" lIns="92025" spcFirstLastPara="1" rIns="92025" wrap="square" tIns="45950">
            <a:spAutoFit/>
          </a:bodyPr>
          <a:lstStyle/>
          <a:p>
            <a:pPr indent="0" lvl="0" marL="0" marR="0" rtl="0" algn="ctr">
              <a:spcBef>
                <a:spcPts val="0"/>
              </a:spcBef>
              <a:spcAft>
                <a:spcPts val="0"/>
              </a:spcAft>
              <a:buNone/>
            </a:pPr>
            <a:r>
              <a:rPr lang="en" sz="5200">
                <a:solidFill>
                  <a:schemeClr val="lt1"/>
                </a:solidFill>
                <a:latin typeface="EB Garamond ExtraBold"/>
                <a:ea typeface="EB Garamond ExtraBold"/>
                <a:cs typeface="EB Garamond ExtraBold"/>
                <a:sym typeface="EB Garamond ExtraBold"/>
              </a:rPr>
              <a:t>Lyrics-Based Genre Classification: Insights from Modern NLP and Machine Learning</a:t>
            </a:r>
            <a:endParaRPr sz="5200">
              <a:solidFill>
                <a:srgbClr val="8C1515"/>
              </a:solidFill>
              <a:latin typeface="EB Garamond ExtraBold"/>
              <a:ea typeface="EB Garamond ExtraBold"/>
              <a:cs typeface="EB Garamond ExtraBold"/>
              <a:sym typeface="EB Garamond ExtraBold"/>
            </a:endParaRPr>
          </a:p>
        </p:txBody>
      </p:sp>
      <p:sp>
        <p:nvSpPr>
          <p:cNvPr id="132" name="Google Shape;132;p25"/>
          <p:cNvSpPr txBox="1"/>
          <p:nvPr/>
        </p:nvSpPr>
        <p:spPr>
          <a:xfrm>
            <a:off x="11100825" y="1902200"/>
            <a:ext cx="11058300" cy="616200"/>
          </a:xfrm>
          <a:prstGeom prst="rect">
            <a:avLst/>
          </a:prstGeom>
          <a:noFill/>
          <a:ln>
            <a:noFill/>
          </a:ln>
        </p:spPr>
        <p:txBody>
          <a:bodyPr anchorCtr="0" anchor="t" bIns="45950" lIns="92025" spcFirstLastPara="1" rIns="92025" wrap="square" tIns="45950">
            <a:spAutoFit/>
          </a:bodyPr>
          <a:lstStyle/>
          <a:p>
            <a:pPr indent="0" lvl="0" marL="0" marR="0" rtl="0" algn="ctr">
              <a:spcBef>
                <a:spcPts val="0"/>
              </a:spcBef>
              <a:spcAft>
                <a:spcPts val="0"/>
              </a:spcAft>
              <a:buNone/>
            </a:pPr>
            <a:r>
              <a:rPr b="1" i="1" lang="en" sz="3400">
                <a:solidFill>
                  <a:schemeClr val="lt1"/>
                </a:solidFill>
              </a:rPr>
              <a:t>Rydham Goyal, Zihan Wang </a:t>
            </a:r>
            <a:r>
              <a:rPr b="1" i="1" lang="en" sz="3400">
                <a:solidFill>
                  <a:srgbClr val="888888"/>
                </a:solidFill>
              </a:rPr>
              <a:t>Datasci 112 Winter 2025</a:t>
            </a:r>
            <a:endParaRPr b="1" i="1" sz="3400">
              <a:solidFill>
                <a:srgbClr val="888888"/>
              </a:solidFill>
            </a:endParaRPr>
          </a:p>
        </p:txBody>
      </p:sp>
      <p:sp>
        <p:nvSpPr>
          <p:cNvPr id="133" name="Google Shape;133;p25"/>
          <p:cNvSpPr/>
          <p:nvPr/>
        </p:nvSpPr>
        <p:spPr>
          <a:xfrm>
            <a:off x="381000" y="3123425"/>
            <a:ext cx="5533800" cy="104850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134" name="Google Shape;134;p25"/>
          <p:cNvGrpSpPr/>
          <p:nvPr/>
        </p:nvGrpSpPr>
        <p:grpSpPr>
          <a:xfrm>
            <a:off x="528638" y="3377847"/>
            <a:ext cx="4282214" cy="786855"/>
            <a:chOff x="509423" y="6047560"/>
            <a:chExt cx="6423000" cy="1179870"/>
          </a:xfrm>
        </p:grpSpPr>
        <p:sp>
          <p:nvSpPr>
            <p:cNvPr id="135" name="Google Shape;135;p25"/>
            <p:cNvSpPr txBox="1"/>
            <p:nvPr/>
          </p:nvSpPr>
          <p:spPr>
            <a:xfrm>
              <a:off x="509423" y="6047560"/>
              <a:ext cx="6423000" cy="924000"/>
            </a:xfrm>
            <a:prstGeom prst="rect">
              <a:avLst/>
            </a:prstGeom>
            <a:noFill/>
            <a:ln>
              <a:noFill/>
            </a:ln>
          </p:spPr>
          <p:txBody>
            <a:bodyPr anchorCtr="0" anchor="t" bIns="45950" lIns="92025" spcFirstLastPara="1" rIns="92025" wrap="square" tIns="45950">
              <a:spAutoFit/>
            </a:bodyPr>
            <a:lstStyle/>
            <a:p>
              <a:pPr indent="0" lvl="0" marL="0" marR="0" rtl="0" algn="l">
                <a:spcBef>
                  <a:spcPts val="0"/>
                </a:spcBef>
                <a:spcAft>
                  <a:spcPts val="0"/>
                </a:spcAft>
                <a:buNone/>
              </a:pPr>
              <a:r>
                <a:rPr b="1" lang="en" sz="3400">
                  <a:solidFill>
                    <a:schemeClr val="dk1"/>
                  </a:solidFill>
                  <a:latin typeface="Oswald"/>
                  <a:ea typeface="Oswald"/>
                  <a:cs typeface="Oswald"/>
                  <a:sym typeface="Oswald"/>
                </a:rPr>
                <a:t>Abstract</a:t>
              </a:r>
              <a:endParaRPr b="1" sz="1500">
                <a:solidFill>
                  <a:schemeClr val="dk1"/>
                </a:solidFill>
                <a:latin typeface="Oswald"/>
                <a:ea typeface="Oswald"/>
                <a:cs typeface="Oswald"/>
                <a:sym typeface="Oswald"/>
              </a:endParaRPr>
            </a:p>
          </p:txBody>
        </p:sp>
        <p:sp>
          <p:nvSpPr>
            <p:cNvPr id="136" name="Google Shape;136;p25"/>
            <p:cNvSpPr/>
            <p:nvPr/>
          </p:nvSpPr>
          <p:spPr>
            <a:xfrm>
              <a:off x="520536" y="7181830"/>
              <a:ext cx="6400800" cy="45600"/>
            </a:xfrm>
            <a:prstGeom prst="rect">
              <a:avLst/>
            </a:prstGeom>
            <a:solidFill>
              <a:schemeClr val="accent5"/>
            </a:solidFill>
            <a:ln>
              <a:noFill/>
            </a:ln>
          </p:spPr>
          <p:txBody>
            <a:bodyPr anchorCtr="0" anchor="ctr" bIns="30675" lIns="61350" spcFirstLastPara="1" rIns="61350" wrap="square" tIns="30675">
              <a:noAutofit/>
            </a:bodyPr>
            <a:lstStyle/>
            <a:p>
              <a:pPr indent="0" lvl="0" marL="0" marR="0" rtl="0" algn="ctr">
                <a:spcBef>
                  <a:spcPts val="0"/>
                </a:spcBef>
                <a:spcAft>
                  <a:spcPts val="0"/>
                </a:spcAft>
                <a:buNone/>
              </a:pPr>
              <a:r>
                <a:t/>
              </a:r>
              <a:endParaRPr sz="3400">
                <a:solidFill>
                  <a:srgbClr val="6D9EEB"/>
                </a:solidFill>
                <a:latin typeface="Calibri"/>
                <a:ea typeface="Calibri"/>
                <a:cs typeface="Calibri"/>
                <a:sym typeface="Calibri"/>
              </a:endParaRPr>
            </a:p>
          </p:txBody>
        </p:sp>
      </p:grpSp>
      <p:sp>
        <p:nvSpPr>
          <p:cNvPr id="137" name="Google Shape;137;p25"/>
          <p:cNvSpPr/>
          <p:nvPr/>
        </p:nvSpPr>
        <p:spPr>
          <a:xfrm>
            <a:off x="13705975" y="3205100"/>
            <a:ext cx="7968600" cy="93333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8" name="Google Shape;138;p25"/>
          <p:cNvSpPr/>
          <p:nvPr/>
        </p:nvSpPr>
        <p:spPr>
          <a:xfrm>
            <a:off x="22261125" y="3221100"/>
            <a:ext cx="10210200" cy="182550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139" name="Google Shape;139;p25"/>
          <p:cNvGrpSpPr/>
          <p:nvPr/>
        </p:nvGrpSpPr>
        <p:grpSpPr>
          <a:xfrm>
            <a:off x="539882" y="9205290"/>
            <a:ext cx="4518404" cy="786882"/>
            <a:chOff x="386267" y="14288848"/>
            <a:chExt cx="9681604" cy="1176382"/>
          </a:xfrm>
        </p:grpSpPr>
        <p:sp>
          <p:nvSpPr>
            <p:cNvPr id="140" name="Google Shape;140;p25"/>
            <p:cNvSpPr txBox="1"/>
            <p:nvPr/>
          </p:nvSpPr>
          <p:spPr>
            <a:xfrm>
              <a:off x="386267" y="14288848"/>
              <a:ext cx="9601200" cy="921300"/>
            </a:xfrm>
            <a:prstGeom prst="rect">
              <a:avLst/>
            </a:prstGeom>
            <a:noFill/>
            <a:ln>
              <a:noFill/>
            </a:ln>
          </p:spPr>
          <p:txBody>
            <a:bodyPr anchorCtr="0" anchor="t" bIns="45950" lIns="92025" spcFirstLastPara="1" rIns="92025" wrap="square" tIns="45950">
              <a:spAutoFit/>
            </a:bodyPr>
            <a:lstStyle/>
            <a:p>
              <a:pPr indent="0" lvl="0" marL="0" marR="0" rtl="0" algn="l">
                <a:spcBef>
                  <a:spcPts val="0"/>
                </a:spcBef>
                <a:spcAft>
                  <a:spcPts val="0"/>
                </a:spcAft>
                <a:buNone/>
              </a:pPr>
              <a:r>
                <a:rPr b="1" lang="en" sz="3400">
                  <a:solidFill>
                    <a:schemeClr val="dk1"/>
                  </a:solidFill>
                  <a:latin typeface="Oswald"/>
                  <a:ea typeface="Oswald"/>
                  <a:cs typeface="Oswald"/>
                  <a:sym typeface="Oswald"/>
                </a:rPr>
                <a:t>Research Question</a:t>
              </a:r>
              <a:endParaRPr b="1" sz="1500">
                <a:solidFill>
                  <a:schemeClr val="dk1"/>
                </a:solidFill>
                <a:latin typeface="Oswald"/>
                <a:ea typeface="Oswald"/>
                <a:cs typeface="Oswald"/>
                <a:sym typeface="Oswald"/>
              </a:endParaRPr>
            </a:p>
          </p:txBody>
        </p:sp>
        <p:sp>
          <p:nvSpPr>
            <p:cNvPr id="141" name="Google Shape;141;p25"/>
            <p:cNvSpPr/>
            <p:nvPr/>
          </p:nvSpPr>
          <p:spPr>
            <a:xfrm>
              <a:off x="466671" y="15419630"/>
              <a:ext cx="9601200" cy="45600"/>
            </a:xfrm>
            <a:prstGeom prst="rect">
              <a:avLst/>
            </a:prstGeom>
            <a:solidFill>
              <a:schemeClr val="accent5"/>
            </a:solidFill>
            <a:ln>
              <a:noFill/>
            </a:ln>
          </p:spPr>
          <p:txBody>
            <a:bodyPr anchorCtr="0" anchor="ctr" bIns="30675" lIns="61350" spcFirstLastPara="1" rIns="61350" wrap="square" tIns="30675">
              <a:noAutofit/>
            </a:bodyPr>
            <a:lstStyle/>
            <a:p>
              <a:pPr indent="0" lvl="0" marL="0" marR="0" rtl="0" algn="ctr">
                <a:spcBef>
                  <a:spcPts val="0"/>
                </a:spcBef>
                <a:spcAft>
                  <a:spcPts val="0"/>
                </a:spcAft>
                <a:buNone/>
              </a:pPr>
              <a:r>
                <a:t/>
              </a:r>
              <a:endParaRPr sz="3400">
                <a:solidFill>
                  <a:srgbClr val="6D9EEB"/>
                </a:solidFill>
                <a:latin typeface="Calibri"/>
                <a:ea typeface="Calibri"/>
                <a:cs typeface="Calibri"/>
                <a:sym typeface="Calibri"/>
              </a:endParaRPr>
            </a:p>
          </p:txBody>
        </p:sp>
      </p:grpSp>
      <p:grpSp>
        <p:nvGrpSpPr>
          <p:cNvPr id="142" name="Google Shape;142;p25"/>
          <p:cNvGrpSpPr/>
          <p:nvPr/>
        </p:nvGrpSpPr>
        <p:grpSpPr>
          <a:xfrm>
            <a:off x="22569173" y="3555316"/>
            <a:ext cx="6460123" cy="831668"/>
            <a:chOff x="7699659" y="5181933"/>
            <a:chExt cx="9689700" cy="2038402"/>
          </a:xfrm>
        </p:grpSpPr>
        <p:sp>
          <p:nvSpPr>
            <p:cNvPr id="143" name="Google Shape;143;p25"/>
            <p:cNvSpPr txBox="1"/>
            <p:nvPr/>
          </p:nvSpPr>
          <p:spPr>
            <a:xfrm>
              <a:off x="7699659" y="5181933"/>
              <a:ext cx="9689700" cy="1510200"/>
            </a:xfrm>
            <a:prstGeom prst="rect">
              <a:avLst/>
            </a:prstGeom>
            <a:noFill/>
            <a:ln>
              <a:noFill/>
            </a:ln>
          </p:spPr>
          <p:txBody>
            <a:bodyPr anchorCtr="0" anchor="t" bIns="45950" lIns="92025" spcFirstLastPara="1" rIns="92025" wrap="square" tIns="45950">
              <a:spAutoFit/>
            </a:bodyPr>
            <a:lstStyle/>
            <a:p>
              <a:pPr indent="0" lvl="0" marL="0" marR="0" rtl="0" algn="l">
                <a:spcBef>
                  <a:spcPts val="0"/>
                </a:spcBef>
                <a:spcAft>
                  <a:spcPts val="0"/>
                </a:spcAft>
                <a:buNone/>
              </a:pPr>
              <a:r>
                <a:rPr b="1" lang="en" sz="3400">
                  <a:solidFill>
                    <a:schemeClr val="dk1"/>
                  </a:solidFill>
                  <a:latin typeface="Oswald"/>
                  <a:ea typeface="Oswald"/>
                  <a:cs typeface="Oswald"/>
                  <a:sym typeface="Oswald"/>
                </a:rPr>
                <a:t>Data Analysis - Machine Learning</a:t>
              </a:r>
              <a:endParaRPr b="1" sz="1500">
                <a:solidFill>
                  <a:schemeClr val="dk1"/>
                </a:solidFill>
                <a:latin typeface="Oswald"/>
                <a:ea typeface="Oswald"/>
                <a:cs typeface="Oswald"/>
                <a:sym typeface="Oswald"/>
              </a:endParaRPr>
            </a:p>
          </p:txBody>
        </p:sp>
        <p:sp>
          <p:nvSpPr>
            <p:cNvPr id="144" name="Google Shape;144;p25"/>
            <p:cNvSpPr/>
            <p:nvPr/>
          </p:nvSpPr>
          <p:spPr>
            <a:xfrm>
              <a:off x="7743913" y="7174616"/>
              <a:ext cx="9601200" cy="45719"/>
            </a:xfrm>
            <a:prstGeom prst="rect">
              <a:avLst/>
            </a:prstGeom>
            <a:solidFill>
              <a:schemeClr val="accent5"/>
            </a:solidFill>
            <a:ln>
              <a:noFill/>
            </a:ln>
          </p:spPr>
          <p:txBody>
            <a:bodyPr anchorCtr="0" anchor="ctr" bIns="30675" lIns="61350" spcFirstLastPara="1" rIns="61350" wrap="square" tIns="30675">
              <a:noAutofit/>
            </a:bodyPr>
            <a:lstStyle/>
            <a:p>
              <a:pPr indent="0" lvl="0" marL="0" marR="0" rtl="0" algn="ctr">
                <a:spcBef>
                  <a:spcPts val="0"/>
                </a:spcBef>
                <a:spcAft>
                  <a:spcPts val="0"/>
                </a:spcAft>
                <a:buNone/>
              </a:pPr>
              <a:r>
                <a:t/>
              </a:r>
              <a:endParaRPr sz="3400">
                <a:solidFill>
                  <a:srgbClr val="6D9EEB"/>
                </a:solidFill>
                <a:latin typeface="Calibri"/>
                <a:ea typeface="Calibri"/>
                <a:cs typeface="Calibri"/>
                <a:sym typeface="Calibri"/>
              </a:endParaRPr>
            </a:p>
          </p:txBody>
        </p:sp>
      </p:grpSp>
      <p:grpSp>
        <p:nvGrpSpPr>
          <p:cNvPr id="145" name="Google Shape;145;p25"/>
          <p:cNvGrpSpPr/>
          <p:nvPr/>
        </p:nvGrpSpPr>
        <p:grpSpPr>
          <a:xfrm>
            <a:off x="539873" y="14063450"/>
            <a:ext cx="10508584" cy="758755"/>
            <a:chOff x="7655317" y="6043852"/>
            <a:chExt cx="9689796" cy="1176364"/>
          </a:xfrm>
        </p:grpSpPr>
        <p:sp>
          <p:nvSpPr>
            <p:cNvPr id="146" name="Google Shape;146;p25"/>
            <p:cNvSpPr txBox="1"/>
            <p:nvPr/>
          </p:nvSpPr>
          <p:spPr>
            <a:xfrm>
              <a:off x="7655317" y="6043852"/>
              <a:ext cx="6047700" cy="955200"/>
            </a:xfrm>
            <a:prstGeom prst="rect">
              <a:avLst/>
            </a:prstGeom>
            <a:noFill/>
            <a:ln>
              <a:noFill/>
            </a:ln>
          </p:spPr>
          <p:txBody>
            <a:bodyPr anchorCtr="0" anchor="t" bIns="45950" lIns="92025" spcFirstLastPara="1" rIns="92025" wrap="square" tIns="45950">
              <a:spAutoFit/>
            </a:bodyPr>
            <a:lstStyle/>
            <a:p>
              <a:pPr indent="0" lvl="0" marL="0" marR="0" rtl="0" algn="l">
                <a:spcBef>
                  <a:spcPts val="0"/>
                </a:spcBef>
                <a:spcAft>
                  <a:spcPts val="0"/>
                </a:spcAft>
                <a:buNone/>
              </a:pPr>
              <a:r>
                <a:rPr b="1" lang="en" sz="3400">
                  <a:solidFill>
                    <a:schemeClr val="dk1"/>
                  </a:solidFill>
                  <a:latin typeface="Oswald"/>
                  <a:ea typeface="Oswald"/>
                  <a:cs typeface="Oswald"/>
                  <a:sym typeface="Oswald"/>
                </a:rPr>
                <a:t>Data Collection</a:t>
              </a:r>
              <a:endParaRPr b="1" sz="1500">
                <a:solidFill>
                  <a:schemeClr val="dk1"/>
                </a:solidFill>
                <a:latin typeface="Oswald"/>
                <a:ea typeface="Oswald"/>
                <a:cs typeface="Oswald"/>
                <a:sym typeface="Oswald"/>
              </a:endParaRPr>
            </a:p>
          </p:txBody>
        </p:sp>
        <p:sp>
          <p:nvSpPr>
            <p:cNvPr id="147" name="Google Shape;147;p25"/>
            <p:cNvSpPr/>
            <p:nvPr/>
          </p:nvSpPr>
          <p:spPr>
            <a:xfrm>
              <a:off x="7743913" y="7174616"/>
              <a:ext cx="9601200" cy="45600"/>
            </a:xfrm>
            <a:prstGeom prst="rect">
              <a:avLst/>
            </a:prstGeom>
            <a:solidFill>
              <a:schemeClr val="accent5"/>
            </a:solidFill>
            <a:ln>
              <a:noFill/>
            </a:ln>
          </p:spPr>
          <p:txBody>
            <a:bodyPr anchorCtr="0" anchor="ctr" bIns="30675" lIns="61350" spcFirstLastPara="1" rIns="61350" wrap="square" tIns="30675">
              <a:noAutofit/>
            </a:bodyPr>
            <a:lstStyle/>
            <a:p>
              <a:pPr indent="0" lvl="0" marL="0" marR="0" rtl="0" algn="ctr">
                <a:spcBef>
                  <a:spcPts val="0"/>
                </a:spcBef>
                <a:spcAft>
                  <a:spcPts val="0"/>
                </a:spcAft>
                <a:buNone/>
              </a:pPr>
              <a:r>
                <a:t/>
              </a:r>
              <a:endParaRPr sz="3400">
                <a:solidFill>
                  <a:srgbClr val="6D9EEB"/>
                </a:solidFill>
                <a:latin typeface="Calibri"/>
                <a:ea typeface="Calibri"/>
                <a:cs typeface="Calibri"/>
                <a:sym typeface="Calibri"/>
              </a:endParaRPr>
            </a:p>
          </p:txBody>
        </p:sp>
      </p:grpSp>
      <p:grpSp>
        <p:nvGrpSpPr>
          <p:cNvPr id="148" name="Google Shape;148;p25"/>
          <p:cNvGrpSpPr/>
          <p:nvPr/>
        </p:nvGrpSpPr>
        <p:grpSpPr>
          <a:xfrm>
            <a:off x="14157787" y="3377890"/>
            <a:ext cx="6460523" cy="786762"/>
            <a:chOff x="4490761" y="4713006"/>
            <a:chExt cx="9690300" cy="2507210"/>
          </a:xfrm>
        </p:grpSpPr>
        <p:sp>
          <p:nvSpPr>
            <p:cNvPr id="149" name="Google Shape;149;p25"/>
            <p:cNvSpPr txBox="1"/>
            <p:nvPr/>
          </p:nvSpPr>
          <p:spPr>
            <a:xfrm>
              <a:off x="4490761" y="4713006"/>
              <a:ext cx="9690300" cy="1963500"/>
            </a:xfrm>
            <a:prstGeom prst="rect">
              <a:avLst/>
            </a:prstGeom>
            <a:noFill/>
            <a:ln>
              <a:noFill/>
            </a:ln>
          </p:spPr>
          <p:txBody>
            <a:bodyPr anchorCtr="0" anchor="t" bIns="45950" lIns="92025" spcFirstLastPara="1" rIns="92025" wrap="square" tIns="45950">
              <a:spAutoFit/>
            </a:bodyPr>
            <a:lstStyle/>
            <a:p>
              <a:pPr indent="0" lvl="0" marL="0" marR="0" rtl="0" algn="l">
                <a:spcBef>
                  <a:spcPts val="0"/>
                </a:spcBef>
                <a:spcAft>
                  <a:spcPts val="0"/>
                </a:spcAft>
                <a:buNone/>
              </a:pPr>
              <a:r>
                <a:rPr b="1" lang="en" sz="3400">
                  <a:solidFill>
                    <a:schemeClr val="dk1"/>
                  </a:solidFill>
                  <a:latin typeface="Oswald"/>
                  <a:ea typeface="Oswald"/>
                  <a:cs typeface="Oswald"/>
                  <a:sym typeface="Oswald"/>
                </a:rPr>
                <a:t>Data Exploration </a:t>
              </a:r>
              <a:endParaRPr b="1" sz="1500">
                <a:solidFill>
                  <a:schemeClr val="dk1"/>
                </a:solidFill>
                <a:latin typeface="Oswald"/>
                <a:ea typeface="Oswald"/>
                <a:cs typeface="Oswald"/>
                <a:sym typeface="Oswald"/>
              </a:endParaRPr>
            </a:p>
          </p:txBody>
        </p:sp>
        <p:sp>
          <p:nvSpPr>
            <p:cNvPr id="150" name="Google Shape;150;p25"/>
            <p:cNvSpPr/>
            <p:nvPr/>
          </p:nvSpPr>
          <p:spPr>
            <a:xfrm>
              <a:off x="4535311" y="7174616"/>
              <a:ext cx="9601200" cy="45600"/>
            </a:xfrm>
            <a:prstGeom prst="rect">
              <a:avLst/>
            </a:prstGeom>
            <a:solidFill>
              <a:schemeClr val="accent5"/>
            </a:solidFill>
            <a:ln>
              <a:noFill/>
            </a:ln>
          </p:spPr>
          <p:txBody>
            <a:bodyPr anchorCtr="0" anchor="ctr" bIns="30675" lIns="61350" spcFirstLastPara="1" rIns="61350" wrap="square" tIns="30675">
              <a:noAutofit/>
            </a:bodyPr>
            <a:lstStyle/>
            <a:p>
              <a:pPr indent="0" lvl="0" marL="0" marR="0" rtl="0" algn="ctr">
                <a:spcBef>
                  <a:spcPts val="0"/>
                </a:spcBef>
                <a:spcAft>
                  <a:spcPts val="0"/>
                </a:spcAft>
                <a:buNone/>
              </a:pPr>
              <a:r>
                <a:t/>
              </a:r>
              <a:endParaRPr sz="3400">
                <a:solidFill>
                  <a:srgbClr val="6D9EEB"/>
                </a:solidFill>
                <a:latin typeface="Calibri"/>
                <a:ea typeface="Calibri"/>
                <a:cs typeface="Calibri"/>
                <a:sym typeface="Calibri"/>
              </a:endParaRPr>
            </a:p>
          </p:txBody>
        </p:sp>
      </p:grpSp>
      <p:sp>
        <p:nvSpPr>
          <p:cNvPr id="151" name="Google Shape;151;p25"/>
          <p:cNvSpPr/>
          <p:nvPr/>
        </p:nvSpPr>
        <p:spPr>
          <a:xfrm>
            <a:off x="13752200" y="17606975"/>
            <a:ext cx="7968600" cy="38484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2" name="Google Shape;152;p25"/>
          <p:cNvSpPr txBox="1"/>
          <p:nvPr/>
        </p:nvSpPr>
        <p:spPr>
          <a:xfrm>
            <a:off x="556650" y="18590550"/>
            <a:ext cx="15959400" cy="3181500"/>
          </a:xfrm>
          <a:prstGeom prst="rect">
            <a:avLst/>
          </a:prstGeom>
          <a:noFill/>
          <a:ln>
            <a:noFill/>
          </a:ln>
        </p:spPr>
        <p:txBody>
          <a:bodyPr anchorCtr="0" anchor="t" bIns="45950" lIns="92025" spcFirstLastPara="1" rIns="92025" wrap="square" tIns="45950">
            <a:spAutoFit/>
          </a:bodyPr>
          <a:lstStyle/>
          <a:p>
            <a:pPr indent="0" lvl="0" marL="0" rtl="0" algn="l">
              <a:lnSpc>
                <a:spcPct val="115000"/>
              </a:lnSpc>
              <a:spcBef>
                <a:spcPts val="1400"/>
              </a:spcBef>
              <a:spcAft>
                <a:spcPts val="0"/>
              </a:spcAft>
              <a:buNone/>
            </a:pPr>
            <a:r>
              <a:t/>
            </a:r>
            <a:endParaRPr sz="2400">
              <a:solidFill>
                <a:srgbClr val="101820"/>
              </a:solidFill>
            </a:endParaRPr>
          </a:p>
          <a:p>
            <a:pPr indent="0" lvl="0" marL="0" rtl="0" algn="l">
              <a:lnSpc>
                <a:spcPct val="115000"/>
              </a:lnSpc>
              <a:spcBef>
                <a:spcPts val="1400"/>
              </a:spcBef>
              <a:spcAft>
                <a:spcPts val="0"/>
              </a:spcAft>
              <a:buNone/>
            </a:pPr>
            <a:r>
              <a:rPr b="1" lang="en" sz="2400">
                <a:solidFill>
                  <a:srgbClr val="101820"/>
                </a:solidFill>
              </a:rPr>
              <a:t>Lyrics via Genius API</a:t>
            </a:r>
            <a:endParaRPr b="1" sz="2400">
              <a:solidFill>
                <a:srgbClr val="101820"/>
              </a:solidFill>
            </a:endParaRPr>
          </a:p>
          <a:p>
            <a:pPr indent="-381000" lvl="0" marL="457200" rtl="0" algn="l">
              <a:lnSpc>
                <a:spcPct val="115000"/>
              </a:lnSpc>
              <a:spcBef>
                <a:spcPts val="1200"/>
              </a:spcBef>
              <a:spcAft>
                <a:spcPts val="0"/>
              </a:spcAft>
              <a:buSzPts val="2400"/>
              <a:buChar char="●"/>
            </a:pPr>
            <a:r>
              <a:rPr b="1" lang="en" sz="2400">
                <a:solidFill>
                  <a:srgbClr val="101820"/>
                </a:solidFill>
              </a:rPr>
              <a:t>Queried</a:t>
            </a:r>
            <a:r>
              <a:rPr lang="en" sz="2400">
                <a:solidFill>
                  <a:srgbClr val="101820"/>
                </a:solidFill>
              </a:rPr>
              <a:t>: Genius API with cleaned song titles and artist names</a:t>
            </a:r>
            <a:endParaRPr sz="2400">
              <a:solidFill>
                <a:srgbClr val="101820"/>
              </a:solidFill>
            </a:endParaRPr>
          </a:p>
          <a:p>
            <a:pPr indent="-381000" lvl="0" marL="457200" rtl="0" algn="l">
              <a:lnSpc>
                <a:spcPct val="115000"/>
              </a:lnSpc>
              <a:spcBef>
                <a:spcPts val="0"/>
              </a:spcBef>
              <a:spcAft>
                <a:spcPts val="0"/>
              </a:spcAft>
              <a:buSzPts val="2400"/>
              <a:buChar char="●"/>
            </a:pPr>
            <a:r>
              <a:rPr b="1" lang="en" sz="2400">
                <a:solidFill>
                  <a:srgbClr val="101820"/>
                </a:solidFill>
              </a:rPr>
              <a:t>Extracted</a:t>
            </a:r>
            <a:r>
              <a:rPr lang="en" sz="2400">
                <a:solidFill>
                  <a:srgbClr val="101820"/>
                </a:solidFill>
              </a:rPr>
              <a:t>: Song IDs, URLs, and lyrics</a:t>
            </a:r>
            <a:endParaRPr sz="2400">
              <a:solidFill>
                <a:srgbClr val="101820"/>
              </a:solidFill>
            </a:endParaRPr>
          </a:p>
          <a:p>
            <a:pPr indent="-381000" lvl="0" marL="457200" rtl="0" algn="l">
              <a:lnSpc>
                <a:spcPct val="115000"/>
              </a:lnSpc>
              <a:spcBef>
                <a:spcPts val="0"/>
              </a:spcBef>
              <a:spcAft>
                <a:spcPts val="0"/>
              </a:spcAft>
              <a:buSzPts val="2400"/>
              <a:buChar char="●"/>
            </a:pPr>
            <a:r>
              <a:rPr b="1" lang="en" sz="2400">
                <a:solidFill>
                  <a:srgbClr val="101820"/>
                </a:solidFill>
              </a:rPr>
              <a:t>Handled Missing Data</a:t>
            </a:r>
            <a:r>
              <a:rPr lang="en" sz="2400">
                <a:solidFill>
                  <a:srgbClr val="101820"/>
                </a:solidFill>
              </a:rPr>
              <a:t>: Assigned </a:t>
            </a:r>
            <a:r>
              <a:rPr lang="en" sz="2400">
                <a:solidFill>
                  <a:srgbClr val="188038"/>
                </a:solidFill>
                <a:latin typeface="Roboto Mono"/>
                <a:ea typeface="Roboto Mono"/>
                <a:cs typeface="Roboto Mono"/>
                <a:sym typeface="Roboto Mono"/>
              </a:rPr>
              <a:t>None</a:t>
            </a:r>
            <a:r>
              <a:rPr lang="en" sz="2400">
                <a:solidFill>
                  <a:srgbClr val="101820"/>
                </a:solidFill>
                <a:latin typeface="Roboto Mono"/>
                <a:ea typeface="Roboto Mono"/>
                <a:cs typeface="Roboto Mono"/>
                <a:sym typeface="Roboto Mono"/>
              </a:rPr>
              <a:t> </a:t>
            </a:r>
            <a:r>
              <a:rPr lang="en" sz="2400">
                <a:solidFill>
                  <a:srgbClr val="101820"/>
                </a:solidFill>
              </a:rPr>
              <a:t>unmatched entries</a:t>
            </a:r>
            <a:endParaRPr sz="2400">
              <a:solidFill>
                <a:srgbClr val="101820"/>
              </a:solidFill>
            </a:endParaRPr>
          </a:p>
          <a:p>
            <a:pPr indent="0" lvl="0" marL="0" rtl="0" algn="l">
              <a:lnSpc>
                <a:spcPct val="100000"/>
              </a:lnSpc>
              <a:spcBef>
                <a:spcPts val="1200"/>
              </a:spcBef>
              <a:spcAft>
                <a:spcPts val="1200"/>
              </a:spcAft>
              <a:buNone/>
            </a:pPr>
            <a:r>
              <a:t/>
            </a:r>
            <a:endParaRPr sz="3100">
              <a:solidFill>
                <a:srgbClr val="2E2D29"/>
              </a:solidFill>
              <a:latin typeface="Calibri"/>
              <a:ea typeface="Calibri"/>
              <a:cs typeface="Calibri"/>
              <a:sym typeface="Calibri"/>
            </a:endParaRPr>
          </a:p>
        </p:txBody>
      </p:sp>
      <p:pic>
        <p:nvPicPr>
          <p:cNvPr id="153" name="Google Shape;153;p25"/>
          <p:cNvPicPr preferRelativeResize="0"/>
          <p:nvPr/>
        </p:nvPicPr>
        <p:blipFill rotWithShape="1">
          <a:blip r:embed="rId3">
            <a:alphaModFix/>
          </a:blip>
          <a:srcRect b="16731" l="0" r="3521" t="18113"/>
          <a:stretch/>
        </p:blipFill>
        <p:spPr>
          <a:xfrm>
            <a:off x="898400" y="299725"/>
            <a:ext cx="3052575" cy="2061425"/>
          </a:xfrm>
          <a:prstGeom prst="rect">
            <a:avLst/>
          </a:prstGeom>
          <a:noFill/>
          <a:ln>
            <a:noFill/>
          </a:ln>
        </p:spPr>
      </p:pic>
      <p:sp>
        <p:nvSpPr>
          <p:cNvPr id="154" name="Google Shape;154;p25"/>
          <p:cNvSpPr txBox="1"/>
          <p:nvPr/>
        </p:nvSpPr>
        <p:spPr>
          <a:xfrm>
            <a:off x="14133200" y="4317100"/>
            <a:ext cx="6869100" cy="79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2400">
                <a:solidFill>
                  <a:schemeClr val="dk1"/>
                </a:solidFill>
                <a:latin typeface="Calibri"/>
                <a:ea typeface="Calibri"/>
                <a:cs typeface="Calibri"/>
                <a:sym typeface="Calibri"/>
              </a:rPr>
              <a:t>Rise in Explicit Language (figure 1)</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Char char="●"/>
            </a:pPr>
            <a:r>
              <a:rPr lang="en" sz="2400">
                <a:solidFill>
                  <a:schemeClr val="dk1"/>
                </a:solidFill>
                <a:latin typeface="Calibri"/>
                <a:ea typeface="Calibri"/>
                <a:cs typeface="Calibri"/>
                <a:sym typeface="Calibri"/>
              </a:rPr>
              <a:t>Word clouds (2020-2024) show increased profanity (</a:t>
            </a:r>
            <a:r>
              <a:rPr b="1" lang="en" sz="2400">
                <a:solidFill>
                  <a:schemeClr val="dk1"/>
                </a:solidFill>
                <a:latin typeface="Calibri"/>
                <a:ea typeface="Calibri"/>
                <a:cs typeface="Calibri"/>
                <a:sym typeface="Calibri"/>
              </a:rPr>
              <a:t>“f</a:t>
            </a:r>
            <a:r>
              <a:rPr lang="en" sz="2400">
                <a:solidFill>
                  <a:schemeClr val="dk1"/>
                </a:solidFill>
                <a:latin typeface="Calibri"/>
                <a:ea typeface="Calibri"/>
                <a:cs typeface="Calibri"/>
                <a:sym typeface="Calibri"/>
              </a:rPr>
              <a:t>k,” “sh*t,” “b</a:t>
            </a:r>
            <a:r>
              <a:rPr b="1" lang="en" sz="2400">
                <a:solidFill>
                  <a:schemeClr val="dk1"/>
                </a:solidFill>
                <a:latin typeface="Calibri"/>
                <a:ea typeface="Calibri"/>
                <a:cs typeface="Calibri"/>
                <a:sym typeface="Calibri"/>
              </a:rPr>
              <a:t>h”</a:t>
            </a:r>
            <a:r>
              <a:rPr lang="en" sz="2400">
                <a:solidFill>
                  <a:schemeClr val="dk1"/>
                </a:solidFill>
                <a:latin typeface="Calibri"/>
                <a:ea typeface="Calibri"/>
                <a:cs typeface="Calibri"/>
                <a:sym typeface="Calibri"/>
              </a:rPr>
              <a:t>), reflecting cultural shifts and audience acceptance.</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 sz="2400">
                <a:solidFill>
                  <a:schemeClr val="dk1"/>
                </a:solidFill>
                <a:latin typeface="Calibri"/>
                <a:ea typeface="Calibri"/>
                <a:cs typeface="Calibri"/>
                <a:sym typeface="Calibri"/>
              </a:rPr>
              <a:t>Common Words in Viral Songs (figure 2)</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Char char="●"/>
            </a:pPr>
            <a:r>
              <a:rPr b="1" lang="en" sz="2400">
                <a:solidFill>
                  <a:schemeClr val="dk1"/>
                </a:solidFill>
                <a:latin typeface="Calibri"/>
                <a:ea typeface="Calibri"/>
                <a:cs typeface="Calibri"/>
                <a:sym typeface="Calibri"/>
              </a:rPr>
              <a:t>“love,” “baby,” “like”</a:t>
            </a:r>
            <a:r>
              <a:rPr lang="en" sz="2400">
                <a:solidFill>
                  <a:schemeClr val="dk1"/>
                </a:solidFill>
                <a:latin typeface="Calibri"/>
                <a:ea typeface="Calibri"/>
                <a:cs typeface="Calibri"/>
                <a:sym typeface="Calibri"/>
              </a:rPr>
              <a:t> remain dominant.</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Emerging slang (</a:t>
            </a:r>
            <a:r>
              <a:rPr b="1" lang="en" sz="2400">
                <a:solidFill>
                  <a:schemeClr val="dk1"/>
                </a:solidFill>
                <a:latin typeface="Calibri"/>
                <a:ea typeface="Calibri"/>
                <a:cs typeface="Calibri"/>
                <a:sym typeface="Calibri"/>
              </a:rPr>
              <a:t>“ayy,” “cause”</a:t>
            </a:r>
            <a:r>
              <a:rPr lang="en" sz="2400">
                <a:solidFill>
                  <a:schemeClr val="dk1"/>
                </a:solidFill>
                <a:latin typeface="Calibri"/>
                <a:ea typeface="Calibri"/>
                <a:cs typeface="Calibri"/>
                <a:sym typeface="Calibri"/>
              </a:rPr>
              <a:t>) indicates evolving lyrical trends.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 sz="2400">
                <a:solidFill>
                  <a:schemeClr val="dk1"/>
                </a:solidFill>
                <a:latin typeface="Calibri"/>
                <a:ea typeface="Calibri"/>
                <a:cs typeface="Calibri"/>
                <a:sym typeface="Calibri"/>
              </a:rPr>
              <a:t>Growing Lyrical Diversity (figure 3)</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Char char="●"/>
            </a:pPr>
            <a:r>
              <a:rPr lang="en" sz="2400">
                <a:solidFill>
                  <a:schemeClr val="dk1"/>
                </a:solidFill>
                <a:latin typeface="Calibri"/>
                <a:ea typeface="Calibri"/>
                <a:cs typeface="Calibri"/>
                <a:sym typeface="Calibri"/>
              </a:rPr>
              <a:t>Unique word count </a:t>
            </a:r>
            <a:r>
              <a:rPr b="1" lang="en" sz="2400">
                <a:solidFill>
                  <a:schemeClr val="dk1"/>
                </a:solidFill>
                <a:latin typeface="Calibri"/>
                <a:ea typeface="Calibri"/>
                <a:cs typeface="Calibri"/>
                <a:sym typeface="Calibri"/>
              </a:rPr>
              <a:t>steadily increases (1959-2024)</a:t>
            </a:r>
            <a:r>
              <a:rPr lang="en" sz="2400">
                <a:solidFill>
                  <a:schemeClr val="dk1"/>
                </a:solidFill>
                <a:latin typeface="Calibri"/>
                <a:ea typeface="Calibri"/>
                <a:cs typeface="Calibri"/>
                <a:sym typeface="Calibri"/>
              </a:rPr>
              <a:t>, suggesting </a:t>
            </a:r>
            <a:r>
              <a:rPr b="1" lang="en" sz="2400">
                <a:solidFill>
                  <a:schemeClr val="dk1"/>
                </a:solidFill>
                <a:latin typeface="Calibri"/>
                <a:ea typeface="Calibri"/>
                <a:cs typeface="Calibri"/>
                <a:sym typeface="Calibri"/>
              </a:rPr>
              <a:t>richer vocabulary and deeper storytelling</a:t>
            </a:r>
            <a:r>
              <a:rPr lang="e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 sz="2400">
                <a:solidFill>
                  <a:schemeClr val="dk1"/>
                </a:solidFill>
                <a:latin typeface="Calibri"/>
                <a:ea typeface="Calibri"/>
                <a:cs typeface="Calibri"/>
                <a:sym typeface="Calibri"/>
              </a:rPr>
              <a:t>Shifting Popular Words (2015-2024)</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Char char="●"/>
            </a:pPr>
            <a:r>
              <a:rPr lang="en" sz="2400">
                <a:solidFill>
                  <a:schemeClr val="dk1"/>
                </a:solidFill>
                <a:latin typeface="Calibri"/>
                <a:ea typeface="Calibri"/>
                <a:cs typeface="Calibri"/>
                <a:sym typeface="Calibri"/>
              </a:rPr>
              <a:t>Words like </a:t>
            </a:r>
            <a:r>
              <a:rPr b="1" lang="en" sz="2400">
                <a:solidFill>
                  <a:schemeClr val="dk1"/>
                </a:solidFill>
                <a:latin typeface="Calibri"/>
                <a:ea typeface="Calibri"/>
                <a:cs typeface="Calibri"/>
                <a:sym typeface="Calibri"/>
              </a:rPr>
              <a:t>“look,” “life,” “said”</a:t>
            </a:r>
            <a:r>
              <a:rPr lang="en" sz="2400">
                <a:solidFill>
                  <a:schemeClr val="dk1"/>
                </a:solidFill>
                <a:latin typeface="Calibri"/>
                <a:ea typeface="Calibri"/>
                <a:cs typeface="Calibri"/>
                <a:sym typeface="Calibri"/>
              </a:rPr>
              <a:t> remain constant.</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Others (</a:t>
            </a:r>
            <a:r>
              <a:rPr b="1" lang="en" sz="2400">
                <a:solidFill>
                  <a:schemeClr val="dk1"/>
                </a:solidFill>
                <a:latin typeface="Calibri"/>
                <a:ea typeface="Calibri"/>
                <a:cs typeface="Calibri"/>
                <a:sym typeface="Calibri"/>
              </a:rPr>
              <a:t>“gonna,” “hit,” “lil”</a:t>
            </a:r>
            <a:r>
              <a:rPr lang="en" sz="2400">
                <a:solidFill>
                  <a:schemeClr val="dk1"/>
                </a:solidFill>
                <a:latin typeface="Calibri"/>
                <a:ea typeface="Calibri"/>
                <a:cs typeface="Calibri"/>
                <a:sym typeface="Calibri"/>
              </a:rPr>
              <a:t>) have surged, shaping modern song narratives.</a:t>
            </a:r>
            <a:endParaRPr sz="2400">
              <a:solidFill>
                <a:schemeClr val="dk1"/>
              </a:solidFill>
              <a:latin typeface="Calibri"/>
              <a:ea typeface="Calibri"/>
              <a:cs typeface="Calibri"/>
              <a:sym typeface="Calibri"/>
            </a:endParaRPr>
          </a:p>
          <a:p>
            <a:pPr indent="0" lvl="0" marL="0" rtl="0" algn="l">
              <a:spcBef>
                <a:spcPts val="1200"/>
              </a:spcBef>
              <a:spcAft>
                <a:spcPts val="0"/>
              </a:spcAft>
              <a:buNone/>
            </a:pPr>
            <a:r>
              <a:t/>
            </a:r>
            <a:endParaRPr sz="9200">
              <a:solidFill>
                <a:schemeClr val="dk1"/>
              </a:solidFill>
              <a:latin typeface="Calibri"/>
              <a:ea typeface="Calibri"/>
              <a:cs typeface="Calibri"/>
              <a:sym typeface="Calibri"/>
            </a:endParaRPr>
          </a:p>
        </p:txBody>
      </p:sp>
      <p:sp>
        <p:nvSpPr>
          <p:cNvPr id="155" name="Google Shape;155;p25"/>
          <p:cNvSpPr txBox="1"/>
          <p:nvPr/>
        </p:nvSpPr>
        <p:spPr>
          <a:xfrm>
            <a:off x="628050" y="15016888"/>
            <a:ext cx="5215200" cy="368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2400">
                <a:solidFill>
                  <a:srgbClr val="101820"/>
                </a:solidFill>
              </a:rPr>
              <a:t>Billboard Data via Web Scraping</a:t>
            </a:r>
            <a:endParaRPr b="1" sz="2400">
              <a:solidFill>
                <a:srgbClr val="101820"/>
              </a:solidFill>
            </a:endParaRPr>
          </a:p>
          <a:p>
            <a:pPr indent="-381000" lvl="0" marL="457200" rtl="0" algn="l">
              <a:lnSpc>
                <a:spcPct val="115000"/>
              </a:lnSpc>
              <a:spcBef>
                <a:spcPts val="1200"/>
              </a:spcBef>
              <a:spcAft>
                <a:spcPts val="0"/>
              </a:spcAft>
              <a:buSzPts val="2400"/>
              <a:buChar char="●"/>
            </a:pPr>
            <a:r>
              <a:rPr b="1" lang="en" sz="2400">
                <a:solidFill>
                  <a:srgbClr val="101820"/>
                </a:solidFill>
              </a:rPr>
              <a:t>BeautifulSoup</a:t>
            </a:r>
            <a:r>
              <a:rPr lang="en" sz="2400">
                <a:solidFill>
                  <a:srgbClr val="101820"/>
                </a:solidFill>
              </a:rPr>
              <a:t>: Rank, Title, and Artist from Wikipedia</a:t>
            </a:r>
            <a:endParaRPr sz="2400">
              <a:solidFill>
                <a:srgbClr val="101820"/>
              </a:solidFill>
            </a:endParaRPr>
          </a:p>
          <a:p>
            <a:pPr indent="-381000" lvl="0" marL="457200" rtl="0" algn="l">
              <a:lnSpc>
                <a:spcPct val="115000"/>
              </a:lnSpc>
              <a:spcBef>
                <a:spcPts val="0"/>
              </a:spcBef>
              <a:spcAft>
                <a:spcPts val="0"/>
              </a:spcAft>
              <a:buSzPts val="2400"/>
              <a:buChar char="●"/>
            </a:pPr>
            <a:r>
              <a:rPr b="1" lang="en" sz="2400">
                <a:solidFill>
                  <a:srgbClr val="101820"/>
                </a:solidFill>
              </a:rPr>
              <a:t>Cleaning</a:t>
            </a:r>
            <a:r>
              <a:rPr lang="en" sz="2400">
                <a:solidFill>
                  <a:srgbClr val="101820"/>
                </a:solidFill>
              </a:rPr>
              <a:t>: Removed special characters, keep explicit words</a:t>
            </a:r>
            <a:endParaRPr sz="2400">
              <a:solidFill>
                <a:srgbClr val="101820"/>
              </a:solidFill>
            </a:endParaRPr>
          </a:p>
          <a:p>
            <a:pPr indent="-381000" lvl="0" marL="457200" rtl="0" algn="l">
              <a:lnSpc>
                <a:spcPct val="115000"/>
              </a:lnSpc>
              <a:spcBef>
                <a:spcPts val="0"/>
              </a:spcBef>
              <a:spcAft>
                <a:spcPts val="0"/>
              </a:spcAft>
              <a:buSzPts val="2400"/>
              <a:buChar char="●"/>
            </a:pPr>
            <a:r>
              <a:rPr b="1" lang="en" sz="2400">
                <a:solidFill>
                  <a:srgbClr val="101820"/>
                </a:solidFill>
              </a:rPr>
              <a:t>Rate Limiting</a:t>
            </a:r>
            <a:r>
              <a:rPr lang="en" sz="2400">
                <a:solidFill>
                  <a:srgbClr val="101820"/>
                </a:solidFill>
              </a:rPr>
              <a:t>: Used</a:t>
            </a:r>
            <a:r>
              <a:rPr b="1" lang="en" sz="2400">
                <a:solidFill>
                  <a:srgbClr val="101820"/>
                </a:solidFill>
              </a:rPr>
              <a:t> </a:t>
            </a:r>
            <a:r>
              <a:rPr b="1" lang="en" sz="2400">
                <a:solidFill>
                  <a:srgbClr val="188038"/>
                </a:solidFill>
              </a:rPr>
              <a:t>(</a:t>
            </a:r>
            <a:r>
              <a:rPr b="1" lang="en" sz="2400">
                <a:solidFill>
                  <a:srgbClr val="188038"/>
                </a:solidFill>
                <a:latin typeface="Roboto Mono"/>
                <a:ea typeface="Roboto Mono"/>
                <a:cs typeface="Roboto Mono"/>
                <a:sym typeface="Roboto Mono"/>
              </a:rPr>
              <a:t>time.sleep(0.5)</a:t>
            </a:r>
            <a:r>
              <a:rPr b="1" lang="en" sz="2400">
                <a:solidFill>
                  <a:srgbClr val="188038"/>
                </a:solidFill>
              </a:rPr>
              <a:t>)</a:t>
            </a:r>
            <a:r>
              <a:rPr lang="en" sz="2400">
                <a:solidFill>
                  <a:srgbClr val="101820"/>
                </a:solidFill>
              </a:rPr>
              <a:t> to prevent website overload</a:t>
            </a:r>
            <a:endParaRPr/>
          </a:p>
        </p:txBody>
      </p:sp>
      <p:pic>
        <p:nvPicPr>
          <p:cNvPr id="156" name="Google Shape;156;p25"/>
          <p:cNvPicPr preferRelativeResize="0"/>
          <p:nvPr/>
        </p:nvPicPr>
        <p:blipFill>
          <a:blip r:embed="rId4">
            <a:alphaModFix/>
          </a:blip>
          <a:stretch>
            <a:fillRect/>
          </a:stretch>
        </p:blipFill>
        <p:spPr>
          <a:xfrm>
            <a:off x="6084000" y="15743375"/>
            <a:ext cx="6869024" cy="3725160"/>
          </a:xfrm>
          <a:prstGeom prst="rect">
            <a:avLst/>
          </a:prstGeom>
          <a:noFill/>
          <a:ln>
            <a:noFill/>
          </a:ln>
        </p:spPr>
      </p:pic>
      <p:pic>
        <p:nvPicPr>
          <p:cNvPr id="157" name="Google Shape;157;p25" title="popular_2015.png"/>
          <p:cNvPicPr preferRelativeResize="0"/>
          <p:nvPr/>
        </p:nvPicPr>
        <p:blipFill rotWithShape="1">
          <a:blip r:embed="rId5">
            <a:alphaModFix/>
          </a:blip>
          <a:srcRect b="7309" l="10719" r="6697" t="5048"/>
          <a:stretch/>
        </p:blipFill>
        <p:spPr>
          <a:xfrm>
            <a:off x="6639377" y="3225500"/>
            <a:ext cx="6371447" cy="3293401"/>
          </a:xfrm>
          <a:prstGeom prst="rect">
            <a:avLst/>
          </a:prstGeom>
          <a:noFill/>
          <a:ln cap="flat" cmpd="sng" w="9525">
            <a:solidFill>
              <a:schemeClr val="dk2"/>
            </a:solidFill>
            <a:prstDash val="solid"/>
            <a:round/>
            <a:headEnd len="sm" w="sm" type="none"/>
            <a:tailEnd len="sm" w="sm" type="none"/>
          </a:ln>
        </p:spPr>
      </p:pic>
      <p:pic>
        <p:nvPicPr>
          <p:cNvPr id="158" name="Google Shape;158;p25" title="unique_count (1).png"/>
          <p:cNvPicPr preferRelativeResize="0"/>
          <p:nvPr/>
        </p:nvPicPr>
        <p:blipFill>
          <a:blip r:embed="rId6">
            <a:alphaModFix/>
          </a:blip>
          <a:stretch>
            <a:fillRect/>
          </a:stretch>
        </p:blipFill>
        <p:spPr>
          <a:xfrm>
            <a:off x="6715575" y="10426541"/>
            <a:ext cx="6371439" cy="2934009"/>
          </a:xfrm>
          <a:prstGeom prst="rect">
            <a:avLst/>
          </a:prstGeom>
          <a:noFill/>
          <a:ln cap="flat" cmpd="sng" w="9525">
            <a:solidFill>
              <a:schemeClr val="dk2"/>
            </a:solidFill>
            <a:prstDash val="solid"/>
            <a:round/>
            <a:headEnd len="sm" w="sm" type="none"/>
            <a:tailEnd len="sm" w="sm" type="none"/>
          </a:ln>
        </p:spPr>
      </p:pic>
      <p:pic>
        <p:nvPicPr>
          <p:cNvPr id="159" name="Google Shape;159;p25" title="Screenshot 2025-03-16 193252.png"/>
          <p:cNvPicPr preferRelativeResize="0"/>
          <p:nvPr/>
        </p:nvPicPr>
        <p:blipFill>
          <a:blip r:embed="rId7">
            <a:alphaModFix/>
          </a:blip>
          <a:stretch>
            <a:fillRect/>
          </a:stretch>
        </p:blipFill>
        <p:spPr>
          <a:xfrm>
            <a:off x="6685883" y="6974527"/>
            <a:ext cx="6371441" cy="3053926"/>
          </a:xfrm>
          <a:prstGeom prst="rect">
            <a:avLst/>
          </a:prstGeom>
          <a:noFill/>
          <a:ln cap="flat" cmpd="sng" w="9525">
            <a:solidFill>
              <a:schemeClr val="dk2"/>
            </a:solidFill>
            <a:prstDash val="solid"/>
            <a:round/>
            <a:headEnd len="sm" w="sm" type="none"/>
            <a:tailEnd len="sm" w="sm" type="none"/>
          </a:ln>
        </p:spPr>
      </p:pic>
      <p:sp>
        <p:nvSpPr>
          <p:cNvPr id="160" name="Google Shape;160;p25"/>
          <p:cNvSpPr txBox="1"/>
          <p:nvPr/>
        </p:nvSpPr>
        <p:spPr>
          <a:xfrm>
            <a:off x="592100" y="4164650"/>
            <a:ext cx="5053200" cy="51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While genre classification can be done  using acoustic features (e.g., tempo, rhythm, timbre) </a:t>
            </a:r>
            <a:r>
              <a:rPr b="1" lang="en" sz="2400">
                <a:solidFill>
                  <a:schemeClr val="dk1"/>
                </a:solidFill>
                <a:latin typeface="Calibri"/>
                <a:ea typeface="Calibri"/>
                <a:cs typeface="Calibri"/>
                <a:sym typeface="Calibri"/>
              </a:rPr>
              <a:t>lyrics-based classification</a:t>
            </a:r>
            <a:r>
              <a:rPr lang="en" sz="2400">
                <a:solidFill>
                  <a:schemeClr val="dk1"/>
                </a:solidFill>
                <a:latin typeface="Calibri"/>
                <a:ea typeface="Calibri"/>
                <a:cs typeface="Calibri"/>
                <a:sym typeface="Calibri"/>
              </a:rPr>
              <a:t> is </a:t>
            </a:r>
            <a:r>
              <a:rPr lang="en" sz="2400">
                <a:solidFill>
                  <a:schemeClr val="dk1"/>
                </a:solidFill>
                <a:latin typeface="Calibri"/>
                <a:ea typeface="Calibri"/>
                <a:cs typeface="Calibri"/>
                <a:sym typeface="Calibri"/>
              </a:rPr>
              <a:t>an alternative lens to understand genre and its evolution, since l</a:t>
            </a:r>
            <a:r>
              <a:rPr lang="en" sz="2400">
                <a:solidFill>
                  <a:schemeClr val="dk1"/>
                </a:solidFill>
                <a:latin typeface="Calibri"/>
                <a:ea typeface="Calibri"/>
                <a:cs typeface="Calibri"/>
                <a:sym typeface="Calibri"/>
              </a:rPr>
              <a:t>yrics capture an artist’s narrative themes, style, and cultural messaging. Current methods that demonstrated moderate success in using tf-idf and machine learning techniques on lyrics inspired us to build on their work, integrating modern NLP techniques and custom datasets.</a:t>
            </a:r>
            <a:endParaRPr sz="2400">
              <a:solidFill>
                <a:schemeClr val="dk1"/>
              </a:solidFill>
              <a:latin typeface="Calibri"/>
              <a:ea typeface="Calibri"/>
              <a:cs typeface="Calibri"/>
              <a:sym typeface="Calibri"/>
            </a:endParaRPr>
          </a:p>
        </p:txBody>
      </p:sp>
      <p:sp>
        <p:nvSpPr>
          <p:cNvPr id="161" name="Google Shape;161;p25"/>
          <p:cNvSpPr txBox="1"/>
          <p:nvPr/>
        </p:nvSpPr>
        <p:spPr>
          <a:xfrm>
            <a:off x="632850" y="9973150"/>
            <a:ext cx="5053200" cy="3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Objective: evaluate lyricism as a classification metric </a:t>
            </a:r>
            <a:r>
              <a:rPr lang="en" sz="2400">
                <a:solidFill>
                  <a:schemeClr val="dk1"/>
                </a:solidFill>
                <a:latin typeface="Calibri"/>
                <a:ea typeface="Calibri"/>
                <a:cs typeface="Calibri"/>
                <a:sym typeface="Calibri"/>
              </a:rPr>
              <a:t>and analyse music trends (</a:t>
            </a:r>
            <a:r>
              <a:rPr lang="en" sz="2400">
                <a:solidFill>
                  <a:schemeClr val="dk1"/>
                </a:solidFill>
                <a:latin typeface="Calibri"/>
                <a:ea typeface="Calibri"/>
                <a:cs typeface="Calibri"/>
                <a:sym typeface="Calibri"/>
              </a:rPr>
              <a:t>BillBoard Top 100 songs).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 sz="2400">
                <a:solidFill>
                  <a:schemeClr val="dk1"/>
                </a:solidFill>
                <a:latin typeface="Calibri"/>
                <a:ea typeface="Calibri"/>
                <a:cs typeface="Calibri"/>
                <a:sym typeface="Calibri"/>
              </a:rPr>
              <a:t>"How have song lyrics changed over the years among top-ranked songs?" </a:t>
            </a:r>
            <a:r>
              <a:rPr lang="en" sz="2400">
                <a:solidFill>
                  <a:schemeClr val="dk1"/>
                </a:solidFill>
                <a:latin typeface="Calibri"/>
                <a:ea typeface="Calibri"/>
                <a:cs typeface="Calibri"/>
                <a:sym typeface="Calibri"/>
              </a:rPr>
              <a:t>and</a:t>
            </a:r>
            <a:r>
              <a:rPr b="1" lang="en" sz="2400">
                <a:solidFill>
                  <a:schemeClr val="dk1"/>
                </a:solidFill>
                <a:latin typeface="Calibri"/>
                <a:ea typeface="Calibri"/>
                <a:cs typeface="Calibri"/>
                <a:sym typeface="Calibri"/>
              </a:rPr>
              <a:t> </a:t>
            </a:r>
            <a:r>
              <a:rPr b="1" lang="en" sz="2400">
                <a:solidFill>
                  <a:schemeClr val="dk1"/>
                </a:solidFill>
                <a:latin typeface="Calibri"/>
                <a:ea typeface="Calibri"/>
                <a:cs typeface="Calibri"/>
                <a:sym typeface="Calibri"/>
              </a:rPr>
              <a:t>"Can we analyze lyrical content to predict a song’s genre, and use that to study trends when explicit genre data isn’t available?"</a:t>
            </a:r>
            <a:endParaRPr b="1" sz="2400">
              <a:solidFill>
                <a:schemeClr val="dk1"/>
              </a:solidFill>
              <a:latin typeface="Calibri"/>
              <a:ea typeface="Calibri"/>
              <a:cs typeface="Calibri"/>
              <a:sym typeface="Calibri"/>
            </a:endParaRPr>
          </a:p>
        </p:txBody>
      </p:sp>
      <p:sp>
        <p:nvSpPr>
          <p:cNvPr id="162" name="Google Shape;162;p25"/>
          <p:cNvSpPr txBox="1"/>
          <p:nvPr/>
        </p:nvSpPr>
        <p:spPr>
          <a:xfrm>
            <a:off x="22688700" y="4317100"/>
            <a:ext cx="9378900" cy="138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Supervised Learning vs Cosine Similarity</a:t>
            </a:r>
            <a:r>
              <a:rPr lang="en" sz="2400">
                <a:solidFill>
                  <a:schemeClr val="dk1"/>
                </a:solidFill>
                <a:latin typeface="Calibri"/>
                <a:ea typeface="Calibri"/>
                <a:cs typeface="Calibri"/>
                <a:sym typeface="Calibri"/>
              </a:rPr>
              <a:t>: Machine learning models had very low accuracy, precision, recall, and F-1 scores. This tells us tha lyrics alone aren’t sufficient for accurate genre classification (since approach was based on lyrical similarity).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 sz="2400">
                <a:solidFill>
                  <a:schemeClr val="dk1"/>
                </a:solidFill>
                <a:latin typeface="Calibri"/>
                <a:ea typeface="Calibri"/>
                <a:cs typeface="Calibri"/>
                <a:sym typeface="Calibri"/>
              </a:rPr>
              <a:t>Key insight:</a:t>
            </a: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music genre is based on auditory features (melody, rhythm) which are not captured by lyrics. While lyrics reflect thematic elements, sound information is required for accurate genre prediction.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Cosine similarity based comparison (figure 4) </a:t>
            </a:r>
            <a:r>
              <a:rPr b="1" lang="en" sz="2400">
                <a:solidFill>
                  <a:schemeClr val="dk1"/>
                </a:solidFill>
                <a:latin typeface="Calibri"/>
                <a:ea typeface="Calibri"/>
                <a:cs typeface="Calibri"/>
                <a:sym typeface="Calibri"/>
              </a:rPr>
              <a:t>outperformed</a:t>
            </a:r>
            <a:r>
              <a:rPr lang="en" sz="2400">
                <a:solidFill>
                  <a:schemeClr val="dk1"/>
                </a:solidFill>
                <a:latin typeface="Calibri"/>
                <a:ea typeface="Calibri"/>
                <a:cs typeface="Calibri"/>
                <a:sym typeface="Calibri"/>
              </a:rPr>
              <a:t> machine learning models (LinearSVC, Multinomial Naive Bayes, XGBoost). We grouped labeled data by genre and used cosine similarity to compare unlabeled songs to these genre groups, assigning a genre based on highest average cosine similarity score to a group. Imbalance in genre representation in labeled dataset (example: ‘Country’ &amp; ‘Electronic’ had </a:t>
            </a:r>
            <a:r>
              <a:rPr b="1" lang="en" sz="2400">
                <a:solidFill>
                  <a:schemeClr val="dk1"/>
                </a:solidFill>
                <a:latin typeface="Calibri"/>
                <a:ea typeface="Calibri"/>
                <a:cs typeface="Calibri"/>
                <a:sym typeface="Calibri"/>
              </a:rPr>
              <a:t>precision 1.00</a:t>
            </a:r>
            <a:r>
              <a:rPr lang="en" sz="2400">
                <a:solidFill>
                  <a:schemeClr val="dk1"/>
                </a:solidFill>
                <a:latin typeface="Calibri"/>
                <a:ea typeface="Calibri"/>
                <a:cs typeface="Calibri"/>
                <a:sym typeface="Calibri"/>
              </a:rPr>
              <a:t> but </a:t>
            </a:r>
            <a:r>
              <a:rPr b="1" lang="en" sz="2400">
                <a:solidFill>
                  <a:schemeClr val="dk1"/>
                </a:solidFill>
                <a:latin typeface="Calibri"/>
                <a:ea typeface="Calibri"/>
                <a:cs typeface="Calibri"/>
                <a:sym typeface="Calibri"/>
              </a:rPr>
              <a:t>recall 0.00</a:t>
            </a:r>
            <a:r>
              <a:rPr lang="en" sz="2400">
                <a:solidFill>
                  <a:schemeClr val="dk1"/>
                </a:solidFill>
                <a:latin typeface="Calibri"/>
                <a:ea typeface="Calibri"/>
                <a:cs typeface="Calibri"/>
                <a:sym typeface="Calibri"/>
              </a:rPr>
              <a:t>, meaning the classifiers rarely, if ever, predicted these genres, but when predictions were correct when they did). Cosine similarity had no learned parameters, rather direct similarity comparison, leading to better outcomes.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 sz="2400">
                <a:solidFill>
                  <a:schemeClr val="dk1"/>
                </a:solidFill>
                <a:latin typeface="Calibri"/>
                <a:ea typeface="Calibri"/>
                <a:cs typeface="Calibri"/>
                <a:sym typeface="Calibri"/>
              </a:rPr>
              <a:t>Unsupervised learning (clustering)</a:t>
            </a:r>
            <a:r>
              <a:rPr lang="en" sz="2400">
                <a:solidFill>
                  <a:schemeClr val="dk1"/>
                </a:solidFill>
                <a:latin typeface="Calibri"/>
                <a:ea typeface="Calibri"/>
                <a:cs typeface="Calibri"/>
                <a:sym typeface="Calibri"/>
              </a:rPr>
              <a:t>: We tested clustering to group unlabeled songs based on lyrical similarity metric. Approach: we generated Sentence-BERT embeddings for the song lyrics and reduced their dimensionality with UMAP, then applied HDBSCAN to identify clusters of lyrically similar songs.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 sz="2400">
                <a:solidFill>
                  <a:schemeClr val="dk1"/>
                </a:solidFill>
                <a:latin typeface="Calibri"/>
                <a:ea typeface="Calibri"/>
                <a:cs typeface="Calibri"/>
                <a:sym typeface="Calibri"/>
              </a:rPr>
              <a:t>Optimized Result:</a:t>
            </a:r>
            <a:r>
              <a:rPr lang="en" sz="2400">
                <a:solidFill>
                  <a:schemeClr val="dk1"/>
                </a:solidFill>
                <a:latin typeface="Calibri"/>
                <a:ea typeface="Calibri"/>
                <a:cs typeface="Calibri"/>
                <a:sym typeface="Calibri"/>
              </a:rPr>
              <a:t> five distinct clusters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corresponding to train data, with one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large dominant cluster encompassing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the majority of the songs (songs with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common lyrical themes or stylistic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elements, corresponding to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mainstream genres like ‘Pop’ or ‘Rock’,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that often dominate popular music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charts). Conversely, smaller, well-separated clusters represent songs with more unique or niche lyrical content (‘Jazz’, ‘Country’, or ‘Electronic’). Results suggest that combination of semantic embeddings and density-based clustering effectively captures differences in lyrical themes across songs. However, dominance of a single cluster confirms imbalance in dataset, where certain genres or lyrical styles are overrepresented, influencing the clustering outcome (explains why cosine similarity outperformed ML models). </a:t>
            </a:r>
            <a:endParaRPr sz="2400">
              <a:solidFill>
                <a:schemeClr val="dk1"/>
              </a:solidFill>
              <a:latin typeface="Calibri"/>
              <a:ea typeface="Calibri"/>
              <a:cs typeface="Calibri"/>
              <a:sym typeface="Calibri"/>
            </a:endParaRPr>
          </a:p>
        </p:txBody>
      </p:sp>
      <p:pic>
        <p:nvPicPr>
          <p:cNvPr id="163" name="Google Shape;163;p25" title="Screenshot 2025-03-17 at 1.03.09 AM.png"/>
          <p:cNvPicPr preferRelativeResize="0"/>
          <p:nvPr/>
        </p:nvPicPr>
        <p:blipFill>
          <a:blip r:embed="rId8">
            <a:alphaModFix/>
          </a:blip>
          <a:stretch>
            <a:fillRect/>
          </a:stretch>
        </p:blipFill>
        <p:spPr>
          <a:xfrm>
            <a:off x="27704425" y="15246513"/>
            <a:ext cx="4066809" cy="3023024"/>
          </a:xfrm>
          <a:prstGeom prst="rect">
            <a:avLst/>
          </a:prstGeom>
          <a:noFill/>
          <a:ln>
            <a:noFill/>
          </a:ln>
        </p:spPr>
      </p:pic>
      <p:pic>
        <p:nvPicPr>
          <p:cNvPr id="164" name="Google Shape;164;p25"/>
          <p:cNvPicPr preferRelativeResize="0"/>
          <p:nvPr/>
        </p:nvPicPr>
        <p:blipFill>
          <a:blip r:embed="rId9">
            <a:alphaModFix/>
          </a:blip>
          <a:stretch>
            <a:fillRect/>
          </a:stretch>
        </p:blipFill>
        <p:spPr>
          <a:xfrm>
            <a:off x="29756697" y="174975"/>
            <a:ext cx="2310900" cy="2310919"/>
          </a:xfrm>
          <a:prstGeom prst="rect">
            <a:avLst/>
          </a:prstGeom>
          <a:noFill/>
          <a:ln>
            <a:noFill/>
          </a:ln>
        </p:spPr>
      </p:pic>
      <p:sp>
        <p:nvSpPr>
          <p:cNvPr id="165" name="Google Shape;165;p25"/>
          <p:cNvSpPr txBox="1"/>
          <p:nvPr/>
        </p:nvSpPr>
        <p:spPr>
          <a:xfrm>
            <a:off x="14076596" y="18545497"/>
            <a:ext cx="7319700" cy="26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Lyrics offer limited accuracy for genre classification. Unsupervised clustering revealed distinct lyrical patterns but also highlighted the dominance of mainstream genres in popular music. Lyrics can provide insights into genre trends, but combining lyrical and audio features would lead to more accurate and meaningful classification, a possible theme for next exploration.</a:t>
            </a:r>
            <a:endParaRPr sz="2400">
              <a:solidFill>
                <a:schemeClr val="dk1"/>
              </a:solidFill>
              <a:latin typeface="Calibri"/>
              <a:ea typeface="Calibri"/>
              <a:cs typeface="Calibri"/>
              <a:sym typeface="Calibri"/>
            </a:endParaRPr>
          </a:p>
        </p:txBody>
      </p:sp>
      <p:sp>
        <p:nvSpPr>
          <p:cNvPr id="166" name="Google Shape;166;p25"/>
          <p:cNvSpPr txBox="1"/>
          <p:nvPr/>
        </p:nvSpPr>
        <p:spPr>
          <a:xfrm>
            <a:off x="14108964" y="17821521"/>
            <a:ext cx="5041800" cy="616200"/>
          </a:xfrm>
          <a:prstGeom prst="rect">
            <a:avLst/>
          </a:prstGeom>
          <a:noFill/>
          <a:ln>
            <a:noFill/>
          </a:ln>
        </p:spPr>
        <p:txBody>
          <a:bodyPr anchorCtr="0" anchor="t" bIns="45950" lIns="92025" spcFirstLastPara="1" rIns="92025" wrap="square" tIns="45950">
            <a:spAutoFit/>
          </a:bodyPr>
          <a:lstStyle/>
          <a:p>
            <a:pPr indent="0" lvl="0" marL="0" marR="0" rtl="0" algn="l">
              <a:spcBef>
                <a:spcPts val="0"/>
              </a:spcBef>
              <a:spcAft>
                <a:spcPts val="0"/>
              </a:spcAft>
              <a:buNone/>
            </a:pPr>
            <a:r>
              <a:rPr b="1" lang="en" sz="3400">
                <a:solidFill>
                  <a:schemeClr val="dk1"/>
                </a:solidFill>
                <a:latin typeface="Oswald"/>
                <a:ea typeface="Oswald"/>
                <a:cs typeface="Oswald"/>
                <a:sym typeface="Oswald"/>
              </a:rPr>
              <a:t>Conclusion</a:t>
            </a:r>
            <a:endParaRPr b="1" sz="1500">
              <a:solidFill>
                <a:schemeClr val="dk1"/>
              </a:solidFill>
              <a:latin typeface="Oswald"/>
              <a:ea typeface="Oswald"/>
              <a:cs typeface="Oswald"/>
              <a:sym typeface="Oswald"/>
            </a:endParaRPr>
          </a:p>
        </p:txBody>
      </p:sp>
      <p:sp>
        <p:nvSpPr>
          <p:cNvPr id="167" name="Google Shape;167;p25"/>
          <p:cNvSpPr/>
          <p:nvPr/>
        </p:nvSpPr>
        <p:spPr>
          <a:xfrm>
            <a:off x="14132030" y="18524687"/>
            <a:ext cx="4995900" cy="20700"/>
          </a:xfrm>
          <a:prstGeom prst="rect">
            <a:avLst/>
          </a:prstGeom>
          <a:solidFill>
            <a:schemeClr val="accent5"/>
          </a:solidFill>
          <a:ln>
            <a:noFill/>
          </a:ln>
        </p:spPr>
        <p:txBody>
          <a:bodyPr anchorCtr="0" anchor="ctr" bIns="30675" lIns="61350" spcFirstLastPara="1" rIns="61350" wrap="square" tIns="30675">
            <a:noAutofit/>
          </a:bodyPr>
          <a:lstStyle/>
          <a:p>
            <a:pPr indent="0" lvl="0" marL="0" marR="0" rtl="0" algn="ctr">
              <a:spcBef>
                <a:spcPts val="0"/>
              </a:spcBef>
              <a:spcAft>
                <a:spcPts val="0"/>
              </a:spcAft>
              <a:buNone/>
            </a:pPr>
            <a:r>
              <a:t/>
            </a:r>
            <a:endParaRPr sz="3400">
              <a:solidFill>
                <a:srgbClr val="6D9EEB"/>
              </a:solidFill>
              <a:latin typeface="Calibri"/>
              <a:ea typeface="Calibri"/>
              <a:cs typeface="Calibri"/>
              <a:sym typeface="Calibri"/>
            </a:endParaRPr>
          </a:p>
        </p:txBody>
      </p:sp>
      <p:sp>
        <p:nvSpPr>
          <p:cNvPr id="168" name="Google Shape;168;p25"/>
          <p:cNvSpPr txBox="1"/>
          <p:nvPr/>
        </p:nvSpPr>
        <p:spPr>
          <a:xfrm>
            <a:off x="6423825" y="15195675"/>
            <a:ext cx="6460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Cleaned Complete Top Songs Dataset (1959-2024)</a:t>
            </a:r>
            <a:endParaRPr b="1" sz="2400">
              <a:solidFill>
                <a:schemeClr val="dk1"/>
              </a:solidFill>
              <a:latin typeface="Calibri"/>
              <a:ea typeface="Calibri"/>
              <a:cs typeface="Calibri"/>
              <a:sym typeface="Calibri"/>
            </a:endParaRPr>
          </a:p>
        </p:txBody>
      </p:sp>
      <p:pic>
        <p:nvPicPr>
          <p:cNvPr id="169" name="Google Shape;169;p25" title="Screenshot 2025-03-17 at 1.07.17 AM.png"/>
          <p:cNvPicPr preferRelativeResize="0"/>
          <p:nvPr/>
        </p:nvPicPr>
        <p:blipFill>
          <a:blip r:embed="rId10">
            <a:alphaModFix/>
          </a:blip>
          <a:stretch>
            <a:fillRect/>
          </a:stretch>
        </p:blipFill>
        <p:spPr>
          <a:xfrm>
            <a:off x="22823850" y="7693525"/>
            <a:ext cx="3304781" cy="2270175"/>
          </a:xfrm>
          <a:prstGeom prst="rect">
            <a:avLst/>
          </a:prstGeom>
          <a:noFill/>
          <a:ln>
            <a:noFill/>
          </a:ln>
        </p:spPr>
      </p:pic>
      <p:sp>
        <p:nvSpPr>
          <p:cNvPr id="170" name="Google Shape;170;p25"/>
          <p:cNvSpPr txBox="1"/>
          <p:nvPr/>
        </p:nvSpPr>
        <p:spPr>
          <a:xfrm>
            <a:off x="23705663" y="7247000"/>
            <a:ext cx="1810500" cy="16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XGBoost</a:t>
            </a:r>
            <a:endParaRPr b="1" sz="1800">
              <a:solidFill>
                <a:schemeClr val="dk1"/>
              </a:solidFill>
              <a:latin typeface="Calibri"/>
              <a:ea typeface="Calibri"/>
              <a:cs typeface="Calibri"/>
              <a:sym typeface="Calibri"/>
            </a:endParaRPr>
          </a:p>
        </p:txBody>
      </p:sp>
      <p:pic>
        <p:nvPicPr>
          <p:cNvPr id="171" name="Google Shape;171;p25" title="Screenshot 2025-03-17 at 1.05.20 AM.png"/>
          <p:cNvPicPr preferRelativeResize="0"/>
          <p:nvPr/>
        </p:nvPicPr>
        <p:blipFill rotWithShape="1">
          <a:blip r:embed="rId11">
            <a:alphaModFix/>
          </a:blip>
          <a:srcRect b="0" l="26734" r="0" t="0"/>
          <a:stretch/>
        </p:blipFill>
        <p:spPr>
          <a:xfrm>
            <a:off x="26307550" y="7693513"/>
            <a:ext cx="2485125" cy="2270175"/>
          </a:xfrm>
          <a:prstGeom prst="rect">
            <a:avLst/>
          </a:prstGeom>
          <a:noFill/>
          <a:ln>
            <a:noFill/>
          </a:ln>
        </p:spPr>
      </p:pic>
      <p:sp>
        <p:nvSpPr>
          <p:cNvPr id="172" name="Google Shape;172;p25"/>
          <p:cNvSpPr txBox="1"/>
          <p:nvPr/>
        </p:nvSpPr>
        <p:spPr>
          <a:xfrm>
            <a:off x="26435194" y="7324000"/>
            <a:ext cx="2310900" cy="1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LinearSVC</a:t>
            </a:r>
            <a:endParaRPr b="1" sz="1800">
              <a:solidFill>
                <a:schemeClr val="dk1"/>
              </a:solidFill>
              <a:latin typeface="Calibri"/>
              <a:ea typeface="Calibri"/>
              <a:cs typeface="Calibri"/>
              <a:sym typeface="Calibri"/>
            </a:endParaRPr>
          </a:p>
        </p:txBody>
      </p:sp>
      <p:pic>
        <p:nvPicPr>
          <p:cNvPr id="173" name="Google Shape;173;p25" title="Screenshot 2025-03-17 at 1.06.02 AM.png"/>
          <p:cNvPicPr preferRelativeResize="0"/>
          <p:nvPr/>
        </p:nvPicPr>
        <p:blipFill rotWithShape="1">
          <a:blip r:embed="rId12">
            <a:alphaModFix/>
          </a:blip>
          <a:srcRect b="0" l="30656" r="0" t="0"/>
          <a:stretch/>
        </p:blipFill>
        <p:spPr>
          <a:xfrm>
            <a:off x="29132775" y="7654775"/>
            <a:ext cx="2409851" cy="2232724"/>
          </a:xfrm>
          <a:prstGeom prst="rect">
            <a:avLst/>
          </a:prstGeom>
          <a:noFill/>
          <a:ln>
            <a:noFill/>
          </a:ln>
        </p:spPr>
      </p:pic>
      <p:sp>
        <p:nvSpPr>
          <p:cNvPr id="174" name="Google Shape;174;p25"/>
          <p:cNvSpPr txBox="1"/>
          <p:nvPr/>
        </p:nvSpPr>
        <p:spPr>
          <a:xfrm>
            <a:off x="28265447" y="7259900"/>
            <a:ext cx="4282200" cy="1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Multinomial Naive Bayes</a:t>
            </a:r>
            <a:endParaRPr b="1" sz="1800">
              <a:solidFill>
                <a:schemeClr val="dk1"/>
              </a:solidFill>
              <a:latin typeface="Calibri"/>
              <a:ea typeface="Calibri"/>
              <a:cs typeface="Calibri"/>
              <a:sym typeface="Calibri"/>
            </a:endParaRPr>
          </a:p>
        </p:txBody>
      </p:sp>
      <p:sp>
        <p:nvSpPr>
          <p:cNvPr id="175" name="Google Shape;175;p25"/>
          <p:cNvSpPr txBox="1"/>
          <p:nvPr/>
        </p:nvSpPr>
        <p:spPr>
          <a:xfrm>
            <a:off x="9180389" y="13219925"/>
            <a:ext cx="31035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Figure 3</a:t>
            </a:r>
            <a:endParaRPr sz="2400">
              <a:solidFill>
                <a:schemeClr val="dk1"/>
              </a:solidFill>
              <a:latin typeface="Calibri"/>
              <a:ea typeface="Calibri"/>
              <a:cs typeface="Calibri"/>
              <a:sym typeface="Calibri"/>
            </a:endParaRPr>
          </a:p>
        </p:txBody>
      </p:sp>
      <p:sp>
        <p:nvSpPr>
          <p:cNvPr id="176" name="Google Shape;176;p25"/>
          <p:cNvSpPr txBox="1"/>
          <p:nvPr/>
        </p:nvSpPr>
        <p:spPr>
          <a:xfrm>
            <a:off x="9180389" y="6366502"/>
            <a:ext cx="31035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Figure 1</a:t>
            </a:r>
            <a:endParaRPr sz="2400">
              <a:solidFill>
                <a:schemeClr val="dk1"/>
              </a:solidFill>
              <a:latin typeface="Calibri"/>
              <a:ea typeface="Calibri"/>
              <a:cs typeface="Calibri"/>
              <a:sym typeface="Calibri"/>
            </a:endParaRPr>
          </a:p>
        </p:txBody>
      </p:sp>
      <p:sp>
        <p:nvSpPr>
          <p:cNvPr id="177" name="Google Shape;177;p25"/>
          <p:cNvSpPr txBox="1"/>
          <p:nvPr/>
        </p:nvSpPr>
        <p:spPr>
          <a:xfrm>
            <a:off x="9180389" y="9874491"/>
            <a:ext cx="31035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Figure 2</a:t>
            </a:r>
            <a:endParaRPr sz="2400">
              <a:solidFill>
                <a:schemeClr val="dk1"/>
              </a:solidFill>
              <a:latin typeface="Calibri"/>
              <a:ea typeface="Calibri"/>
              <a:cs typeface="Calibri"/>
              <a:sym typeface="Calibri"/>
            </a:endParaRPr>
          </a:p>
        </p:txBody>
      </p:sp>
      <p:pic>
        <p:nvPicPr>
          <p:cNvPr id="178" name="Google Shape;178;p25"/>
          <p:cNvPicPr preferRelativeResize="0"/>
          <p:nvPr/>
        </p:nvPicPr>
        <p:blipFill>
          <a:blip r:embed="rId13">
            <a:alphaModFix/>
          </a:blip>
          <a:stretch>
            <a:fillRect/>
          </a:stretch>
        </p:blipFill>
        <p:spPr>
          <a:xfrm>
            <a:off x="13887737" y="12783025"/>
            <a:ext cx="7697663" cy="4334125"/>
          </a:xfrm>
          <a:prstGeom prst="rect">
            <a:avLst/>
          </a:prstGeom>
          <a:noFill/>
          <a:ln cap="flat" cmpd="sng" w="9525">
            <a:solidFill>
              <a:schemeClr val="dk2"/>
            </a:solidFill>
            <a:prstDash val="solid"/>
            <a:round/>
            <a:headEnd len="sm" w="sm" type="none"/>
            <a:tailEnd len="sm" w="sm" type="none"/>
          </a:ln>
        </p:spPr>
      </p:pic>
      <p:sp>
        <p:nvSpPr>
          <p:cNvPr id="179" name="Google Shape;179;p25"/>
          <p:cNvSpPr txBox="1"/>
          <p:nvPr/>
        </p:nvSpPr>
        <p:spPr>
          <a:xfrm>
            <a:off x="16184814" y="17042175"/>
            <a:ext cx="3103500" cy="61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alibri"/>
                <a:ea typeface="Calibri"/>
                <a:cs typeface="Calibri"/>
                <a:sym typeface="Calibri"/>
              </a:rPr>
              <a:t>Figure 4</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3A4D77"/>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