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B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A9C13D-9B62-C5D5-6F8D-EF251D1CEF86}" v="183" dt="2025-01-03T13:56:32.554"/>
    <p1510:client id="{4854FC30-C12A-721F-C176-7BD8749AC10F}" v="83" dt="2025-01-03T13:26:20.625"/>
    <p1510:client id="{DFB54B2E-4FD6-3491-DE17-B9DA84623101}" v="235" dt="2025-01-03T15:07:41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03.01.2025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B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Golf silhouet">
            <a:extLst>
              <a:ext uri="{FF2B5EF4-FFF2-40B4-BE49-F238E27FC236}">
                <a16:creationId xmlns:a16="http://schemas.microsoft.com/office/drawing/2014/main" id="{2B21DA57-149D-8600-D60E-692588DFD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041107" y="-7283561"/>
            <a:ext cx="17719963" cy="16763999"/>
          </a:xfrm>
          <a:prstGeom prst="rect">
            <a:avLst/>
          </a:prstGeom>
        </p:spPr>
      </p:pic>
      <p:sp>
        <p:nvSpPr>
          <p:cNvPr id="11" name="Tekstvak 10">
            <a:extLst>
              <a:ext uri="{FF2B5EF4-FFF2-40B4-BE49-F238E27FC236}">
                <a16:creationId xmlns:a16="http://schemas.microsoft.com/office/drawing/2014/main" id="{954D86C3-B145-99CE-D241-03713E6A0E1E}"/>
              </a:ext>
            </a:extLst>
          </p:cNvPr>
          <p:cNvSpPr txBox="1"/>
          <p:nvPr/>
        </p:nvSpPr>
        <p:spPr>
          <a:xfrm>
            <a:off x="5593792" y="201068"/>
            <a:ext cx="76509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3600" b="1">
                <a:solidFill>
                  <a:srgbClr val="FFFFFF"/>
                </a:solidFill>
              </a:rPr>
              <a:t>Xander, Jasper, Hendrik, Perry</a:t>
            </a:r>
          </a:p>
        </p:txBody>
      </p:sp>
      <p:pic>
        <p:nvPicPr>
          <p:cNvPr id="12" name="Afbeelding 11" descr="Afbeelding met Graphics, grafische vormgeving, Lettertype, ontwerp&#10;&#10;Automatisch gegenereerde beschrijving">
            <a:extLst>
              <a:ext uri="{FF2B5EF4-FFF2-40B4-BE49-F238E27FC236}">
                <a16:creationId xmlns:a16="http://schemas.microsoft.com/office/drawing/2014/main" id="{BCED5EA2-E2D0-2A01-DE6E-AB5E66367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091" y="505691"/>
            <a:ext cx="6096000" cy="3048000"/>
          </a:xfrm>
          <a:prstGeom prst="rect">
            <a:avLst/>
          </a:prstGeom>
        </p:spPr>
      </p:pic>
      <p:grpSp>
        <p:nvGrpSpPr>
          <p:cNvPr id="4" name="Groep 3">
            <a:extLst>
              <a:ext uri="{FF2B5EF4-FFF2-40B4-BE49-F238E27FC236}">
                <a16:creationId xmlns:a16="http://schemas.microsoft.com/office/drawing/2014/main" id="{BF013467-20B9-0BFA-F0AA-D02F7EE08DAC}"/>
              </a:ext>
            </a:extLst>
          </p:cNvPr>
          <p:cNvGrpSpPr/>
          <p:nvPr/>
        </p:nvGrpSpPr>
        <p:grpSpPr>
          <a:xfrm>
            <a:off x="3371" y="0"/>
            <a:ext cx="4447309" cy="4350327"/>
            <a:chOff x="-6926" y="0"/>
            <a:chExt cx="4447309" cy="4350327"/>
          </a:xfrm>
        </p:grpSpPr>
        <p:pic>
          <p:nvPicPr>
            <p:cNvPr id="10" name="Afbeelding 9" descr="Afbeelding met ontwerp&#10;&#10;Automatisch gegenereerde beschrijving">
              <a:extLst>
                <a:ext uri="{FF2B5EF4-FFF2-40B4-BE49-F238E27FC236}">
                  <a16:creationId xmlns:a16="http://schemas.microsoft.com/office/drawing/2014/main" id="{14E3CB95-3947-7E14-5111-748A2FE71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6926" y="0"/>
              <a:ext cx="4447309" cy="4350327"/>
            </a:xfrm>
            <a:prstGeom prst="rect">
              <a:avLst/>
            </a:prstGeom>
          </p:spPr>
        </p:pic>
        <p:sp>
          <p:nvSpPr>
            <p:cNvPr id="2" name="Ovaal 1">
              <a:extLst>
                <a:ext uri="{FF2B5EF4-FFF2-40B4-BE49-F238E27FC236}">
                  <a16:creationId xmlns:a16="http://schemas.microsoft.com/office/drawing/2014/main" id="{D34BE5D0-803E-6859-6B9D-6ED1852B3F3D}"/>
                </a:ext>
              </a:extLst>
            </p:cNvPr>
            <p:cNvSpPr/>
            <p:nvPr/>
          </p:nvSpPr>
          <p:spPr>
            <a:xfrm>
              <a:off x="1721303" y="2027744"/>
              <a:ext cx="352760" cy="344410"/>
            </a:xfrm>
            <a:prstGeom prst="ellipse">
              <a:avLst/>
            </a:prstGeom>
            <a:solidFill>
              <a:srgbClr val="20B2FF"/>
            </a:solidFill>
            <a:ln>
              <a:solidFill>
                <a:srgbClr val="20B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" name="Ovaal 2">
              <a:extLst>
                <a:ext uri="{FF2B5EF4-FFF2-40B4-BE49-F238E27FC236}">
                  <a16:creationId xmlns:a16="http://schemas.microsoft.com/office/drawing/2014/main" id="{A528B883-A4C7-02A0-F80E-123CE994D405}"/>
                </a:ext>
              </a:extLst>
            </p:cNvPr>
            <p:cNvSpPr/>
            <p:nvPr/>
          </p:nvSpPr>
          <p:spPr>
            <a:xfrm>
              <a:off x="2362544" y="2027744"/>
              <a:ext cx="366614" cy="344410"/>
            </a:xfrm>
            <a:prstGeom prst="ellipse">
              <a:avLst/>
            </a:prstGeom>
            <a:solidFill>
              <a:srgbClr val="20B2FF"/>
            </a:solidFill>
            <a:ln>
              <a:solidFill>
                <a:srgbClr val="20B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4" name="Groep 13">
            <a:extLst>
              <a:ext uri="{FF2B5EF4-FFF2-40B4-BE49-F238E27FC236}">
                <a16:creationId xmlns:a16="http://schemas.microsoft.com/office/drawing/2014/main" id="{FF6513CB-E09A-22FF-9397-18405B6503D1}"/>
              </a:ext>
            </a:extLst>
          </p:cNvPr>
          <p:cNvGrpSpPr/>
          <p:nvPr/>
        </p:nvGrpSpPr>
        <p:grpSpPr>
          <a:xfrm>
            <a:off x="-15654544" y="-3933642"/>
            <a:ext cx="16794189" cy="16578528"/>
            <a:chOff x="-19852733" y="-4192434"/>
            <a:chExt cx="16794189" cy="16578528"/>
          </a:xfrm>
        </p:grpSpPr>
        <p:pic>
          <p:nvPicPr>
            <p:cNvPr id="8" name="Graphic 7" descr="Golf met effen opvulling">
              <a:extLst>
                <a:ext uri="{FF2B5EF4-FFF2-40B4-BE49-F238E27FC236}">
                  <a16:creationId xmlns:a16="http://schemas.microsoft.com/office/drawing/2014/main" id="{1539B8A1-2620-9495-ADBA-EC29E1A8E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9018848" y="-3660474"/>
              <a:ext cx="15960304" cy="16046568"/>
            </a:xfrm>
            <a:prstGeom prst="rect">
              <a:avLst/>
            </a:prstGeom>
          </p:spPr>
        </p:pic>
        <p:pic>
          <p:nvPicPr>
            <p:cNvPr id="9" name="Graphic 8" descr="Golf met effen opvulling">
              <a:extLst>
                <a:ext uri="{FF2B5EF4-FFF2-40B4-BE49-F238E27FC236}">
                  <a16:creationId xmlns:a16="http://schemas.microsoft.com/office/drawing/2014/main" id="{A1104FEF-8D1B-35C0-4E16-A79867B74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9407036" y="-3660474"/>
              <a:ext cx="15960304" cy="16046568"/>
            </a:xfrm>
            <a:prstGeom prst="rect">
              <a:avLst/>
            </a:prstGeom>
          </p:spPr>
        </p:pic>
        <p:pic>
          <p:nvPicPr>
            <p:cNvPr id="13" name="Graphic 12" descr="Golf met effen opvulling">
              <a:extLst>
                <a:ext uri="{FF2B5EF4-FFF2-40B4-BE49-F238E27FC236}">
                  <a16:creationId xmlns:a16="http://schemas.microsoft.com/office/drawing/2014/main" id="{CA85CFD9-5DF1-C87C-CC52-ECCAB49A9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19852733" y="-4192434"/>
              <a:ext cx="16406001" cy="165641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724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B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Golf silhouet">
            <a:extLst>
              <a:ext uri="{FF2B5EF4-FFF2-40B4-BE49-F238E27FC236}">
                <a16:creationId xmlns:a16="http://schemas.microsoft.com/office/drawing/2014/main" id="{2B21DA57-149D-8600-D60E-692588DFD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041107" y="-7283561"/>
            <a:ext cx="17719963" cy="16763999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114A4691-2F24-4C4F-5D52-D25CFE4E1D20}"/>
              </a:ext>
            </a:extLst>
          </p:cNvPr>
          <p:cNvSpPr txBox="1"/>
          <p:nvPr/>
        </p:nvSpPr>
        <p:spPr>
          <a:xfrm>
            <a:off x="6661150" y="577850"/>
            <a:ext cx="523875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 sz="9600" b="1" dirty="0">
                <a:solidFill>
                  <a:srgbClr val="FFFFFF"/>
                </a:solidFill>
              </a:rPr>
              <a:t>Inleiding</a:t>
            </a:r>
            <a:endParaRPr lang="nl-NL" sz="9600" b="1">
              <a:solidFill>
                <a:srgbClr val="FFFFFF"/>
              </a:solidFill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407CE142-D415-CCD7-9606-9C7E4FC33ED0}"/>
              </a:ext>
            </a:extLst>
          </p:cNvPr>
          <p:cNvSpPr txBox="1"/>
          <p:nvPr/>
        </p:nvSpPr>
        <p:spPr>
          <a:xfrm>
            <a:off x="222250" y="247650"/>
            <a:ext cx="505460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nl-NL" sz="6000" dirty="0">
                <a:solidFill>
                  <a:srgbClr val="FFFFFF"/>
                </a:solidFill>
              </a:rPr>
              <a:t>Innovatie</a:t>
            </a:r>
          </a:p>
          <a:p>
            <a:pPr marL="285750" indent="-285750">
              <a:buFont typeface="Arial"/>
              <a:buChar char="•"/>
            </a:pPr>
            <a:r>
              <a:rPr lang="nl-NL" sz="6000" dirty="0" err="1">
                <a:solidFill>
                  <a:srgbClr val="FFFFFF"/>
                </a:solidFill>
              </a:rPr>
              <a:t>Core</a:t>
            </a:r>
            <a:r>
              <a:rPr lang="nl-NL" sz="6000" dirty="0">
                <a:solidFill>
                  <a:srgbClr val="FFFFFF"/>
                </a:solidFill>
              </a:rPr>
              <a:t> </a:t>
            </a:r>
            <a:r>
              <a:rPr lang="nl-NL" sz="6000" dirty="0" err="1">
                <a:solidFill>
                  <a:srgbClr val="FFFFFF"/>
                </a:solidFill>
              </a:rPr>
              <a:t>value's</a:t>
            </a:r>
          </a:p>
          <a:p>
            <a:pPr marL="285750" indent="-285750">
              <a:buFont typeface="Arial"/>
              <a:buChar char="•"/>
            </a:pPr>
            <a:r>
              <a:rPr lang="nl-NL" sz="6000" dirty="0">
                <a:solidFill>
                  <a:srgbClr val="FFFFFF"/>
                </a:solidFill>
              </a:rPr>
              <a:t>Robot</a:t>
            </a:r>
          </a:p>
          <a:p>
            <a:pPr marL="285750" indent="-285750">
              <a:buFont typeface="Arial"/>
              <a:buChar char="•"/>
            </a:pPr>
            <a:r>
              <a:rPr lang="nl-NL" sz="6000" dirty="0">
                <a:solidFill>
                  <a:srgbClr val="FFFFFF"/>
                </a:solidFill>
              </a:rPr>
              <a:t>Code</a:t>
            </a:r>
          </a:p>
        </p:txBody>
      </p:sp>
      <p:grpSp>
        <p:nvGrpSpPr>
          <p:cNvPr id="17" name="Groep 16">
            <a:extLst>
              <a:ext uri="{FF2B5EF4-FFF2-40B4-BE49-F238E27FC236}">
                <a16:creationId xmlns:a16="http://schemas.microsoft.com/office/drawing/2014/main" id="{8A74EEFE-8069-4991-DC62-26A1D4930FDB}"/>
              </a:ext>
            </a:extLst>
          </p:cNvPr>
          <p:cNvGrpSpPr/>
          <p:nvPr/>
        </p:nvGrpSpPr>
        <p:grpSpPr>
          <a:xfrm>
            <a:off x="11015456" y="-4249944"/>
            <a:ext cx="16794189" cy="16578528"/>
            <a:chOff x="-19852733" y="-4192434"/>
            <a:chExt cx="16794189" cy="16578528"/>
          </a:xfrm>
        </p:grpSpPr>
        <p:pic>
          <p:nvPicPr>
            <p:cNvPr id="14" name="Graphic 13" descr="Golf met effen opvulling">
              <a:extLst>
                <a:ext uri="{FF2B5EF4-FFF2-40B4-BE49-F238E27FC236}">
                  <a16:creationId xmlns:a16="http://schemas.microsoft.com/office/drawing/2014/main" id="{BE50C47D-8016-CABD-53D4-665D361CF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9018848" y="-3660474"/>
              <a:ext cx="15960304" cy="16046568"/>
            </a:xfrm>
            <a:prstGeom prst="rect">
              <a:avLst/>
            </a:prstGeom>
          </p:spPr>
        </p:pic>
        <p:pic>
          <p:nvPicPr>
            <p:cNvPr id="15" name="Graphic 14" descr="Golf met effen opvulling">
              <a:extLst>
                <a:ext uri="{FF2B5EF4-FFF2-40B4-BE49-F238E27FC236}">
                  <a16:creationId xmlns:a16="http://schemas.microsoft.com/office/drawing/2014/main" id="{DF933424-EE22-88C9-4485-E0C12D62C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9407036" y="-3660474"/>
              <a:ext cx="15960304" cy="16046568"/>
            </a:xfrm>
            <a:prstGeom prst="rect">
              <a:avLst/>
            </a:prstGeom>
          </p:spPr>
        </p:pic>
        <p:pic>
          <p:nvPicPr>
            <p:cNvPr id="16" name="Graphic 15" descr="Golf met effen opvulling">
              <a:extLst>
                <a:ext uri="{FF2B5EF4-FFF2-40B4-BE49-F238E27FC236}">
                  <a16:creationId xmlns:a16="http://schemas.microsoft.com/office/drawing/2014/main" id="{E216E59C-061B-E9D3-D6F7-E19B69353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9852733" y="-4192434"/>
              <a:ext cx="16406001" cy="165641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7467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Kantoor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Kantoorthema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247</cp:revision>
  <dcterms:created xsi:type="dcterms:W3CDTF">2025-01-03T13:15:07Z</dcterms:created>
  <dcterms:modified xsi:type="dcterms:W3CDTF">2025-01-03T15:18:04Z</dcterms:modified>
</cp:coreProperties>
</file>