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A57EB-8C88-4A7A-AEE3-5AF0DD493DFA}" v="574" dt="2025-05-19T16:20:35.533"/>
    <p1510:client id="{1C2C6623-59D4-3759-23FA-168B07551812}" v="696" dt="2025-05-19T16:17:5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1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D9C4DB-F69A-C5C6-2138-690416790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4765" y="1585762"/>
            <a:ext cx="4823209" cy="2811737"/>
          </a:xfrm>
        </p:spPr>
        <p:txBody>
          <a:bodyPr>
            <a:normAutofit/>
          </a:bodyPr>
          <a:lstStyle/>
          <a:p>
            <a:pPr algn="l"/>
            <a:r>
              <a:rPr lang="pl-PL" sz="4400" dirty="0" err="1"/>
              <a:t>Dźwiękopułapka</a:t>
            </a:r>
            <a:endParaRPr lang="pl-PL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240A40A-C0FA-5B95-C6A1-F3E4867D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pl-PL"/>
              <a:t>Autorzy:</a:t>
            </a:r>
          </a:p>
          <a:p>
            <a:pPr algn="l"/>
            <a:br>
              <a:rPr lang="pl-PL"/>
            </a:br>
            <a:r>
              <a:rPr lang="pl-PL"/>
              <a:t>Tomasz Głowacki</a:t>
            </a:r>
            <a:br>
              <a:rPr lang="pl-PL"/>
            </a:br>
            <a:r>
              <a:rPr lang="pl-PL"/>
              <a:t>Bartłomiej Korzeniewski</a:t>
            </a:r>
          </a:p>
        </p:txBody>
      </p:sp>
      <p:pic>
        <p:nvPicPr>
          <p:cNvPr id="4" name="Picture 3" descr="Akcent kolorów na białej powierzchni">
            <a:extLst>
              <a:ext uri="{FF2B5EF4-FFF2-40B4-BE49-F238E27FC236}">
                <a16:creationId xmlns:a16="http://schemas.microsoft.com/office/drawing/2014/main" id="{D1C6760F-93AF-CF6C-D65F-AB6A0387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425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0296A80-C50B-17D9-8E31-2990F1332DE5}"/>
              </a:ext>
            </a:extLst>
          </p:cNvPr>
          <p:cNvSpPr txBox="1"/>
          <p:nvPr/>
        </p:nvSpPr>
        <p:spPr>
          <a:xfrm>
            <a:off x="939474" y="2964148"/>
            <a:ext cx="100753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5400"/>
              <a:t>Dziękujemy za uwagę!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AF2997-D276-51B6-EB39-13EEFB71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642" y="1104181"/>
            <a:ext cx="3406543" cy="2779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Główny algorytm działania</a:t>
            </a:r>
          </a:p>
        </p:txBody>
      </p:sp>
      <p:pic>
        <p:nvPicPr>
          <p:cNvPr id="4" name="Symbol zastępczy zawartości 3" descr="Obraz zawierający tekst, zrzut ekranu, diagram, linia&#10;&#10;Zawartość wygenerowana przez AI może być niepoprawna.">
            <a:extLst>
              <a:ext uri="{FF2B5EF4-FFF2-40B4-BE49-F238E27FC236}">
                <a16:creationId xmlns:a16="http://schemas.microsoft.com/office/drawing/2014/main" id="{73008480-C2EA-6CDD-2557-418EFB43C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165" y="574131"/>
            <a:ext cx="5167312" cy="5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EA1C50-BB21-C8F8-70F1-797013CA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pl-PL" dirty="0"/>
              <a:t>Zastosowane struktury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81051C4-3052-2459-1C2E-6F207B03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632310"/>
            <a:ext cx="4681506" cy="56217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15B495-4B06-8B64-1FA2-8EC91713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pl-PL" sz="1800" dirty="0"/>
              <a:t>Struktura inicjalizująca filtr </a:t>
            </a:r>
            <a:r>
              <a:rPr lang="pl-PL" sz="1800" dirty="0" err="1"/>
              <a:t>PDMtoPCM</a:t>
            </a:r>
            <a:endParaRPr lang="pl-PL" sz="1800" dirty="0"/>
          </a:p>
          <a:p>
            <a:r>
              <a:rPr lang="pl-PL" sz="1800" dirty="0"/>
              <a:t>Używana także przy każdym następnym wywołaniu filtracji.</a:t>
            </a:r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Bufor na przetworzone dane dźwiękowe PCM </a:t>
            </a:r>
          </a:p>
          <a:p>
            <a:r>
              <a:rPr lang="pl-PL" sz="1800" dirty="0"/>
              <a:t>Oraz 2 bufory na dane z mikrofonu PDM</a:t>
            </a:r>
          </a:p>
          <a:p>
            <a:pPr marL="0" indent="0">
              <a:buNone/>
            </a:pPr>
            <a:r>
              <a:rPr lang="pl-PL" sz="1800" dirty="0"/>
              <a:t>   (ping pong </a:t>
            </a:r>
            <a:r>
              <a:rPr lang="pl-PL" sz="1800" dirty="0" err="1"/>
              <a:t>buffer</a:t>
            </a:r>
            <a:r>
              <a:rPr lang="pl-PL" sz="1800" dirty="0"/>
              <a:t>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6855EAE-6E4F-D30A-0650-61B8E484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42131"/>
            <a:ext cx="354379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2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9DC15-0574-3AC8-5EEF-6C0D447D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Harmonogram prac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D4F160C-985C-C906-2E4A-003C0BD8D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>
                <a:latin typeface="Aptos"/>
              </a:rPr>
              <a:t>Planowany harmonogram prac:</a:t>
            </a:r>
            <a:r>
              <a:rPr lang="pl-PL" sz="1800" b="0">
                <a:latin typeface="Aptos"/>
              </a:rPr>
              <a:t> </a:t>
            </a:r>
            <a:r>
              <a:rPr lang="pl-PL" sz="1800">
                <a:latin typeface="Aptos"/>
              </a:rPr>
              <a:t>   </a:t>
            </a:r>
            <a:endParaRPr lang="pl-PL"/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A1D8873B-A921-EBDC-1003-A68368698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sz="1800" b="1">
              <a:latin typeface="Aptos"/>
            </a:endParaRPr>
          </a:p>
          <a:p>
            <a:r>
              <a:rPr lang="pl-PL" sz="1800">
                <a:latin typeface="Aptos"/>
              </a:rPr>
              <a:t>26.03.2025: Obsługa karty </a:t>
            </a:r>
            <a:r>
              <a:rPr lang="pl-PL" sz="1800" err="1">
                <a:latin typeface="Aptos"/>
              </a:rPr>
              <a:t>sd</a:t>
            </a:r>
            <a:endParaRPr lang="pl-PL" sz="1800">
              <a:latin typeface="Aptos"/>
            </a:endParaRPr>
          </a:p>
          <a:p>
            <a:r>
              <a:rPr lang="pl-PL" sz="1800">
                <a:latin typeface="Aptos"/>
              </a:rPr>
              <a:t>09.04.2025: Obsługa mikrofonu</a:t>
            </a:r>
          </a:p>
          <a:p>
            <a:r>
              <a:rPr lang="pl-PL" sz="1800">
                <a:latin typeface="Aptos"/>
              </a:rPr>
              <a:t>23.04.2025: Ekran i klawiatura</a:t>
            </a:r>
          </a:p>
          <a:p>
            <a:r>
              <a:rPr lang="pl-PL" sz="1800">
                <a:latin typeface="Aptos"/>
              </a:rPr>
              <a:t>14.05.2025: Obsługa </a:t>
            </a:r>
            <a:r>
              <a:rPr lang="pl-PL" sz="1800" err="1">
                <a:latin typeface="Aptos"/>
              </a:rPr>
              <a:t>bluetooth</a:t>
            </a:r>
            <a:endParaRPr lang="pl-PL" sz="1800">
              <a:latin typeface="Aptos"/>
            </a:endParaRPr>
          </a:p>
          <a:p>
            <a:r>
              <a:rPr lang="pl-PL" sz="1800">
                <a:latin typeface="Aptos"/>
              </a:rPr>
              <a:t>11.06.2025: Poprawki, opcjonalnie głośnik</a:t>
            </a:r>
          </a:p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BDA2AFA-A9BC-1B88-2571-1EAF82CE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sz="1800">
                <a:latin typeface="Aptos"/>
              </a:rPr>
              <a:t> Aktualny postęp prac:</a:t>
            </a:r>
            <a:endParaRPr lang="pl-PL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2931B641-75E8-B842-838A-274AAD2024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sz="1800">
              <a:latin typeface="Aptos"/>
            </a:endParaRPr>
          </a:p>
          <a:p>
            <a:r>
              <a:rPr lang="pl-PL" sz="1800">
                <a:latin typeface="Aptos"/>
              </a:rPr>
              <a:t>25.03.2025: Obsługa karty SD</a:t>
            </a:r>
          </a:p>
          <a:p>
            <a:r>
              <a:rPr lang="pl-PL" sz="1800">
                <a:latin typeface="Aptos"/>
              </a:rPr>
              <a:t>15.04.2025: Obsługa mikrofonu</a:t>
            </a:r>
          </a:p>
          <a:p>
            <a:r>
              <a:rPr lang="pl-PL" sz="1800">
                <a:latin typeface="Aptos"/>
              </a:rPr>
              <a:t>17.05.2025: Ekran i klawiatura</a:t>
            </a:r>
          </a:p>
          <a:p>
            <a:r>
              <a:rPr lang="pl-PL" sz="1800">
                <a:latin typeface="Aptos"/>
              </a:rPr>
              <a:t>21.05.2025: Wstępny pomysł na zrealizowanie obsługi </a:t>
            </a:r>
            <a:r>
              <a:rPr lang="pl-PL" sz="1800" err="1">
                <a:latin typeface="Aptos"/>
              </a:rPr>
              <a:t>bluetooth</a:t>
            </a:r>
          </a:p>
          <a:p>
            <a:endParaRPr lang="pl-PL" sz="1800">
              <a:latin typeface="Aptos"/>
            </a:endParaRPr>
          </a:p>
          <a:p>
            <a:endParaRPr lang="pl-PL" sz="1800">
              <a:latin typeface="Aptos"/>
            </a:endParaRPr>
          </a:p>
          <a:p>
            <a:endParaRPr lang="pl-PL" sz="1800" b="1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7607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84A279-DDC4-5DFA-4309-B03C1C72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Funkcja main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6204F5C-4A98-F0EC-144A-58B6C3806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67" y="1848112"/>
            <a:ext cx="5099129" cy="459263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127DE6D-AD89-49AB-A9F1-1C756AFF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924" y="1848338"/>
            <a:ext cx="5949213" cy="45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E503A1-3AC0-FB10-C648-9236BD29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Obsługa </a:t>
            </a:r>
            <a:r>
              <a:rPr lang="pl-PL" err="1"/>
              <a:t>dma</a:t>
            </a:r>
            <a:r>
              <a:rPr lang="pl-PL"/>
              <a:t> (ping-pong </a:t>
            </a:r>
            <a:r>
              <a:rPr lang="pl-PL" err="1"/>
              <a:t>buffer</a:t>
            </a:r>
            <a:r>
              <a:rPr lang="pl-PL"/>
              <a:t>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0719EFD-2B89-89DD-E4F5-6E0FDBE2B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973" y="1716088"/>
            <a:ext cx="6457316" cy="4592637"/>
          </a:xfrm>
        </p:spPr>
      </p:pic>
    </p:spTree>
    <p:extLst>
      <p:ext uri="{BB962C8B-B14F-4D97-AF65-F5344CB8AC3E}">
        <p14:creationId xmlns:p14="http://schemas.microsoft.com/office/powerpoint/2010/main" val="266858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6EB357-CEB2-500B-B4D5-4E5A9D93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Nagłówek informacyjny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919B82F-EA5C-96A8-71FE-D968DB5AF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825" y="1952437"/>
            <a:ext cx="8164064" cy="4582164"/>
          </a:xfrm>
        </p:spPr>
      </p:pic>
    </p:spTree>
    <p:extLst>
      <p:ext uri="{BB962C8B-B14F-4D97-AF65-F5344CB8AC3E}">
        <p14:creationId xmlns:p14="http://schemas.microsoft.com/office/powerpoint/2010/main" val="367705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EE39398-60E3-A624-5FCD-81AD00795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969252-4FB0-4B44-40BB-DC17ACF3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70" y="1587734"/>
            <a:ext cx="4765091" cy="2416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Ciekawe rozwiązania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2EFA4A-BE6D-88B3-83A4-FF07B73A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570" y="4234671"/>
            <a:ext cx="4765091" cy="17702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Obsługa mikrofonu PDM za pomocą specjalnego bloku PIO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B037DD1-5884-2C54-FC28-031B7AB0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03" y="2297946"/>
            <a:ext cx="4671777" cy="1016111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C2BBB9B-5516-D6F5-0556-A51FDEC2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4" y="3543287"/>
            <a:ext cx="3958797" cy="29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4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65C5BC-7469-9001-48AD-2A4B8549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l-PL"/>
              <a:t>Napotkane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B4121B-5721-0C41-4245-23E45683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800"/>
              <a:t>Zamiana danych PDM na PCM</a:t>
            </a:r>
          </a:p>
          <a:p>
            <a:r>
              <a:rPr lang="pl-PL" sz="1800"/>
              <a:t>Implementacja wyświetlania dodatkowych znaków</a:t>
            </a:r>
          </a:p>
          <a:p>
            <a:endParaRPr lang="pl-PL" sz="1800"/>
          </a:p>
          <a:p>
            <a:pPr marL="0" indent="0">
              <a:buNone/>
            </a:pPr>
            <a:r>
              <a:rPr lang="pl-PL" sz="1800"/>
              <a:t>Rozwiązania:</a:t>
            </a:r>
          </a:p>
          <a:p>
            <a:pPr marL="0" indent="0">
              <a:buNone/>
            </a:pPr>
            <a:r>
              <a:rPr lang="pl-PL" sz="1800"/>
              <a:t>Wykorzystanie OpenPDMFilter z pewną modyfikacją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2AB3820-ABCE-C4F6-8FE9-52D11E79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94" y="1114923"/>
            <a:ext cx="5668514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3068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DE6D77184CE64BB7269C2493AED7B3" ma:contentTypeVersion="9" ma:contentTypeDescription="Utwórz nowy dokument." ma:contentTypeScope="" ma:versionID="f232615acbe33074dfa68cd4fae9add2">
  <xsd:schema xmlns:xsd="http://www.w3.org/2001/XMLSchema" xmlns:xs="http://www.w3.org/2001/XMLSchema" xmlns:p="http://schemas.microsoft.com/office/2006/metadata/properties" xmlns:ns3="15432406-be97-44f7-becd-f8e043eb0c09" xmlns:ns4="9179d685-b51c-499b-98ee-fbc6156c4955" targetNamespace="http://schemas.microsoft.com/office/2006/metadata/properties" ma:root="true" ma:fieldsID="07fad66d09ad21fd8c1005ede2c2da5f" ns3:_="" ns4:_="">
    <xsd:import namespace="15432406-be97-44f7-becd-f8e043eb0c09"/>
    <xsd:import namespace="9179d685-b51c-499b-98ee-fbc6156c49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32406-be97-44f7-becd-f8e043eb0c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9d685-b51c-499b-98ee-fbc6156c495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432406-be97-44f7-becd-f8e043eb0c09" xsi:nil="true"/>
  </documentManagement>
</p:properties>
</file>

<file path=customXml/itemProps1.xml><?xml version="1.0" encoding="utf-8"?>
<ds:datastoreItem xmlns:ds="http://schemas.openxmlformats.org/officeDocument/2006/customXml" ds:itemID="{5D73FFAF-B84B-4F55-A308-010C1A7D8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432406-be97-44f7-becd-f8e043eb0c09"/>
    <ds:schemaRef ds:uri="9179d685-b51c-499b-98ee-fbc6156c49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732BA-A06C-4771-AB10-B47D1FDAD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CE9F3E-A64B-4CC6-B0EE-2DF181613CF4}">
  <ds:schemaRefs>
    <ds:schemaRef ds:uri="http://schemas.microsoft.com/office/2006/metadata/properties"/>
    <ds:schemaRef ds:uri="15432406-be97-44f7-becd-f8e043eb0c09"/>
    <ds:schemaRef ds:uri="http://schemas.microsoft.com/office/2006/documentManagement/types"/>
    <ds:schemaRef ds:uri="http://purl.org/dc/elements/1.1/"/>
    <ds:schemaRef ds:uri="9179d685-b51c-499b-98ee-fbc6156c495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146</Words>
  <Application>Microsoft Office PowerPoint</Application>
  <PresentationFormat>Panoramiczny</PresentationFormat>
  <Paragraphs>40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VanillaVTI</vt:lpstr>
      <vt:lpstr>Dźwiękopułapka</vt:lpstr>
      <vt:lpstr>Główny algorytm działania</vt:lpstr>
      <vt:lpstr>Zastosowane struktury danych</vt:lpstr>
      <vt:lpstr>Harmonogram prac</vt:lpstr>
      <vt:lpstr>Funkcja main</vt:lpstr>
      <vt:lpstr>Obsługa dma (ping-pong buffer)</vt:lpstr>
      <vt:lpstr>Nagłówek informacyjny</vt:lpstr>
      <vt:lpstr>Ciekawe rozwiązania</vt:lpstr>
      <vt:lpstr>Napotkane problemy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Głowacki Tomasz (STUD)</dc:creator>
  <cp:lastModifiedBy>Głowacki Tomasz (STUD)</cp:lastModifiedBy>
  <cp:revision>2</cp:revision>
  <dcterms:created xsi:type="dcterms:W3CDTF">2025-05-19T15:01:31Z</dcterms:created>
  <dcterms:modified xsi:type="dcterms:W3CDTF">2025-05-19T16:20:35Z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0x01010030DE6D77184CE64BB7269C2493AED7B3</vt:lpwstr>
  </property>
</Properties>
</file>