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4"/>
  </p:notesMasterIdLst>
  <p:sldIdLst>
    <p:sldId id="256" r:id="rId2"/>
    <p:sldId id="258" r:id="rId3"/>
    <p:sldId id="296" r:id="rId4"/>
    <p:sldId id="297"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5143500" type="screen16x9"/>
  <p:notesSz cx="6858000" cy="9144000"/>
  <p:embeddedFontLst>
    <p:embeddedFont>
      <p:font typeface="Berlin Sans FB Demi" panose="020E0802020502020306" pitchFamily="34" charset="0"/>
      <p:bold r:id="rId45"/>
    </p:embeddedFont>
    <p:embeddedFont>
      <p:font typeface="Calibri" panose="020F0502020204030204" pitchFamily="34" charset="0"/>
      <p:regular r:id="rId46"/>
      <p:bold r:id="rId47"/>
      <p:italic r:id="rId48"/>
      <p:boldItalic r:id="rId49"/>
    </p:embeddedFont>
    <p:embeddedFont>
      <p:font typeface="Lexend Deca" panose="020B0604020202020204" charset="-78"/>
      <p:regular r:id="rId50"/>
    </p:embeddedFont>
    <p:embeddedFont>
      <p:font typeface="Montserrat" panose="00000500000000000000" pitchFamily="2" charset="0"/>
      <p:regular r:id="rId51"/>
      <p:bold r:id="rId52"/>
      <p:italic r:id="rId53"/>
      <p:boldItalic r:id="rId54"/>
    </p:embeddedFont>
    <p:embeddedFont>
      <p:font typeface="News706 BT" panose="02040804060705020204" pitchFamily="18" charset="0"/>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c98855ff3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c98855f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c98855f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c98855f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9718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c98855ff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c98855f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c98855ff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c98855ff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c98855ff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c98855f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bc98855ff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bc98855ff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c98855ff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c98855ff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c98855ff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c98855ff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bc98855ff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bc98855ff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bc98855ff3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bc98855ff3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2151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77a513c981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77a513c981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unsplash.com/&amp;utm_source=slidescarniva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lexend.com/"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www.fontsquirrel.com/fonts/muli"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png"/><Relationship Id="rId18" Type="http://schemas.openxmlformats.org/officeDocument/2006/relationships/image" Target="../media/image14.png"/><Relationship Id="rId3" Type="http://schemas.openxmlformats.org/officeDocument/2006/relationships/image" Target="../media/image26.png"/><Relationship Id="rId7" Type="http://schemas.openxmlformats.org/officeDocument/2006/relationships/image" Target="../media/image11.png"/><Relationship Id="rId12" Type="http://schemas.openxmlformats.org/officeDocument/2006/relationships/image" Target="../media/image20.png"/><Relationship Id="rId17" Type="http://schemas.openxmlformats.org/officeDocument/2006/relationships/image" Target="../media/image18.png"/><Relationship Id="rId2" Type="http://schemas.openxmlformats.org/officeDocument/2006/relationships/notesSlide" Target="../notesSlides/notesSlide38.xml"/><Relationship Id="rId16" Type="http://schemas.openxmlformats.org/officeDocument/2006/relationships/image" Target="../media/image31.png"/><Relationship Id="rId1" Type="http://schemas.openxmlformats.org/officeDocument/2006/relationships/slideLayout" Target="../slideLayouts/slideLayout11.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12.png"/><Relationship Id="rId15" Type="http://schemas.openxmlformats.org/officeDocument/2006/relationships/image" Target="../media/image8.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42.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4.png"/><Relationship Id="rId11" Type="http://schemas.openxmlformats.org/officeDocument/2006/relationships/image" Target="../media/image9.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6" name="TextBox 5">
            <a:extLst>
              <a:ext uri="{FF2B5EF4-FFF2-40B4-BE49-F238E27FC236}">
                <a16:creationId xmlns:a16="http://schemas.microsoft.com/office/drawing/2014/main" id="{07DF40A7-8C6C-4655-9A73-39A3FF8A5E87}"/>
              </a:ext>
            </a:extLst>
          </p:cNvPr>
          <p:cNvSpPr txBox="1"/>
          <p:nvPr/>
        </p:nvSpPr>
        <p:spPr>
          <a:xfrm>
            <a:off x="1817409" y="3122251"/>
            <a:ext cx="5509182" cy="1477328"/>
          </a:xfrm>
          <a:prstGeom prst="rect">
            <a:avLst/>
          </a:prstGeom>
          <a:noFill/>
        </p:spPr>
        <p:txBody>
          <a:bodyPr wrap="square" rtlCol="0">
            <a:spAutoFit/>
          </a:bodyPr>
          <a:lstStyle/>
          <a:p>
            <a:r>
              <a:rPr lang="id-ID" sz="1800" noProof="1">
                <a:latin typeface="News706 BT" panose="02040804060705020204" pitchFamily="18" charset="0"/>
              </a:rPr>
              <a:t>Nama Anggota	:</a:t>
            </a:r>
          </a:p>
          <a:p>
            <a:pPr marL="342900" indent="-342900">
              <a:buFont typeface="+mj-lt"/>
              <a:buAutoNum type="arabicPeriod"/>
            </a:pPr>
            <a:r>
              <a:rPr lang="id-ID" sz="1800" noProof="1">
                <a:latin typeface="News706 BT" panose="02040804060705020204" pitchFamily="18" charset="0"/>
              </a:rPr>
              <a:t>Togar Marbun		(2018230190)</a:t>
            </a:r>
          </a:p>
          <a:p>
            <a:pPr marL="342900" indent="-342900">
              <a:buFont typeface="+mj-lt"/>
              <a:buAutoNum type="arabicPeriod"/>
            </a:pPr>
            <a:r>
              <a:rPr lang="id-ID" sz="1800" noProof="1">
                <a:latin typeface="News706 BT" panose="02040804060705020204" pitchFamily="18" charset="0"/>
              </a:rPr>
              <a:t>Aji Fernando			(2018230192)</a:t>
            </a:r>
          </a:p>
          <a:p>
            <a:pPr marL="342900" indent="-342900">
              <a:buFont typeface="+mj-lt"/>
              <a:buAutoNum type="arabicPeriod"/>
            </a:pPr>
            <a:r>
              <a:rPr lang="id-ID" sz="1800" noProof="1">
                <a:latin typeface="News706 BT" panose="02040804060705020204" pitchFamily="18" charset="0"/>
              </a:rPr>
              <a:t>Samuel Marolop		(2018230199)</a:t>
            </a:r>
          </a:p>
          <a:p>
            <a:pPr marL="342900" indent="-342900">
              <a:buFont typeface="+mj-lt"/>
              <a:buAutoNum type="arabicPeriod"/>
            </a:pPr>
            <a:r>
              <a:rPr lang="id-ID" sz="1800" noProof="1">
                <a:latin typeface="News706 BT" panose="02040804060705020204" pitchFamily="18" charset="0"/>
              </a:rPr>
              <a:t>Yogi Tri Pratama Chandra	(2018230134)</a:t>
            </a:r>
          </a:p>
        </p:txBody>
      </p:sp>
      <p:pic>
        <p:nvPicPr>
          <p:cNvPr id="8" name="Picture 7">
            <a:extLst>
              <a:ext uri="{FF2B5EF4-FFF2-40B4-BE49-F238E27FC236}">
                <a16:creationId xmlns:a16="http://schemas.microsoft.com/office/drawing/2014/main" id="{14437ED5-7452-4E4A-A888-0855914244F6}"/>
              </a:ext>
            </a:extLst>
          </p:cNvPr>
          <p:cNvPicPr>
            <a:picLocks noChangeAspect="1"/>
          </p:cNvPicPr>
          <p:nvPr/>
        </p:nvPicPr>
        <p:blipFill>
          <a:blip r:embed="rId8"/>
          <a:stretch>
            <a:fillRect/>
          </a:stretch>
        </p:blipFill>
        <p:spPr>
          <a:xfrm>
            <a:off x="3198248" y="282223"/>
            <a:ext cx="2747504" cy="26479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You can also split your content</a:t>
            </a:r>
            <a:endParaRPr/>
          </a:p>
        </p:txBody>
      </p:sp>
      <p:sp>
        <p:nvSpPr>
          <p:cNvPr id="135" name="Google Shape;135;p20"/>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 two or three columns</a:t>
            </a:r>
            <a:endParaRPr/>
          </a:p>
        </p:txBody>
      </p:sp>
      <p:sp>
        <p:nvSpPr>
          <p:cNvPr id="142" name="Google Shape;142;p21"/>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43" name="Google Shape;143;p21"/>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44" name="Google Shape;144;p21"/>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80550" y="975713"/>
            <a:ext cx="402180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 picture is worth a thousand words</a:t>
            </a:r>
            <a:endParaRPr/>
          </a:p>
        </p:txBody>
      </p:sp>
      <p:sp>
        <p:nvSpPr>
          <p:cNvPr id="151" name="Google Shape;151;p22"/>
          <p:cNvSpPr txBox="1">
            <a:spLocks noGrp="1"/>
          </p:cNvSpPr>
          <p:nvPr>
            <p:ph type="body" idx="1"/>
          </p:nvPr>
        </p:nvSpPr>
        <p:spPr>
          <a:xfrm>
            <a:off x="580550" y="2018286"/>
            <a:ext cx="4021800" cy="2149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53" name="Google Shape;153;p22"/>
          <p:cNvPicPr preferRelativeResize="0"/>
          <p:nvPr/>
        </p:nvPicPr>
        <p:blipFill rotWithShape="1">
          <a:blip r:embed="rId3">
            <a:alphaModFix/>
          </a:blip>
          <a:srcRect r="9958"/>
          <a:stretch/>
        </p:blipFill>
        <p:spPr>
          <a:xfrm>
            <a:off x="4803775" y="1040850"/>
            <a:ext cx="3676800" cy="3061800"/>
          </a:xfrm>
          <a:prstGeom prst="hexagon">
            <a:avLst>
              <a:gd name="adj" fmla="val 25000"/>
              <a:gd name="vf" fmla="val 115470"/>
            </a:avLst>
          </a:prstGeom>
          <a:noFill/>
          <a:ln>
            <a:noFill/>
          </a:ln>
          <a:effectLst>
            <a:outerShdw blurRad="257175" dist="57150" dir="5400000" algn="bl" rotWithShape="0">
              <a:schemeClr val="dk1">
                <a:alpha val="50000"/>
              </a:scheme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533400" y="533400"/>
            <a:ext cx="3020100" cy="138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b="0"/>
              <a:t>Want big impact?</a:t>
            </a:r>
            <a:endParaRPr sz="2400" b="0"/>
          </a:p>
          <a:p>
            <a:pPr marL="0" lvl="0" indent="0" algn="l" rtl="0">
              <a:spcBef>
                <a:spcPts val="0"/>
              </a:spcBef>
              <a:spcAft>
                <a:spcPts val="0"/>
              </a:spcAft>
              <a:buNone/>
            </a:pPr>
            <a:r>
              <a:rPr lang="en" sz="2400"/>
              <a:t>Use big image.</a:t>
            </a:r>
            <a:endParaRPr sz="2400"/>
          </a:p>
        </p:txBody>
      </p:sp>
      <p:sp>
        <p:nvSpPr>
          <p:cNvPr id="159" name="Google Shape;15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580550" y="205975"/>
            <a:ext cx="79890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Use diagrams to explain your ideas</a:t>
            </a:r>
            <a:endParaRPr/>
          </a:p>
        </p:txBody>
      </p:sp>
      <p:sp>
        <p:nvSpPr>
          <p:cNvPr id="165" name="Google Shape;16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66" name="Google Shape;166;p24"/>
          <p:cNvSpPr/>
          <p:nvPr/>
        </p:nvSpPr>
        <p:spPr>
          <a:xfrm>
            <a:off x="5070938"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7" name="Google Shape;167;p24"/>
          <p:cNvSpPr/>
          <p:nvPr/>
        </p:nvSpPr>
        <p:spPr>
          <a:xfrm>
            <a:off x="6819981"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8" name="Google Shape;168;p24"/>
          <p:cNvSpPr/>
          <p:nvPr/>
        </p:nvSpPr>
        <p:spPr>
          <a:xfrm>
            <a:off x="1570768"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9" name="Google Shape;169;p24"/>
          <p:cNvSpPr/>
          <p:nvPr/>
        </p:nvSpPr>
        <p:spPr>
          <a:xfrm>
            <a:off x="1569579"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0" name="Google Shape;170;p24"/>
          <p:cNvSpPr/>
          <p:nvPr/>
        </p:nvSpPr>
        <p:spPr>
          <a:xfrm>
            <a:off x="1569579"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Muli"/>
                <a:ea typeface="Muli"/>
                <a:cs typeface="Muli"/>
                <a:sym typeface="Muli"/>
              </a:rPr>
              <a:t>   </a:t>
            </a:r>
            <a:endParaRPr>
              <a:solidFill>
                <a:schemeClr val="lt1"/>
              </a:solidFill>
              <a:latin typeface="Muli"/>
              <a:ea typeface="Muli"/>
              <a:cs typeface="Muli"/>
              <a:sym typeface="Muli"/>
            </a:endParaRPr>
          </a:p>
        </p:txBody>
      </p:sp>
      <p:sp>
        <p:nvSpPr>
          <p:cNvPr id="171" name="Google Shape;171;p24"/>
          <p:cNvSpPr/>
          <p:nvPr/>
        </p:nvSpPr>
        <p:spPr>
          <a:xfrm>
            <a:off x="1569579"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2" name="Google Shape;172;p24"/>
          <p:cNvSpPr/>
          <p:nvPr/>
        </p:nvSpPr>
        <p:spPr>
          <a:xfrm>
            <a:off x="1569579"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3" name="Google Shape;173;p24"/>
          <p:cNvSpPr/>
          <p:nvPr/>
        </p:nvSpPr>
        <p:spPr>
          <a:xfrm>
            <a:off x="3320625"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4" name="Google Shape;174;p24"/>
          <p:cNvSpPr/>
          <p:nvPr/>
        </p:nvSpPr>
        <p:spPr>
          <a:xfrm>
            <a:off x="3319436"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5" name="Google Shape;175;p24"/>
          <p:cNvSpPr/>
          <p:nvPr/>
        </p:nvSpPr>
        <p:spPr>
          <a:xfrm>
            <a:off x="3319436"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6" name="Google Shape;176;p24"/>
          <p:cNvSpPr/>
          <p:nvPr/>
        </p:nvSpPr>
        <p:spPr>
          <a:xfrm>
            <a:off x="3319436"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7" name="Google Shape;177;p24"/>
          <p:cNvSpPr/>
          <p:nvPr/>
        </p:nvSpPr>
        <p:spPr>
          <a:xfrm>
            <a:off x="3320753"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8" name="Google Shape;178;p24"/>
          <p:cNvSpPr/>
          <p:nvPr/>
        </p:nvSpPr>
        <p:spPr>
          <a:xfrm>
            <a:off x="1571766" y="1427625"/>
            <a:ext cx="17487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Q1</a:t>
            </a:r>
            <a:endParaRPr sz="800">
              <a:solidFill>
                <a:schemeClr val="lt1"/>
              </a:solidFill>
              <a:latin typeface="Muli"/>
              <a:ea typeface="Muli"/>
              <a:cs typeface="Muli"/>
              <a:sym typeface="Muli"/>
            </a:endParaRPr>
          </a:p>
        </p:txBody>
      </p:sp>
      <p:sp>
        <p:nvSpPr>
          <p:cNvPr id="179" name="Google Shape;179;p24"/>
          <p:cNvSpPr/>
          <p:nvPr/>
        </p:nvSpPr>
        <p:spPr>
          <a:xfrm>
            <a:off x="1571766" y="1735103"/>
            <a:ext cx="5823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LOR</a:t>
            </a:r>
            <a:endParaRPr sz="600">
              <a:solidFill>
                <a:schemeClr val="lt1"/>
              </a:solidFill>
              <a:latin typeface="Muli"/>
              <a:ea typeface="Muli"/>
              <a:cs typeface="Muli"/>
              <a:sym typeface="Muli"/>
            </a:endParaRPr>
          </a:p>
        </p:txBody>
      </p:sp>
      <p:sp>
        <p:nvSpPr>
          <p:cNvPr id="180" name="Google Shape;180;p24"/>
          <p:cNvSpPr/>
          <p:nvPr/>
        </p:nvSpPr>
        <p:spPr>
          <a:xfrm>
            <a:off x="2154670" y="1735103"/>
            <a:ext cx="5823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IPS</a:t>
            </a:r>
            <a:endParaRPr sz="600">
              <a:solidFill>
                <a:schemeClr val="lt1"/>
              </a:solidFill>
              <a:latin typeface="Muli"/>
              <a:ea typeface="Muli"/>
              <a:cs typeface="Muli"/>
              <a:sym typeface="Muli"/>
            </a:endParaRPr>
          </a:p>
        </p:txBody>
      </p:sp>
      <p:sp>
        <p:nvSpPr>
          <p:cNvPr id="181" name="Google Shape;181;p24"/>
          <p:cNvSpPr/>
          <p:nvPr/>
        </p:nvSpPr>
        <p:spPr>
          <a:xfrm>
            <a:off x="2737574" y="1735103"/>
            <a:ext cx="5823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DOL</a:t>
            </a:r>
            <a:endParaRPr sz="600">
              <a:solidFill>
                <a:schemeClr val="lt1"/>
              </a:solidFill>
              <a:latin typeface="Muli"/>
              <a:ea typeface="Muli"/>
              <a:cs typeface="Muli"/>
              <a:sym typeface="Muli"/>
            </a:endParaRPr>
          </a:p>
        </p:txBody>
      </p:sp>
      <p:sp>
        <p:nvSpPr>
          <p:cNvPr id="182" name="Google Shape;182;p24"/>
          <p:cNvSpPr/>
          <p:nvPr/>
        </p:nvSpPr>
        <p:spPr>
          <a:xfrm>
            <a:off x="3321627" y="1427625"/>
            <a:ext cx="17487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Q2</a:t>
            </a:r>
            <a:endParaRPr sz="800">
              <a:solidFill>
                <a:schemeClr val="lt1"/>
              </a:solidFill>
              <a:latin typeface="Muli"/>
              <a:ea typeface="Muli"/>
              <a:cs typeface="Muli"/>
              <a:sym typeface="Muli"/>
            </a:endParaRPr>
          </a:p>
        </p:txBody>
      </p:sp>
      <p:sp>
        <p:nvSpPr>
          <p:cNvPr id="183" name="Google Shape;183;p24"/>
          <p:cNvSpPr/>
          <p:nvPr/>
        </p:nvSpPr>
        <p:spPr>
          <a:xfrm>
            <a:off x="3321627" y="1735103"/>
            <a:ext cx="5823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LOR</a:t>
            </a:r>
            <a:endParaRPr sz="600">
              <a:solidFill>
                <a:schemeClr val="lt1"/>
              </a:solidFill>
              <a:latin typeface="Muli"/>
              <a:ea typeface="Muli"/>
              <a:cs typeface="Muli"/>
              <a:sym typeface="Muli"/>
            </a:endParaRPr>
          </a:p>
        </p:txBody>
      </p:sp>
      <p:sp>
        <p:nvSpPr>
          <p:cNvPr id="184" name="Google Shape;184;p24"/>
          <p:cNvSpPr/>
          <p:nvPr/>
        </p:nvSpPr>
        <p:spPr>
          <a:xfrm>
            <a:off x="3904531" y="1735103"/>
            <a:ext cx="5823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IPS</a:t>
            </a:r>
            <a:endParaRPr sz="600">
              <a:solidFill>
                <a:schemeClr val="lt1"/>
              </a:solidFill>
              <a:latin typeface="Muli"/>
              <a:ea typeface="Muli"/>
              <a:cs typeface="Muli"/>
              <a:sym typeface="Muli"/>
            </a:endParaRPr>
          </a:p>
        </p:txBody>
      </p:sp>
      <p:sp>
        <p:nvSpPr>
          <p:cNvPr id="185" name="Google Shape;185;p24"/>
          <p:cNvSpPr/>
          <p:nvPr/>
        </p:nvSpPr>
        <p:spPr>
          <a:xfrm>
            <a:off x="4487435" y="1735103"/>
            <a:ext cx="5823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DOL</a:t>
            </a:r>
            <a:endParaRPr sz="600">
              <a:solidFill>
                <a:schemeClr val="lt1"/>
              </a:solidFill>
              <a:latin typeface="Muli"/>
              <a:ea typeface="Muli"/>
              <a:cs typeface="Muli"/>
              <a:sym typeface="Muli"/>
            </a:endParaRPr>
          </a:p>
        </p:txBody>
      </p:sp>
      <p:sp>
        <p:nvSpPr>
          <p:cNvPr id="186" name="Google Shape;186;p24"/>
          <p:cNvSpPr/>
          <p:nvPr/>
        </p:nvSpPr>
        <p:spPr>
          <a:xfrm>
            <a:off x="5070810"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7" name="Google Shape;187;p24"/>
          <p:cNvSpPr/>
          <p:nvPr/>
        </p:nvSpPr>
        <p:spPr>
          <a:xfrm>
            <a:off x="5070938"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8" name="Google Shape;188;p24"/>
          <p:cNvSpPr/>
          <p:nvPr/>
        </p:nvSpPr>
        <p:spPr>
          <a:xfrm>
            <a:off x="5070938"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9" name="Google Shape;189;p24"/>
          <p:cNvSpPr/>
          <p:nvPr/>
        </p:nvSpPr>
        <p:spPr>
          <a:xfrm>
            <a:off x="5070938"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0" name="Google Shape;190;p24"/>
          <p:cNvSpPr/>
          <p:nvPr/>
        </p:nvSpPr>
        <p:spPr>
          <a:xfrm>
            <a:off x="5071812" y="1427625"/>
            <a:ext cx="17487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Q3</a:t>
            </a:r>
            <a:endParaRPr sz="800">
              <a:solidFill>
                <a:schemeClr val="lt1"/>
              </a:solidFill>
              <a:latin typeface="Muli"/>
              <a:ea typeface="Muli"/>
              <a:cs typeface="Muli"/>
              <a:sym typeface="Muli"/>
            </a:endParaRPr>
          </a:p>
        </p:txBody>
      </p:sp>
      <p:sp>
        <p:nvSpPr>
          <p:cNvPr id="191" name="Google Shape;191;p24"/>
          <p:cNvSpPr/>
          <p:nvPr/>
        </p:nvSpPr>
        <p:spPr>
          <a:xfrm>
            <a:off x="5071812" y="1735103"/>
            <a:ext cx="5823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LOR</a:t>
            </a:r>
            <a:endParaRPr sz="600">
              <a:solidFill>
                <a:schemeClr val="lt1"/>
              </a:solidFill>
              <a:latin typeface="Muli"/>
              <a:ea typeface="Muli"/>
              <a:cs typeface="Muli"/>
              <a:sym typeface="Muli"/>
            </a:endParaRPr>
          </a:p>
        </p:txBody>
      </p:sp>
      <p:sp>
        <p:nvSpPr>
          <p:cNvPr id="192" name="Google Shape;192;p24"/>
          <p:cNvSpPr/>
          <p:nvPr/>
        </p:nvSpPr>
        <p:spPr>
          <a:xfrm>
            <a:off x="5654716" y="1735103"/>
            <a:ext cx="5823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IPS</a:t>
            </a:r>
            <a:endParaRPr sz="600">
              <a:solidFill>
                <a:schemeClr val="lt1"/>
              </a:solidFill>
              <a:latin typeface="Muli"/>
              <a:ea typeface="Muli"/>
              <a:cs typeface="Muli"/>
              <a:sym typeface="Muli"/>
            </a:endParaRPr>
          </a:p>
        </p:txBody>
      </p:sp>
      <p:sp>
        <p:nvSpPr>
          <p:cNvPr id="193" name="Google Shape;193;p24"/>
          <p:cNvSpPr/>
          <p:nvPr/>
        </p:nvSpPr>
        <p:spPr>
          <a:xfrm>
            <a:off x="6237620" y="1735103"/>
            <a:ext cx="5823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DOL</a:t>
            </a:r>
            <a:endParaRPr sz="600">
              <a:solidFill>
                <a:schemeClr val="lt1"/>
              </a:solidFill>
              <a:latin typeface="Muli"/>
              <a:ea typeface="Muli"/>
              <a:cs typeface="Muli"/>
              <a:sym typeface="Muli"/>
            </a:endParaRPr>
          </a:p>
        </p:txBody>
      </p:sp>
      <p:sp>
        <p:nvSpPr>
          <p:cNvPr id="194" name="Google Shape;194;p24"/>
          <p:cNvSpPr/>
          <p:nvPr/>
        </p:nvSpPr>
        <p:spPr>
          <a:xfrm>
            <a:off x="6819981"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5" name="Google Shape;195;p24"/>
          <p:cNvSpPr/>
          <p:nvPr/>
        </p:nvSpPr>
        <p:spPr>
          <a:xfrm>
            <a:off x="6820110"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6" name="Google Shape;196;p24"/>
          <p:cNvSpPr/>
          <p:nvPr/>
        </p:nvSpPr>
        <p:spPr>
          <a:xfrm>
            <a:off x="6819981"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7" name="Google Shape;197;p24"/>
          <p:cNvSpPr/>
          <p:nvPr/>
        </p:nvSpPr>
        <p:spPr>
          <a:xfrm>
            <a:off x="6819981"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8" name="Google Shape;198;p24"/>
          <p:cNvSpPr/>
          <p:nvPr/>
        </p:nvSpPr>
        <p:spPr>
          <a:xfrm>
            <a:off x="6820983" y="1427625"/>
            <a:ext cx="17487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Q4</a:t>
            </a:r>
            <a:endParaRPr sz="800">
              <a:solidFill>
                <a:schemeClr val="lt1"/>
              </a:solidFill>
              <a:latin typeface="Muli"/>
              <a:ea typeface="Muli"/>
              <a:cs typeface="Muli"/>
              <a:sym typeface="Muli"/>
            </a:endParaRPr>
          </a:p>
        </p:txBody>
      </p:sp>
      <p:sp>
        <p:nvSpPr>
          <p:cNvPr id="199" name="Google Shape;199;p24"/>
          <p:cNvSpPr/>
          <p:nvPr/>
        </p:nvSpPr>
        <p:spPr>
          <a:xfrm>
            <a:off x="6820983" y="1735103"/>
            <a:ext cx="5823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LOR</a:t>
            </a:r>
            <a:endParaRPr sz="600">
              <a:solidFill>
                <a:schemeClr val="lt1"/>
              </a:solidFill>
              <a:latin typeface="Muli"/>
              <a:ea typeface="Muli"/>
              <a:cs typeface="Muli"/>
              <a:sym typeface="Muli"/>
            </a:endParaRPr>
          </a:p>
        </p:txBody>
      </p:sp>
      <p:sp>
        <p:nvSpPr>
          <p:cNvPr id="200" name="Google Shape;200;p24"/>
          <p:cNvSpPr/>
          <p:nvPr/>
        </p:nvSpPr>
        <p:spPr>
          <a:xfrm>
            <a:off x="7403887" y="1735103"/>
            <a:ext cx="5823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IPS</a:t>
            </a:r>
            <a:endParaRPr sz="600">
              <a:solidFill>
                <a:schemeClr val="lt1"/>
              </a:solidFill>
              <a:latin typeface="Muli"/>
              <a:ea typeface="Muli"/>
              <a:cs typeface="Muli"/>
              <a:sym typeface="Muli"/>
            </a:endParaRPr>
          </a:p>
        </p:txBody>
      </p:sp>
      <p:sp>
        <p:nvSpPr>
          <p:cNvPr id="201" name="Google Shape;201;p24"/>
          <p:cNvSpPr/>
          <p:nvPr/>
        </p:nvSpPr>
        <p:spPr>
          <a:xfrm>
            <a:off x="7986791" y="1735103"/>
            <a:ext cx="5823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DOL</a:t>
            </a:r>
            <a:endParaRPr sz="600">
              <a:solidFill>
                <a:schemeClr val="lt1"/>
              </a:solidFill>
              <a:latin typeface="Muli"/>
              <a:ea typeface="Muli"/>
              <a:cs typeface="Muli"/>
              <a:sym typeface="Muli"/>
            </a:endParaRPr>
          </a:p>
        </p:txBody>
      </p:sp>
      <p:sp>
        <p:nvSpPr>
          <p:cNvPr id="202" name="Google Shape;202;p24"/>
          <p:cNvSpPr/>
          <p:nvPr/>
        </p:nvSpPr>
        <p:spPr>
          <a:xfrm rot="5400000" flipH="1">
            <a:off x="4119824" y="2334727"/>
            <a:ext cx="145800" cy="17322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03" name="Google Shape;203;p24"/>
          <p:cNvSpPr/>
          <p:nvPr/>
        </p:nvSpPr>
        <p:spPr>
          <a:xfrm rot="5400000" flipH="1">
            <a:off x="3326930" y="3131136"/>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04" name="Google Shape;204;p24"/>
          <p:cNvSpPr/>
          <p:nvPr/>
        </p:nvSpPr>
        <p:spPr>
          <a:xfrm rot="5400000" flipH="1">
            <a:off x="3552038" y="1299302"/>
            <a:ext cx="140700" cy="28737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05" name="Google Shape;205;p24"/>
          <p:cNvSpPr/>
          <p:nvPr/>
        </p:nvSpPr>
        <p:spPr>
          <a:xfrm rot="5400000" flipH="1">
            <a:off x="2440478" y="2410392"/>
            <a:ext cx="141900" cy="6522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06" name="Google Shape;206;p24"/>
          <p:cNvSpPr/>
          <p:nvPr/>
        </p:nvSpPr>
        <p:spPr>
          <a:xfrm>
            <a:off x="580550" y="2504950"/>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Lorem ipsum</a:t>
            </a:r>
            <a:endParaRPr sz="800">
              <a:solidFill>
                <a:schemeClr val="lt1"/>
              </a:solidFill>
              <a:latin typeface="Muli"/>
              <a:ea typeface="Muli"/>
              <a:cs typeface="Muli"/>
              <a:sym typeface="Muli"/>
            </a:endParaRPr>
          </a:p>
        </p:txBody>
      </p:sp>
      <p:sp>
        <p:nvSpPr>
          <p:cNvPr id="207" name="Google Shape;207;p24"/>
          <p:cNvSpPr/>
          <p:nvPr/>
        </p:nvSpPr>
        <p:spPr>
          <a:xfrm>
            <a:off x="580550" y="2967472"/>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Lorem ipsum   </a:t>
            </a:r>
            <a:endParaRPr sz="800">
              <a:solidFill>
                <a:schemeClr val="lt1"/>
              </a:solidFill>
              <a:latin typeface="Muli"/>
              <a:ea typeface="Muli"/>
              <a:cs typeface="Muli"/>
              <a:sym typeface="Muli"/>
            </a:endParaRPr>
          </a:p>
        </p:txBody>
      </p:sp>
      <p:sp>
        <p:nvSpPr>
          <p:cNvPr id="208" name="Google Shape;208;p24"/>
          <p:cNvSpPr/>
          <p:nvPr/>
        </p:nvSpPr>
        <p:spPr>
          <a:xfrm>
            <a:off x="580550" y="3429824"/>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Lorem ipsum</a:t>
            </a:r>
            <a:endParaRPr sz="800">
              <a:solidFill>
                <a:schemeClr val="lt1"/>
              </a:solidFill>
              <a:latin typeface="Muli"/>
              <a:ea typeface="Muli"/>
              <a:cs typeface="Muli"/>
              <a:sym typeface="Muli"/>
            </a:endParaRPr>
          </a:p>
        </p:txBody>
      </p:sp>
      <p:sp>
        <p:nvSpPr>
          <p:cNvPr id="209" name="Google Shape;209;p24"/>
          <p:cNvSpPr/>
          <p:nvPr/>
        </p:nvSpPr>
        <p:spPr>
          <a:xfrm>
            <a:off x="580550" y="3892328"/>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Lorem ipsum</a:t>
            </a:r>
            <a:endParaRPr sz="800">
              <a:solidFill>
                <a:schemeClr val="lt1"/>
              </a:solidFill>
              <a:latin typeface="Muli"/>
              <a:ea typeface="Muli"/>
              <a:cs typeface="Muli"/>
              <a:sym typeface="Muli"/>
            </a:endParaRPr>
          </a:p>
        </p:txBody>
      </p:sp>
      <p:sp>
        <p:nvSpPr>
          <p:cNvPr id="210" name="Google Shape;210;p24"/>
          <p:cNvSpPr/>
          <p:nvPr/>
        </p:nvSpPr>
        <p:spPr>
          <a:xfrm>
            <a:off x="580550" y="1427625"/>
            <a:ext cx="989700" cy="1077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Lorem ipsum</a:t>
            </a:r>
            <a:endParaRPr sz="800">
              <a:solidFill>
                <a:schemeClr val="lt1"/>
              </a:solidFill>
              <a:latin typeface="Muli"/>
              <a:ea typeface="Muli"/>
              <a:cs typeface="Muli"/>
              <a:sym typeface="Muli"/>
            </a:endParaRPr>
          </a:p>
          <a:p>
            <a:pPr marL="0" lvl="0" indent="0" algn="l" rtl="0">
              <a:spcBef>
                <a:spcPts val="0"/>
              </a:spcBef>
              <a:spcAft>
                <a:spcPts val="0"/>
              </a:spcAft>
              <a:buNone/>
            </a:pPr>
            <a:endParaRPr sz="800">
              <a:solidFill>
                <a:schemeClr val="lt1"/>
              </a:solidFill>
              <a:latin typeface="Muli"/>
              <a:ea typeface="Muli"/>
              <a:cs typeface="Muli"/>
              <a:sym typeface="Muli"/>
            </a:endParaRPr>
          </a:p>
        </p:txBody>
      </p:sp>
      <p:sp>
        <p:nvSpPr>
          <p:cNvPr id="211" name="Google Shape;211;p24"/>
          <p:cNvSpPr/>
          <p:nvPr/>
        </p:nvSpPr>
        <p:spPr>
          <a:xfrm rot="5400000" flipH="1">
            <a:off x="2945818" y="1116676"/>
            <a:ext cx="141600" cy="23142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2" name="Google Shape;212;p24"/>
          <p:cNvSpPr/>
          <p:nvPr/>
        </p:nvSpPr>
        <p:spPr>
          <a:xfrm rot="5400000" flipH="1">
            <a:off x="1975138" y="1947376"/>
            <a:ext cx="141900" cy="6528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3" name="Google Shape;213;p24"/>
          <p:cNvSpPr/>
          <p:nvPr/>
        </p:nvSpPr>
        <p:spPr>
          <a:xfrm>
            <a:off x="2141006" y="2251126"/>
            <a:ext cx="43500" cy="453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4" name="Google Shape;214;p24"/>
          <p:cNvSpPr/>
          <p:nvPr/>
        </p:nvSpPr>
        <p:spPr>
          <a:xfrm>
            <a:off x="2994826" y="2251125"/>
            <a:ext cx="43500" cy="453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5" name="Google Shape;215;p24"/>
          <p:cNvSpPr/>
          <p:nvPr/>
        </p:nvSpPr>
        <p:spPr>
          <a:xfrm rot="5400000" flipH="1">
            <a:off x="6459216" y="2792753"/>
            <a:ext cx="137400" cy="17385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6" name="Google Shape;216;p24"/>
          <p:cNvSpPr/>
          <p:nvPr/>
        </p:nvSpPr>
        <p:spPr>
          <a:xfrm rot="5400000" flipH="1">
            <a:off x="5656954" y="3592503"/>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7" name="Google Shape;217;p24"/>
          <p:cNvSpPr txBox="1"/>
          <p:nvPr/>
        </p:nvSpPr>
        <p:spPr>
          <a:xfrm>
            <a:off x="8049019" y="4387225"/>
            <a:ext cx="513900" cy="9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LOREM</a:t>
            </a:r>
            <a:endParaRPr>
              <a:solidFill>
                <a:schemeClr val="lt1"/>
              </a:solidFill>
              <a:latin typeface="Muli"/>
              <a:ea typeface="Muli"/>
              <a:cs typeface="Muli"/>
              <a:sym typeface="Muli"/>
            </a:endParaRPr>
          </a:p>
        </p:txBody>
      </p:sp>
      <p:sp>
        <p:nvSpPr>
          <p:cNvPr id="218" name="Google Shape;218;p24"/>
          <p:cNvSpPr/>
          <p:nvPr/>
        </p:nvSpPr>
        <p:spPr>
          <a:xfrm>
            <a:off x="8046546" y="4403327"/>
            <a:ext cx="64500" cy="57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9" name="Google Shape;219;p24"/>
          <p:cNvSpPr/>
          <p:nvPr/>
        </p:nvSpPr>
        <p:spPr>
          <a:xfrm rot="5400000" flipH="1">
            <a:off x="7332110" y="2964653"/>
            <a:ext cx="141600" cy="2319000"/>
          </a:xfrm>
          <a:prstGeom prst="round2SameRect">
            <a:avLst>
              <a:gd name="adj1" fmla="val 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20" name="Google Shape;220;p24"/>
          <p:cNvSpPr/>
          <p:nvPr/>
        </p:nvSpPr>
        <p:spPr>
          <a:xfrm rot="5400000" flipH="1">
            <a:off x="6241601" y="4055278"/>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And tables to compare data</a:t>
            </a:r>
            <a:endParaRPr/>
          </a:p>
        </p:txBody>
      </p:sp>
      <p:graphicFrame>
        <p:nvGraphicFramePr>
          <p:cNvPr id="226" name="Google Shape;226;p25"/>
          <p:cNvGraphicFramePr/>
          <p:nvPr/>
        </p:nvGraphicFramePr>
        <p:xfrm>
          <a:off x="580500" y="1564481"/>
          <a:ext cx="3000000" cy="3000000"/>
        </p:xfrm>
        <a:graphic>
          <a:graphicData uri="http://schemas.openxmlformats.org/drawingml/2006/table">
            <a:tbl>
              <a:tblPr>
                <a:noFill/>
                <a:tableStyleId>{1A138BE6-E374-4A1A-BE6D-9E52B14417BE}</a:tableStyleId>
              </a:tblPr>
              <a:tblGrid>
                <a:gridCol w="1503600">
                  <a:extLst>
                    <a:ext uri="{9D8B030D-6E8A-4147-A177-3AD203B41FA5}">
                      <a16:colId xmlns:a16="http://schemas.microsoft.com/office/drawing/2014/main" val="20000"/>
                    </a:ext>
                  </a:extLst>
                </a:gridCol>
                <a:gridCol w="1503600">
                  <a:extLst>
                    <a:ext uri="{9D8B030D-6E8A-4147-A177-3AD203B41FA5}">
                      <a16:colId xmlns:a16="http://schemas.microsoft.com/office/drawing/2014/main" val="20001"/>
                    </a:ext>
                  </a:extLst>
                </a:gridCol>
                <a:gridCol w="1503600">
                  <a:extLst>
                    <a:ext uri="{9D8B030D-6E8A-4147-A177-3AD203B41FA5}">
                      <a16:colId xmlns:a16="http://schemas.microsoft.com/office/drawing/2014/main" val="20002"/>
                    </a:ext>
                  </a:extLst>
                </a:gridCol>
                <a:gridCol w="1503600">
                  <a:extLst>
                    <a:ext uri="{9D8B030D-6E8A-4147-A177-3AD203B41FA5}">
                      <a16:colId xmlns:a16="http://schemas.microsoft.com/office/drawing/2014/main" val="20003"/>
                    </a:ext>
                  </a:extLst>
                </a:gridCol>
              </a:tblGrid>
              <a:tr h="744600">
                <a:tc>
                  <a:txBody>
                    <a:bodyPr/>
                    <a:lstStyle/>
                    <a:p>
                      <a:pPr marL="0" lvl="0" indent="0" algn="l" rtl="0">
                        <a:spcBef>
                          <a:spcPts val="0"/>
                        </a:spcBef>
                        <a:spcAft>
                          <a:spcPts val="0"/>
                        </a:spcAft>
                        <a:buNone/>
                      </a:pPr>
                      <a:endParaRPr>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3"/>
                          </a:solidFill>
                          <a:latin typeface="Muli"/>
                          <a:ea typeface="Muli"/>
                          <a:cs typeface="Muli"/>
                          <a:sym typeface="Muli"/>
                        </a:rPr>
                        <a:t>A</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3"/>
                          </a:solidFill>
                          <a:latin typeface="Muli"/>
                          <a:ea typeface="Muli"/>
                          <a:cs typeface="Muli"/>
                          <a:sym typeface="Muli"/>
                        </a:rPr>
                        <a:t>B</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3"/>
                          </a:solidFill>
                          <a:latin typeface="Muli"/>
                          <a:ea typeface="Muli"/>
                          <a:cs typeface="Muli"/>
                          <a:sym typeface="Muli"/>
                        </a:rPr>
                        <a:t>C</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44600">
                <a:tc>
                  <a:txBody>
                    <a:bodyPr/>
                    <a:lstStyle/>
                    <a:p>
                      <a:pPr marL="0" lvl="0" indent="0" algn="r" rtl="0">
                        <a:spcBef>
                          <a:spcPts val="0"/>
                        </a:spcBef>
                        <a:spcAft>
                          <a:spcPts val="0"/>
                        </a:spcAft>
                        <a:buNone/>
                      </a:pPr>
                      <a:r>
                        <a:rPr lang="en" sz="1100">
                          <a:solidFill>
                            <a:schemeClr val="accent3"/>
                          </a:solidFill>
                          <a:latin typeface="Muli"/>
                          <a:ea typeface="Muli"/>
                          <a:cs typeface="Muli"/>
                          <a:sym typeface="Muli"/>
                        </a:rPr>
                        <a:t>Yellow</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20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7</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44600">
                <a:tc>
                  <a:txBody>
                    <a:bodyPr/>
                    <a:lstStyle/>
                    <a:p>
                      <a:pPr marL="0" lvl="0" indent="0" algn="r" rtl="0">
                        <a:spcBef>
                          <a:spcPts val="0"/>
                        </a:spcBef>
                        <a:spcAft>
                          <a:spcPts val="0"/>
                        </a:spcAft>
                        <a:buNone/>
                      </a:pPr>
                      <a:r>
                        <a:rPr lang="en" sz="1100">
                          <a:solidFill>
                            <a:schemeClr val="accent3"/>
                          </a:solidFill>
                          <a:latin typeface="Muli"/>
                          <a:ea typeface="Muli"/>
                          <a:cs typeface="Muli"/>
                          <a:sym typeface="Muli"/>
                        </a:rPr>
                        <a:t>Blue</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30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15</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44600">
                <a:tc>
                  <a:txBody>
                    <a:bodyPr/>
                    <a:lstStyle/>
                    <a:p>
                      <a:pPr marL="0" lvl="0" indent="0" algn="r" rtl="0">
                        <a:spcBef>
                          <a:spcPts val="0"/>
                        </a:spcBef>
                        <a:spcAft>
                          <a:spcPts val="0"/>
                        </a:spcAft>
                        <a:buNone/>
                      </a:pPr>
                      <a:r>
                        <a:rPr lang="en" sz="1100">
                          <a:solidFill>
                            <a:schemeClr val="accent3"/>
                          </a:solidFill>
                          <a:latin typeface="Muli"/>
                          <a:ea typeface="Muli"/>
                          <a:cs typeface="Muli"/>
                          <a:sym typeface="Muli"/>
                        </a:rPr>
                        <a:t>Orange</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5</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24</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16</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27" name="Google Shape;227;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p:nvPr/>
        </p:nvSpPr>
        <p:spPr>
          <a:xfrm>
            <a:off x="590925" y="1018776"/>
            <a:ext cx="7361634" cy="350692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5"/>
              </a:gs>
              <a:gs pos="100000">
                <a:schemeClr val="accent2"/>
              </a:gs>
            </a:gsLst>
            <a:lin ang="10800025" scaled="0"/>
          </a:gradFill>
          <a:ln>
            <a:noFill/>
          </a:ln>
          <a:effectLst>
            <a:outerShdw blurRad="200025"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Maps</a:t>
            </a:r>
            <a:endParaRPr/>
          </a:p>
        </p:txBody>
      </p:sp>
      <p:sp>
        <p:nvSpPr>
          <p:cNvPr id="234" name="Google Shape;234;p26"/>
          <p:cNvSpPr/>
          <p:nvPr/>
        </p:nvSpPr>
        <p:spPr>
          <a:xfrm>
            <a:off x="1890325" y="1850200"/>
            <a:ext cx="630900" cy="202500"/>
          </a:xfrm>
          <a:prstGeom prst="wedgeRectCallout">
            <a:avLst>
              <a:gd name="adj1" fmla="val -21428"/>
              <a:gd name="adj2" fmla="val 8428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dk1"/>
                </a:solidFill>
                <a:latin typeface="Muli"/>
                <a:ea typeface="Muli"/>
                <a:cs typeface="Muli"/>
                <a:sym typeface="Muli"/>
              </a:rPr>
              <a:t>our office</a:t>
            </a:r>
            <a:endParaRPr sz="800">
              <a:solidFill>
                <a:schemeClr val="dk1"/>
              </a:solidFill>
              <a:latin typeface="Muli"/>
              <a:ea typeface="Muli"/>
              <a:cs typeface="Muli"/>
              <a:sym typeface="Muli"/>
            </a:endParaRPr>
          </a:p>
        </p:txBody>
      </p:sp>
      <p:sp>
        <p:nvSpPr>
          <p:cNvPr id="235" name="Google Shape;235;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36" name="Google Shape;236;p26"/>
          <p:cNvSpPr txBox="1">
            <a:spLocks noGrp="1"/>
          </p:cNvSpPr>
          <p:nvPr>
            <p:ph type="body" idx="4294967295"/>
          </p:nvPr>
        </p:nvSpPr>
        <p:spPr>
          <a:xfrm>
            <a:off x="580550" y="4604575"/>
            <a:ext cx="8019300" cy="306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Find more maps at </a:t>
            </a:r>
            <a:r>
              <a:rPr lang="en" sz="900" u="sng">
                <a:solidFill>
                  <a:schemeClr val="hlink"/>
                </a:solidFill>
                <a:hlinkClick r:id="rId3"/>
              </a:rPr>
              <a:t>slidescarnival.com/extra-free-resources-icons-and-maps</a:t>
            </a:r>
            <a:endParaRPr sz="900"/>
          </a:p>
          <a:p>
            <a:pPr marL="0" lvl="0" indent="0" algn="l" rtl="0">
              <a:spcBef>
                <a:spcPts val="600"/>
              </a:spcBef>
              <a:spcAft>
                <a:spcPts val="0"/>
              </a:spcAft>
              <a:buNone/>
            </a:pPr>
            <a:endParaRPr sz="900" b="1"/>
          </a:p>
        </p:txBody>
      </p:sp>
      <p:pic>
        <p:nvPicPr>
          <p:cNvPr id="237" name="Google Shape;237;p26"/>
          <p:cNvPicPr preferRelativeResize="0"/>
          <p:nvPr/>
        </p:nvPicPr>
        <p:blipFill>
          <a:blip r:embed="rId4">
            <a:alphaModFix/>
          </a:blip>
          <a:stretch>
            <a:fillRect/>
          </a:stretch>
        </p:blipFill>
        <p:spPr>
          <a:xfrm>
            <a:off x="1148591" y="2123546"/>
            <a:ext cx="185882" cy="202500"/>
          </a:xfrm>
          <a:prstGeom prst="rect">
            <a:avLst/>
          </a:prstGeom>
          <a:noFill/>
          <a:ln>
            <a:noFill/>
          </a:ln>
        </p:spPr>
      </p:pic>
      <p:pic>
        <p:nvPicPr>
          <p:cNvPr id="238" name="Google Shape;238;p26"/>
          <p:cNvPicPr preferRelativeResize="0"/>
          <p:nvPr/>
        </p:nvPicPr>
        <p:blipFill>
          <a:blip r:embed="rId4">
            <a:alphaModFix/>
          </a:blip>
          <a:stretch>
            <a:fillRect/>
          </a:stretch>
        </p:blipFill>
        <p:spPr>
          <a:xfrm>
            <a:off x="2634266" y="3546021"/>
            <a:ext cx="185882" cy="202500"/>
          </a:xfrm>
          <a:prstGeom prst="rect">
            <a:avLst/>
          </a:prstGeom>
          <a:noFill/>
          <a:ln>
            <a:noFill/>
          </a:ln>
        </p:spPr>
      </p:pic>
      <p:pic>
        <p:nvPicPr>
          <p:cNvPr id="239" name="Google Shape;239;p26"/>
          <p:cNvPicPr preferRelativeResize="0"/>
          <p:nvPr/>
        </p:nvPicPr>
        <p:blipFill>
          <a:blip r:embed="rId4">
            <a:alphaModFix/>
          </a:blip>
          <a:stretch>
            <a:fillRect/>
          </a:stretch>
        </p:blipFill>
        <p:spPr>
          <a:xfrm>
            <a:off x="3582816" y="1921046"/>
            <a:ext cx="185882" cy="202500"/>
          </a:xfrm>
          <a:prstGeom prst="rect">
            <a:avLst/>
          </a:prstGeom>
          <a:noFill/>
          <a:ln>
            <a:noFill/>
          </a:ln>
        </p:spPr>
      </p:pic>
      <p:pic>
        <p:nvPicPr>
          <p:cNvPr id="240" name="Google Shape;240;p26"/>
          <p:cNvPicPr preferRelativeResize="0"/>
          <p:nvPr/>
        </p:nvPicPr>
        <p:blipFill>
          <a:blip r:embed="rId4">
            <a:alphaModFix/>
          </a:blip>
          <a:stretch>
            <a:fillRect/>
          </a:stretch>
        </p:blipFill>
        <p:spPr>
          <a:xfrm>
            <a:off x="4291291" y="3831871"/>
            <a:ext cx="185882" cy="202500"/>
          </a:xfrm>
          <a:prstGeom prst="rect">
            <a:avLst/>
          </a:prstGeom>
          <a:noFill/>
          <a:ln>
            <a:noFill/>
          </a:ln>
        </p:spPr>
      </p:pic>
      <p:pic>
        <p:nvPicPr>
          <p:cNvPr id="241" name="Google Shape;241;p26"/>
          <p:cNvPicPr preferRelativeResize="0"/>
          <p:nvPr/>
        </p:nvPicPr>
        <p:blipFill>
          <a:blip r:embed="rId4">
            <a:alphaModFix/>
          </a:blip>
          <a:stretch>
            <a:fillRect/>
          </a:stretch>
        </p:blipFill>
        <p:spPr>
          <a:xfrm>
            <a:off x="6187641" y="2326046"/>
            <a:ext cx="185882" cy="202500"/>
          </a:xfrm>
          <a:prstGeom prst="rect">
            <a:avLst/>
          </a:prstGeom>
          <a:noFill/>
          <a:ln>
            <a:noFill/>
          </a:ln>
        </p:spPr>
      </p:pic>
      <p:pic>
        <p:nvPicPr>
          <p:cNvPr id="242" name="Google Shape;242;p26"/>
          <p:cNvPicPr preferRelativeResize="0"/>
          <p:nvPr/>
        </p:nvPicPr>
        <p:blipFill>
          <a:blip r:embed="rId4">
            <a:alphaModFix/>
          </a:blip>
          <a:stretch>
            <a:fillRect/>
          </a:stretch>
        </p:blipFill>
        <p:spPr>
          <a:xfrm>
            <a:off x="6744441" y="3896571"/>
            <a:ext cx="185882" cy="20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583342"/>
            <a:ext cx="7772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a:t>89,526,124</a:t>
            </a:r>
            <a:endParaRPr sz="9600"/>
          </a:p>
        </p:txBody>
      </p:sp>
      <p:sp>
        <p:nvSpPr>
          <p:cNvPr id="248" name="Google Shape;248;p27"/>
          <p:cNvSpPr txBox="1">
            <a:spLocks noGrp="1"/>
          </p:cNvSpPr>
          <p:nvPr>
            <p:ph type="subTitle" idx="4294967295"/>
          </p:nvPr>
        </p:nvSpPr>
        <p:spPr>
          <a:xfrm>
            <a:off x="685800" y="2840053"/>
            <a:ext cx="77724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Whoa! That’s a big number, aren’t you proud?</a:t>
            </a:r>
            <a:endParaRPr/>
          </a:p>
        </p:txBody>
      </p:sp>
      <p:sp>
        <p:nvSpPr>
          <p:cNvPr id="249" name="Google Shape;249;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ctrTitle" idx="4294967295"/>
          </p:nvPr>
        </p:nvSpPr>
        <p:spPr>
          <a:xfrm>
            <a:off x="685800" y="419400"/>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89,526,124$</a:t>
            </a:r>
            <a:endParaRPr sz="4800"/>
          </a:p>
        </p:txBody>
      </p:sp>
      <p:sp>
        <p:nvSpPr>
          <p:cNvPr id="255" name="Google Shape;255;p28"/>
          <p:cNvSpPr txBox="1">
            <a:spLocks noGrp="1"/>
          </p:cNvSpPr>
          <p:nvPr>
            <p:ph type="subTitle" idx="4294967295"/>
          </p:nvPr>
        </p:nvSpPr>
        <p:spPr>
          <a:xfrm>
            <a:off x="685800" y="125890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That’s a lot of money</a:t>
            </a:r>
            <a:endParaRPr sz="2400"/>
          </a:p>
        </p:txBody>
      </p:sp>
      <p:sp>
        <p:nvSpPr>
          <p:cNvPr id="256" name="Google Shape;256;p28"/>
          <p:cNvSpPr txBox="1">
            <a:spLocks noGrp="1"/>
          </p:cNvSpPr>
          <p:nvPr>
            <p:ph type="ctrTitle" idx="4294967295"/>
          </p:nvPr>
        </p:nvSpPr>
        <p:spPr>
          <a:xfrm>
            <a:off x="685800" y="3353100"/>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100%</a:t>
            </a:r>
            <a:endParaRPr sz="4800"/>
          </a:p>
        </p:txBody>
      </p:sp>
      <p:sp>
        <p:nvSpPr>
          <p:cNvPr id="257" name="Google Shape;257;p28"/>
          <p:cNvSpPr txBox="1">
            <a:spLocks noGrp="1"/>
          </p:cNvSpPr>
          <p:nvPr>
            <p:ph type="subTitle" idx="4294967295"/>
          </p:nvPr>
        </p:nvSpPr>
        <p:spPr>
          <a:xfrm>
            <a:off x="685800" y="419260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Total success!</a:t>
            </a:r>
            <a:endParaRPr sz="2400"/>
          </a:p>
        </p:txBody>
      </p:sp>
      <p:sp>
        <p:nvSpPr>
          <p:cNvPr id="258" name="Google Shape;258;p28"/>
          <p:cNvSpPr txBox="1">
            <a:spLocks noGrp="1"/>
          </p:cNvSpPr>
          <p:nvPr>
            <p:ph type="ctrTitle" idx="4294967295"/>
          </p:nvPr>
        </p:nvSpPr>
        <p:spPr>
          <a:xfrm>
            <a:off x="685800" y="1886250"/>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185,244 users</a:t>
            </a:r>
            <a:endParaRPr sz="4800"/>
          </a:p>
        </p:txBody>
      </p:sp>
      <p:sp>
        <p:nvSpPr>
          <p:cNvPr id="259" name="Google Shape;259;p28"/>
          <p:cNvSpPr txBox="1">
            <a:spLocks noGrp="1"/>
          </p:cNvSpPr>
          <p:nvPr>
            <p:ph type="subTitle" idx="4294967295"/>
          </p:nvPr>
        </p:nvSpPr>
        <p:spPr>
          <a:xfrm>
            <a:off x="685800" y="272575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And a lot of users</a:t>
            </a:r>
            <a:endParaRPr sz="2400"/>
          </a:p>
        </p:txBody>
      </p:sp>
      <p:sp>
        <p:nvSpPr>
          <p:cNvPr id="260" name="Google Shape;260;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Our process is easy</a:t>
            </a:r>
            <a:endParaRPr/>
          </a:p>
        </p:txBody>
      </p:sp>
      <p:sp>
        <p:nvSpPr>
          <p:cNvPr id="266" name="Google Shape;266;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67" name="Google Shape;267;p29"/>
          <p:cNvGrpSpPr/>
          <p:nvPr/>
        </p:nvGrpSpPr>
        <p:grpSpPr>
          <a:xfrm>
            <a:off x="5733225" y="2944610"/>
            <a:ext cx="2469661" cy="1384500"/>
            <a:chOff x="6038025" y="2598925"/>
            <a:chExt cx="2469661" cy="1384500"/>
          </a:xfrm>
        </p:grpSpPr>
        <p:cxnSp>
          <p:nvCxnSpPr>
            <p:cNvPr id="268" name="Google Shape;268;p29"/>
            <p:cNvCxnSpPr/>
            <p:nvPr/>
          </p:nvCxnSpPr>
          <p:spPr>
            <a:xfrm>
              <a:off x="6038025" y="3312550"/>
              <a:ext cx="582000" cy="0"/>
            </a:xfrm>
            <a:prstGeom prst="straightConnector1">
              <a:avLst/>
            </a:prstGeom>
            <a:noFill/>
            <a:ln w="9525" cap="flat" cmpd="sng">
              <a:solidFill>
                <a:schemeClr val="lt1"/>
              </a:solidFill>
              <a:prstDash val="solid"/>
              <a:round/>
              <a:headEnd type="none" w="sm" len="sm"/>
              <a:tailEnd type="none" w="sm" len="sm"/>
            </a:ln>
          </p:spPr>
        </p:cxnSp>
        <p:sp>
          <p:nvSpPr>
            <p:cNvPr id="269" name="Google Shape;269;p29"/>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Muli"/>
                  <a:ea typeface="Muli"/>
                  <a:cs typeface="Muli"/>
                  <a:sym typeface="Muli"/>
                </a:rPr>
                <a:t>Vestibulum congue tempus</a:t>
              </a:r>
              <a:endParaRPr sz="1200">
                <a:solidFill>
                  <a:schemeClr val="lt1"/>
                </a:solidFill>
                <a:latin typeface="Muli"/>
                <a:ea typeface="Muli"/>
                <a:cs typeface="Muli"/>
                <a:sym typeface="Muli"/>
              </a:endParaRPr>
            </a:p>
            <a:p>
              <a:pPr marL="0" lvl="0" indent="0" algn="l" rtl="0">
                <a:spcBef>
                  <a:spcPts val="0"/>
                </a:spcBef>
                <a:spcAft>
                  <a:spcPts val="0"/>
                </a:spcAft>
                <a:buNone/>
              </a:pPr>
              <a:endParaRPr sz="1200">
                <a:solidFill>
                  <a:schemeClr val="lt1"/>
                </a:solidFill>
                <a:latin typeface="Muli"/>
                <a:ea typeface="Muli"/>
                <a:cs typeface="Muli"/>
                <a:sym typeface="Muli"/>
              </a:endParaRPr>
            </a:p>
            <a:p>
              <a:pPr marL="0" lvl="0" indent="0" algn="l" rtl="0">
                <a:spcBef>
                  <a:spcPts val="0"/>
                </a:spcBef>
                <a:spcAft>
                  <a:spcPts val="1600"/>
                </a:spcAft>
                <a:buNone/>
              </a:pPr>
              <a:r>
                <a:rPr lang="en" sz="800">
                  <a:solidFill>
                    <a:schemeClr val="lt1"/>
                  </a:solidFill>
                  <a:latin typeface="Muli"/>
                  <a:ea typeface="Muli"/>
                  <a:cs typeface="Muli"/>
                  <a:sym typeface="Muli"/>
                </a:rPr>
                <a:t>Lorem ipsum dolor sit amet, consectetur adipiscing elit, sed do eiusmod tempor. Donec facilisis lacus eget mauris.</a:t>
              </a:r>
              <a:endParaRPr sz="800">
                <a:solidFill>
                  <a:schemeClr val="lt1"/>
                </a:solidFill>
                <a:latin typeface="Muli"/>
                <a:ea typeface="Muli"/>
                <a:cs typeface="Muli"/>
                <a:sym typeface="Muli"/>
              </a:endParaRPr>
            </a:p>
          </p:txBody>
        </p:sp>
        <p:sp>
          <p:nvSpPr>
            <p:cNvPr id="270" name="Google Shape;270;p29"/>
            <p:cNvSpPr/>
            <p:nvPr/>
          </p:nvSpPr>
          <p:spPr>
            <a:xfrm>
              <a:off x="6424027" y="3212150"/>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3</a:t>
              </a:r>
              <a:endParaRPr sz="800">
                <a:solidFill>
                  <a:schemeClr val="dk1"/>
                </a:solidFill>
                <a:latin typeface="Lexend Deca"/>
                <a:ea typeface="Lexend Deca"/>
                <a:cs typeface="Lexend Deca"/>
                <a:sym typeface="Lexend Deca"/>
              </a:endParaRPr>
            </a:p>
          </p:txBody>
        </p:sp>
      </p:grpSp>
      <p:grpSp>
        <p:nvGrpSpPr>
          <p:cNvPr id="272" name="Google Shape;272;p29"/>
          <p:cNvGrpSpPr/>
          <p:nvPr/>
        </p:nvGrpSpPr>
        <p:grpSpPr>
          <a:xfrm>
            <a:off x="331521" y="2172128"/>
            <a:ext cx="2994729" cy="1384500"/>
            <a:chOff x="636321" y="1844098"/>
            <a:chExt cx="2994729" cy="1384500"/>
          </a:xfrm>
        </p:grpSpPr>
        <p:sp>
          <p:nvSpPr>
            <p:cNvPr id="273" name="Google Shape;273;p29"/>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Muli"/>
                  <a:ea typeface="Muli"/>
                  <a:cs typeface="Muli"/>
                  <a:sym typeface="Muli"/>
                </a:rPr>
                <a:t>Vestibulum congue tempus</a:t>
              </a:r>
              <a:endParaRPr sz="1200">
                <a:solidFill>
                  <a:schemeClr val="lt1"/>
                </a:solidFill>
                <a:latin typeface="Muli"/>
                <a:ea typeface="Muli"/>
                <a:cs typeface="Muli"/>
                <a:sym typeface="Muli"/>
              </a:endParaRPr>
            </a:p>
            <a:p>
              <a:pPr marL="0" lvl="0" indent="0" algn="r" rtl="0">
                <a:spcBef>
                  <a:spcPts val="0"/>
                </a:spcBef>
                <a:spcAft>
                  <a:spcPts val="0"/>
                </a:spcAft>
                <a:buNone/>
              </a:pPr>
              <a:endParaRPr sz="1200">
                <a:solidFill>
                  <a:schemeClr val="lt1"/>
                </a:solidFill>
                <a:latin typeface="Muli"/>
                <a:ea typeface="Muli"/>
                <a:cs typeface="Muli"/>
                <a:sym typeface="Muli"/>
              </a:endParaRPr>
            </a:p>
            <a:p>
              <a:pPr marL="0" lvl="0" indent="0" algn="r" rtl="0">
                <a:spcBef>
                  <a:spcPts val="0"/>
                </a:spcBef>
                <a:spcAft>
                  <a:spcPts val="1600"/>
                </a:spcAft>
                <a:buNone/>
              </a:pPr>
              <a:r>
                <a:rPr lang="en" sz="800">
                  <a:solidFill>
                    <a:schemeClr val="lt1"/>
                  </a:solidFill>
                  <a:latin typeface="Muli"/>
                  <a:ea typeface="Muli"/>
                  <a:cs typeface="Muli"/>
                  <a:sym typeface="Muli"/>
                </a:rPr>
                <a:t>Lorem ipsum dolor sit amet, consectetur adipiscing elit, sed do eiusmod tempor. Donec facilisis lacus eget mauris.</a:t>
              </a:r>
              <a:endParaRPr sz="800">
                <a:solidFill>
                  <a:schemeClr val="lt1"/>
                </a:solidFill>
                <a:latin typeface="Muli"/>
                <a:ea typeface="Muli"/>
                <a:cs typeface="Muli"/>
                <a:sym typeface="Muli"/>
              </a:endParaRPr>
            </a:p>
          </p:txBody>
        </p:sp>
        <p:cxnSp>
          <p:nvCxnSpPr>
            <p:cNvPr id="274" name="Google Shape;274;p29"/>
            <p:cNvCxnSpPr/>
            <p:nvPr/>
          </p:nvCxnSpPr>
          <p:spPr>
            <a:xfrm rot="10800000">
              <a:off x="2587350" y="2536350"/>
              <a:ext cx="1043700" cy="0"/>
            </a:xfrm>
            <a:prstGeom prst="straightConnector1">
              <a:avLst/>
            </a:prstGeom>
            <a:noFill/>
            <a:ln w="9525" cap="flat" cmpd="sng">
              <a:solidFill>
                <a:schemeClr val="lt1"/>
              </a:solidFill>
              <a:prstDash val="solid"/>
              <a:round/>
              <a:headEnd type="none" w="sm" len="sm"/>
              <a:tailEnd type="none" w="sm" len="sm"/>
            </a:ln>
          </p:spPr>
        </p:cxnSp>
        <p:sp>
          <p:nvSpPr>
            <p:cNvPr id="275" name="Google Shape;275;p29"/>
            <p:cNvSpPr/>
            <p:nvPr/>
          </p:nvSpPr>
          <p:spPr>
            <a:xfrm>
              <a:off x="2523501" y="243105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2</a:t>
              </a:r>
              <a:endParaRPr sz="800">
                <a:solidFill>
                  <a:schemeClr val="dk1"/>
                </a:solidFill>
                <a:latin typeface="Lexend Deca"/>
                <a:ea typeface="Lexend Deca"/>
                <a:cs typeface="Lexend Deca"/>
                <a:sym typeface="Lexend Deca"/>
              </a:endParaRPr>
            </a:p>
          </p:txBody>
        </p:sp>
      </p:grpSp>
      <p:grpSp>
        <p:nvGrpSpPr>
          <p:cNvPr id="277" name="Google Shape;277;p29"/>
          <p:cNvGrpSpPr/>
          <p:nvPr/>
        </p:nvGrpSpPr>
        <p:grpSpPr>
          <a:xfrm>
            <a:off x="4603300" y="1270945"/>
            <a:ext cx="3599586" cy="1384500"/>
            <a:chOff x="4908100" y="889950"/>
            <a:chExt cx="3599586" cy="1384500"/>
          </a:xfrm>
        </p:grpSpPr>
        <p:cxnSp>
          <p:nvCxnSpPr>
            <p:cNvPr id="278" name="Google Shape;278;p29"/>
            <p:cNvCxnSpPr/>
            <p:nvPr/>
          </p:nvCxnSpPr>
          <p:spPr>
            <a:xfrm>
              <a:off x="4908100" y="1593250"/>
              <a:ext cx="1715100" cy="0"/>
            </a:xfrm>
            <a:prstGeom prst="straightConnector1">
              <a:avLst/>
            </a:prstGeom>
            <a:noFill/>
            <a:ln w="9525" cap="flat" cmpd="sng">
              <a:solidFill>
                <a:schemeClr val="lt1"/>
              </a:solidFill>
              <a:prstDash val="solid"/>
              <a:round/>
              <a:headEnd type="none" w="sm" len="sm"/>
              <a:tailEnd type="none" w="sm" len="sm"/>
            </a:ln>
          </p:spPr>
        </p:cxnSp>
        <p:sp>
          <p:nvSpPr>
            <p:cNvPr id="279" name="Google Shape;279;p29"/>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Muli"/>
                  <a:ea typeface="Muli"/>
                  <a:cs typeface="Muli"/>
                  <a:sym typeface="Muli"/>
                </a:rPr>
                <a:t>Vestibulum congue tempus</a:t>
              </a:r>
              <a:endParaRPr sz="1200">
                <a:solidFill>
                  <a:schemeClr val="lt1"/>
                </a:solidFill>
                <a:latin typeface="Muli"/>
                <a:ea typeface="Muli"/>
                <a:cs typeface="Muli"/>
                <a:sym typeface="Muli"/>
              </a:endParaRPr>
            </a:p>
            <a:p>
              <a:pPr marL="0" lvl="0" indent="0" algn="l" rtl="0">
                <a:spcBef>
                  <a:spcPts val="0"/>
                </a:spcBef>
                <a:spcAft>
                  <a:spcPts val="0"/>
                </a:spcAft>
                <a:buNone/>
              </a:pPr>
              <a:endParaRPr sz="1200">
                <a:solidFill>
                  <a:schemeClr val="lt1"/>
                </a:solidFill>
                <a:latin typeface="Muli"/>
                <a:ea typeface="Muli"/>
                <a:cs typeface="Muli"/>
                <a:sym typeface="Muli"/>
              </a:endParaRPr>
            </a:p>
            <a:p>
              <a:pPr marL="0" lvl="0" indent="0" algn="l" rtl="0">
                <a:spcBef>
                  <a:spcPts val="0"/>
                </a:spcBef>
                <a:spcAft>
                  <a:spcPts val="1600"/>
                </a:spcAft>
                <a:buNone/>
              </a:pPr>
              <a:r>
                <a:rPr lang="en" sz="800">
                  <a:solidFill>
                    <a:schemeClr val="lt1"/>
                  </a:solidFill>
                  <a:latin typeface="Muli"/>
                  <a:ea typeface="Muli"/>
                  <a:cs typeface="Muli"/>
                  <a:sym typeface="Muli"/>
                </a:rPr>
                <a:t>Lorem ipsum dolor sit amet, consectetur adipiscing elit, sed do eiusmod tempor. Donec facilisis lacus eget mauris.</a:t>
              </a:r>
              <a:endParaRPr sz="800">
                <a:solidFill>
                  <a:schemeClr val="lt1"/>
                </a:solidFill>
                <a:latin typeface="Muli"/>
                <a:ea typeface="Muli"/>
                <a:cs typeface="Muli"/>
                <a:sym typeface="Muli"/>
              </a:endParaRPr>
            </a:p>
          </p:txBody>
        </p:sp>
        <p:sp>
          <p:nvSpPr>
            <p:cNvPr id="280" name="Google Shape;280;p29"/>
            <p:cNvSpPr/>
            <p:nvPr/>
          </p:nvSpPr>
          <p:spPr>
            <a:xfrm>
              <a:off x="6427830" y="1493307"/>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1</a:t>
              </a:r>
              <a:endParaRPr sz="800">
                <a:solidFill>
                  <a:schemeClr val="dk1"/>
                </a:solidFill>
                <a:latin typeface="Lexend Deca"/>
                <a:ea typeface="Lexend Deca"/>
                <a:cs typeface="Lexend Deca"/>
                <a:sym typeface="Lexend Deca"/>
              </a:endParaRPr>
            </a:p>
          </p:txBody>
        </p:sp>
      </p:grpSp>
      <p:grpSp>
        <p:nvGrpSpPr>
          <p:cNvPr id="282" name="Google Shape;282;p29"/>
          <p:cNvGrpSpPr/>
          <p:nvPr/>
        </p:nvGrpSpPr>
        <p:grpSpPr>
          <a:xfrm>
            <a:off x="2509794" y="1479150"/>
            <a:ext cx="3514811" cy="3252003"/>
            <a:chOff x="2991269" y="1153325"/>
            <a:chExt cx="3514811" cy="3252003"/>
          </a:xfrm>
        </p:grpSpPr>
        <p:sp>
          <p:nvSpPr>
            <p:cNvPr id="283" name="Google Shape;283;p29"/>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dk1"/>
            </a:solidFill>
            <a:ln>
              <a:noFill/>
            </a:ln>
          </p:spPr>
        </p:sp>
        <p:sp>
          <p:nvSpPr>
            <p:cNvPr id="284" name="Google Shape;284;p29"/>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85" name="Google Shape;285;p29"/>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4"/>
            </a:solidFill>
            <a:ln>
              <a:noFill/>
            </a:ln>
          </p:spPr>
        </p:sp>
        <p:sp>
          <p:nvSpPr>
            <p:cNvPr id="286" name="Google Shape;286;p29"/>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dk1"/>
            </a:solidFill>
            <a:ln>
              <a:noFill/>
            </a:ln>
          </p:spPr>
        </p:sp>
        <p:sp>
          <p:nvSpPr>
            <p:cNvPr id="287" name="Google Shape;287;p29"/>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3"/>
            </a:solidFill>
            <a:ln>
              <a:noFill/>
            </a:ln>
          </p:spPr>
        </p:sp>
        <p:sp>
          <p:nvSpPr>
            <p:cNvPr id="288" name="Google Shape;288;p29"/>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4"/>
            </a:solidFill>
            <a:ln>
              <a:noFill/>
            </a:ln>
          </p:spPr>
        </p:sp>
        <p:sp>
          <p:nvSpPr>
            <p:cNvPr id="289" name="Google Shape;289;p29"/>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3"/>
            </a:solidFill>
            <a:ln>
              <a:noFill/>
            </a:ln>
          </p:spPr>
        </p:sp>
        <p:sp>
          <p:nvSpPr>
            <p:cNvPr id="290" name="Google Shape;290;p29"/>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4"/>
            </a:solidFill>
            <a:ln>
              <a:noFill/>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subTitle" idx="4294967295"/>
          </p:nvPr>
        </p:nvSpPr>
        <p:spPr>
          <a:xfrm>
            <a:off x="812606" y="1376358"/>
            <a:ext cx="7667978" cy="2890842"/>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d-ID" b="1" noProof="1">
                <a:solidFill>
                  <a:srgbClr val="000000"/>
                </a:solidFill>
                <a:latin typeface="Lexend Deca" panose="020B0604020202020204" charset="-78"/>
                <a:cs typeface="Lexend Deca" panose="020B0604020202020204" charset="-78"/>
              </a:rPr>
              <a:t>JSON (Java Script Object Notation) adalah format pertukaran data yang bersifat ringan. Fokus JSON adalah pada representasi data di website. JSON dirancang untuk memudahkan pertukaran data pada situs dan merupakan perluasan dari fungsi-fungsi javascript.</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6" name="Rectangle 5">
            <a:extLst>
              <a:ext uri="{FF2B5EF4-FFF2-40B4-BE49-F238E27FC236}">
                <a16:creationId xmlns:a16="http://schemas.microsoft.com/office/drawing/2014/main" id="{4C8885CC-3094-4EF5-BD99-0FF823AB31CA}"/>
              </a:ext>
            </a:extLst>
          </p:cNvPr>
          <p:cNvSpPr/>
          <p:nvPr/>
        </p:nvSpPr>
        <p:spPr>
          <a:xfrm>
            <a:off x="812606" y="370186"/>
            <a:ext cx="4149494" cy="7041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 sz="3000" b="1" dirty="0">
                <a:solidFill>
                  <a:schemeClr val="bg1"/>
                </a:solidFill>
                <a:latin typeface="Lexend Deca" panose="020B0604020202020204" charset="-78"/>
                <a:cs typeface="Lexend Deca" panose="020B0604020202020204" charset="-78"/>
              </a:rPr>
              <a:t>Apa itu JSON?</a:t>
            </a:r>
            <a:endParaRPr lang="en-US" sz="3000"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Let’s review some concepts</a:t>
            </a:r>
            <a:endParaRPr/>
          </a:p>
        </p:txBody>
      </p:sp>
      <p:sp>
        <p:nvSpPr>
          <p:cNvPr id="296" name="Google Shape;296;p30"/>
          <p:cNvSpPr txBox="1">
            <a:spLocks noGrp="1"/>
          </p:cNvSpPr>
          <p:nvPr>
            <p:ph type="body" idx="1"/>
          </p:nvPr>
        </p:nvSpPr>
        <p:spPr>
          <a:xfrm>
            <a:off x="580550" y="13525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Yellow</a:t>
            </a:r>
            <a:endParaRPr sz="1200" b="1">
              <a:latin typeface="Muli"/>
              <a:ea typeface="Muli"/>
              <a:cs typeface="Muli"/>
              <a:sym typeface="Muli"/>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97" name="Google Shape;297;p30"/>
          <p:cNvSpPr txBox="1">
            <a:spLocks noGrp="1"/>
          </p:cNvSpPr>
          <p:nvPr>
            <p:ph type="body" idx="2"/>
          </p:nvPr>
        </p:nvSpPr>
        <p:spPr>
          <a:xfrm>
            <a:off x="2780449" y="13525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Blue</a:t>
            </a:r>
            <a:endParaRPr sz="1200" b="1">
              <a:latin typeface="Muli"/>
              <a:ea typeface="Muli"/>
              <a:cs typeface="Muli"/>
              <a:sym typeface="Muli"/>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98" name="Google Shape;298;p30"/>
          <p:cNvSpPr txBox="1">
            <a:spLocks noGrp="1"/>
          </p:cNvSpPr>
          <p:nvPr>
            <p:ph type="body" idx="3"/>
          </p:nvPr>
        </p:nvSpPr>
        <p:spPr>
          <a:xfrm>
            <a:off x="4980348" y="13525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Red</a:t>
            </a:r>
            <a:endParaRPr sz="1200" b="1">
              <a:latin typeface="Muli"/>
              <a:ea typeface="Muli"/>
              <a:cs typeface="Muli"/>
              <a:sym typeface="Muli"/>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00" name="Google Shape;300;p30"/>
          <p:cNvSpPr txBox="1">
            <a:spLocks noGrp="1"/>
          </p:cNvSpPr>
          <p:nvPr>
            <p:ph type="body" idx="1"/>
          </p:nvPr>
        </p:nvSpPr>
        <p:spPr>
          <a:xfrm>
            <a:off x="580550" y="30289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Yellow</a:t>
            </a:r>
            <a:endParaRPr sz="1200" b="1">
              <a:latin typeface="Muli"/>
              <a:ea typeface="Muli"/>
              <a:cs typeface="Muli"/>
              <a:sym typeface="Muli"/>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01" name="Google Shape;301;p30"/>
          <p:cNvSpPr txBox="1">
            <a:spLocks noGrp="1"/>
          </p:cNvSpPr>
          <p:nvPr>
            <p:ph type="body" idx="2"/>
          </p:nvPr>
        </p:nvSpPr>
        <p:spPr>
          <a:xfrm>
            <a:off x="2780449" y="30289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Blue</a:t>
            </a:r>
            <a:endParaRPr sz="1200" b="1">
              <a:latin typeface="Muli"/>
              <a:ea typeface="Muli"/>
              <a:cs typeface="Muli"/>
              <a:sym typeface="Muli"/>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02" name="Google Shape;302;p30"/>
          <p:cNvSpPr txBox="1">
            <a:spLocks noGrp="1"/>
          </p:cNvSpPr>
          <p:nvPr>
            <p:ph type="body" idx="3"/>
          </p:nvPr>
        </p:nvSpPr>
        <p:spPr>
          <a:xfrm>
            <a:off x="4980348" y="30289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Red</a:t>
            </a:r>
            <a:endParaRPr sz="1200" b="1">
              <a:latin typeface="Muli"/>
              <a:ea typeface="Muli"/>
              <a:cs typeface="Muli"/>
              <a:sym typeface="Muli"/>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en"/>
              <a:t>You can insert graphs from Excel or Google Sheets</a:t>
            </a:r>
            <a:endParaRPr/>
          </a:p>
        </p:txBody>
      </p:sp>
      <p:sp>
        <p:nvSpPr>
          <p:cNvPr id="308" name="Google Shape;308;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cxnSp>
        <p:nvCxnSpPr>
          <p:cNvPr id="309" name="Google Shape;309;p31"/>
          <p:cNvCxnSpPr/>
          <p:nvPr/>
        </p:nvCxnSpPr>
        <p:spPr>
          <a:xfrm>
            <a:off x="580550" y="1074701"/>
            <a:ext cx="7239000" cy="0"/>
          </a:xfrm>
          <a:prstGeom prst="straightConnector1">
            <a:avLst/>
          </a:prstGeom>
          <a:noFill/>
          <a:ln w="9525" cap="flat" cmpd="sng">
            <a:solidFill>
              <a:schemeClr val="accent3"/>
            </a:solidFill>
            <a:prstDash val="solid"/>
            <a:round/>
            <a:headEnd type="none" w="med" len="med"/>
            <a:tailEnd type="none" w="med" len="med"/>
          </a:ln>
        </p:spPr>
      </p:cxnSp>
      <p:cxnSp>
        <p:nvCxnSpPr>
          <p:cNvPr id="310" name="Google Shape;310;p31"/>
          <p:cNvCxnSpPr/>
          <p:nvPr/>
        </p:nvCxnSpPr>
        <p:spPr>
          <a:xfrm>
            <a:off x="580550" y="1784183"/>
            <a:ext cx="7239000" cy="0"/>
          </a:xfrm>
          <a:prstGeom prst="straightConnector1">
            <a:avLst/>
          </a:prstGeom>
          <a:noFill/>
          <a:ln w="9525" cap="flat" cmpd="sng">
            <a:solidFill>
              <a:schemeClr val="accent3"/>
            </a:solidFill>
            <a:prstDash val="solid"/>
            <a:round/>
            <a:headEnd type="none" w="med" len="med"/>
            <a:tailEnd type="none" w="med" len="med"/>
          </a:ln>
        </p:spPr>
      </p:cxnSp>
      <p:cxnSp>
        <p:nvCxnSpPr>
          <p:cNvPr id="311" name="Google Shape;311;p31"/>
          <p:cNvCxnSpPr/>
          <p:nvPr/>
        </p:nvCxnSpPr>
        <p:spPr>
          <a:xfrm>
            <a:off x="580550" y="2493664"/>
            <a:ext cx="7239000" cy="0"/>
          </a:xfrm>
          <a:prstGeom prst="straightConnector1">
            <a:avLst/>
          </a:prstGeom>
          <a:noFill/>
          <a:ln w="9525" cap="flat" cmpd="sng">
            <a:solidFill>
              <a:schemeClr val="accent3"/>
            </a:solidFill>
            <a:prstDash val="solid"/>
            <a:round/>
            <a:headEnd type="none" w="med" len="med"/>
            <a:tailEnd type="none" w="med" len="med"/>
          </a:ln>
        </p:spPr>
      </p:cxnSp>
      <p:cxnSp>
        <p:nvCxnSpPr>
          <p:cNvPr id="312" name="Google Shape;312;p31"/>
          <p:cNvCxnSpPr/>
          <p:nvPr/>
        </p:nvCxnSpPr>
        <p:spPr>
          <a:xfrm>
            <a:off x="580550" y="3203146"/>
            <a:ext cx="7239000" cy="0"/>
          </a:xfrm>
          <a:prstGeom prst="straightConnector1">
            <a:avLst/>
          </a:prstGeom>
          <a:noFill/>
          <a:ln w="9525" cap="flat" cmpd="sng">
            <a:solidFill>
              <a:schemeClr val="accent3"/>
            </a:solidFill>
            <a:prstDash val="solid"/>
            <a:round/>
            <a:headEnd type="none" w="med" len="med"/>
            <a:tailEnd type="none" w="med" len="med"/>
          </a:ln>
        </p:spPr>
      </p:cxnSp>
      <p:cxnSp>
        <p:nvCxnSpPr>
          <p:cNvPr id="313" name="Google Shape;313;p31"/>
          <p:cNvCxnSpPr/>
          <p:nvPr/>
        </p:nvCxnSpPr>
        <p:spPr>
          <a:xfrm>
            <a:off x="580550" y="3934526"/>
            <a:ext cx="7239000" cy="0"/>
          </a:xfrm>
          <a:prstGeom prst="straightConnector1">
            <a:avLst/>
          </a:prstGeom>
          <a:noFill/>
          <a:ln w="9525" cap="flat" cmpd="sng">
            <a:solidFill>
              <a:schemeClr val="accent3"/>
            </a:solidFill>
            <a:prstDash val="solid"/>
            <a:round/>
            <a:headEnd type="none" w="med" len="med"/>
            <a:tailEnd type="none" w="med" len="med"/>
          </a:ln>
        </p:spPr>
      </p:cxnSp>
      <p:sp>
        <p:nvSpPr>
          <p:cNvPr id="314" name="Google Shape;314;p31"/>
          <p:cNvSpPr txBox="1"/>
          <p:nvPr/>
        </p:nvSpPr>
        <p:spPr>
          <a:xfrm>
            <a:off x="58055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lt1"/>
                </a:solidFill>
                <a:latin typeface="Muli"/>
                <a:ea typeface="Muli"/>
                <a:cs typeface="Muli"/>
                <a:sym typeface="Muli"/>
              </a:rPr>
              <a:t>4000</a:t>
            </a:r>
            <a:endParaRPr sz="1000">
              <a:solidFill>
                <a:schemeClr val="lt1"/>
              </a:solidFill>
              <a:latin typeface="Muli"/>
              <a:ea typeface="Muli"/>
              <a:cs typeface="Muli"/>
              <a:sym typeface="Muli"/>
            </a:endParaRPr>
          </a:p>
          <a:p>
            <a:pPr marL="0" marR="0" lvl="0" indent="0" algn="r" rtl="0">
              <a:lnSpc>
                <a:spcPct val="100000"/>
              </a:lnSpc>
              <a:spcBef>
                <a:spcPts val="4400"/>
              </a:spcBef>
              <a:spcAft>
                <a:spcPts val="0"/>
              </a:spcAft>
              <a:buNone/>
            </a:pPr>
            <a:r>
              <a:rPr lang="en" sz="1000">
                <a:solidFill>
                  <a:schemeClr val="lt1"/>
                </a:solidFill>
                <a:latin typeface="Muli"/>
                <a:ea typeface="Muli"/>
                <a:cs typeface="Muli"/>
                <a:sym typeface="Muli"/>
              </a:rPr>
              <a:t>3000</a:t>
            </a:r>
            <a:endParaRPr sz="1000">
              <a:solidFill>
                <a:schemeClr val="lt1"/>
              </a:solidFill>
              <a:latin typeface="Muli"/>
              <a:ea typeface="Muli"/>
              <a:cs typeface="Muli"/>
              <a:sym typeface="Muli"/>
            </a:endParaRPr>
          </a:p>
          <a:p>
            <a:pPr marL="0" marR="0" lvl="0" indent="0" algn="r" rtl="0">
              <a:lnSpc>
                <a:spcPct val="100000"/>
              </a:lnSpc>
              <a:spcBef>
                <a:spcPts val="4400"/>
              </a:spcBef>
              <a:spcAft>
                <a:spcPts val="0"/>
              </a:spcAft>
              <a:buNone/>
            </a:pPr>
            <a:r>
              <a:rPr lang="en" sz="1000">
                <a:solidFill>
                  <a:schemeClr val="lt1"/>
                </a:solidFill>
                <a:latin typeface="Muli"/>
                <a:ea typeface="Muli"/>
                <a:cs typeface="Muli"/>
                <a:sym typeface="Muli"/>
              </a:rPr>
              <a:t>2000</a:t>
            </a:r>
            <a:endParaRPr sz="1000">
              <a:solidFill>
                <a:schemeClr val="lt1"/>
              </a:solidFill>
              <a:latin typeface="Muli"/>
              <a:ea typeface="Muli"/>
              <a:cs typeface="Muli"/>
              <a:sym typeface="Muli"/>
            </a:endParaRPr>
          </a:p>
          <a:p>
            <a:pPr marL="0" marR="0" lvl="0" indent="0" algn="r" rtl="0">
              <a:lnSpc>
                <a:spcPct val="100000"/>
              </a:lnSpc>
              <a:spcBef>
                <a:spcPts val="4400"/>
              </a:spcBef>
              <a:spcAft>
                <a:spcPts val="0"/>
              </a:spcAft>
              <a:buNone/>
            </a:pPr>
            <a:r>
              <a:rPr lang="en" sz="1000">
                <a:solidFill>
                  <a:schemeClr val="lt1"/>
                </a:solidFill>
                <a:latin typeface="Muli"/>
                <a:ea typeface="Muli"/>
                <a:cs typeface="Muli"/>
                <a:sym typeface="Muli"/>
              </a:rPr>
              <a:t>1000</a:t>
            </a:r>
            <a:endParaRPr sz="1000">
              <a:solidFill>
                <a:schemeClr val="lt1"/>
              </a:solidFill>
              <a:latin typeface="Muli"/>
              <a:ea typeface="Muli"/>
              <a:cs typeface="Muli"/>
              <a:sym typeface="Muli"/>
            </a:endParaRPr>
          </a:p>
          <a:p>
            <a:pPr marL="0" marR="0" lvl="0" indent="0" algn="r" rtl="0">
              <a:lnSpc>
                <a:spcPct val="100000"/>
              </a:lnSpc>
              <a:spcBef>
                <a:spcPts val="4400"/>
              </a:spcBef>
              <a:spcAft>
                <a:spcPts val="4400"/>
              </a:spcAft>
              <a:buNone/>
            </a:pPr>
            <a:r>
              <a:rPr lang="en" sz="1000">
                <a:solidFill>
                  <a:schemeClr val="lt1"/>
                </a:solidFill>
                <a:latin typeface="Muli"/>
                <a:ea typeface="Muli"/>
                <a:cs typeface="Muli"/>
                <a:sym typeface="Muli"/>
              </a:rPr>
              <a:t>0</a:t>
            </a:r>
            <a:endParaRPr sz="1000">
              <a:solidFill>
                <a:schemeClr val="lt1"/>
              </a:solidFill>
              <a:latin typeface="Muli"/>
              <a:ea typeface="Muli"/>
              <a:cs typeface="Muli"/>
              <a:sym typeface="Muli"/>
            </a:endParaRPr>
          </a:p>
        </p:txBody>
      </p:sp>
      <p:sp>
        <p:nvSpPr>
          <p:cNvPr id="315" name="Google Shape;315;p31"/>
          <p:cNvSpPr/>
          <p:nvPr/>
        </p:nvSpPr>
        <p:spPr>
          <a:xfrm>
            <a:off x="120083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515076" y="1986874"/>
            <a:ext cx="233700" cy="194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182932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295383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3268081" y="2096344"/>
            <a:ext cx="233700" cy="1838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358232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470684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5021085" y="1074577"/>
            <a:ext cx="233700" cy="2860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533533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645984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6774090" y="1293620"/>
            <a:ext cx="233700" cy="264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08833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latin typeface="Lexend Deca"/>
                <a:ea typeface="Lexend Deca"/>
                <a:cs typeface="Lexend Deca"/>
                <a:sym typeface="Lexend Deca"/>
              </a:rPr>
              <a:t>Mobile project</a:t>
            </a:r>
            <a:endParaRPr sz="3000">
              <a:latin typeface="Lexend Deca"/>
              <a:ea typeface="Lexend Deca"/>
              <a:cs typeface="Lexend Deca"/>
              <a:sym typeface="Lexend Deca"/>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332" name="Google Shape;332;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333" name="Google Shape;333;p32"/>
          <p:cNvGrpSpPr/>
          <p:nvPr/>
        </p:nvGrpSpPr>
        <p:grpSpPr>
          <a:xfrm rot="16200000">
            <a:off x="4168191" y="496825"/>
            <a:ext cx="2119546" cy="4396359"/>
            <a:chOff x="2547150" y="238125"/>
            <a:chExt cx="2525675" cy="5238750"/>
          </a:xfrm>
        </p:grpSpPr>
        <p:sp>
          <p:nvSpPr>
            <p:cNvPr id="334" name="Google Shape;334;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344" name="Google Shape;344;p33"/>
          <p:cNvGrpSpPr/>
          <p:nvPr/>
        </p:nvGrpSpPr>
        <p:grpSpPr>
          <a:xfrm>
            <a:off x="4943502" y="465959"/>
            <a:ext cx="2736410" cy="4222433"/>
            <a:chOff x="2112475" y="238125"/>
            <a:chExt cx="3395050" cy="5238750"/>
          </a:xfrm>
        </p:grpSpPr>
        <p:sp>
          <p:nvSpPr>
            <p:cNvPr id="345" name="Google Shape;345;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3"/>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latin typeface="Lexend Deca"/>
                <a:ea typeface="Lexend Deca"/>
                <a:cs typeface="Lexend Deca"/>
                <a:sym typeface="Lexend Deca"/>
              </a:rPr>
              <a:t>Tablet</a:t>
            </a:r>
            <a:br>
              <a:rPr lang="en" sz="3000">
                <a:latin typeface="Lexend Deca"/>
                <a:ea typeface="Lexend Deca"/>
                <a:cs typeface="Lexend Deca"/>
                <a:sym typeface="Lexend Deca"/>
              </a:rPr>
            </a:br>
            <a:r>
              <a:rPr lang="en" sz="3000">
                <a:latin typeface="Lexend Deca"/>
                <a:ea typeface="Lexend Deca"/>
                <a:cs typeface="Lexend Deca"/>
                <a:sym typeface="Lexend Deca"/>
              </a:rPr>
              <a:t>project</a:t>
            </a:r>
            <a:endParaRPr sz="3000">
              <a:latin typeface="Lexend Deca"/>
              <a:ea typeface="Lexend Deca"/>
              <a:cs typeface="Lexend Deca"/>
              <a:sym typeface="Lexend Deca"/>
            </a:endParaRPr>
          </a:p>
          <a:p>
            <a:pPr marL="0" lvl="0" indent="0" algn="l" rtl="0">
              <a:spcBef>
                <a:spcPts val="600"/>
              </a:spcBef>
              <a:spcAft>
                <a:spcPts val="0"/>
              </a:spcAft>
              <a:buNone/>
            </a:pPr>
            <a:r>
              <a:rPr lang="en" sz="1800"/>
              <a:t>Show and explain your web, app or software projects using these gadget templates.</a:t>
            </a:r>
            <a:endParaRPr sz="1800"/>
          </a:p>
        </p:txBody>
      </p:sp>
      <p:pic>
        <p:nvPicPr>
          <p:cNvPr id="350" name="Google Shape;350;p33"/>
          <p:cNvPicPr preferRelativeResize="0"/>
          <p:nvPr/>
        </p:nvPicPr>
        <p:blipFill>
          <a:blip r:embed="rId3">
            <a:alphaModFix/>
          </a:blip>
          <a:stretch>
            <a:fillRect/>
          </a:stretch>
        </p:blipFill>
        <p:spPr>
          <a:xfrm>
            <a:off x="5012788" y="839688"/>
            <a:ext cx="2597800" cy="34637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356" name="Google Shape;356;p34"/>
          <p:cNvGrpSpPr/>
          <p:nvPr/>
        </p:nvGrpSpPr>
        <p:grpSpPr>
          <a:xfrm>
            <a:off x="3737922" y="1063916"/>
            <a:ext cx="5147174" cy="3015668"/>
            <a:chOff x="1177450" y="241631"/>
            <a:chExt cx="6173152" cy="3616776"/>
          </a:xfrm>
        </p:grpSpPr>
        <p:sp>
          <p:nvSpPr>
            <p:cNvPr id="357" name="Google Shape;357;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1" name="Google Shape;361;p34"/>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latin typeface="Lexend Deca"/>
                <a:ea typeface="Lexend Deca"/>
                <a:cs typeface="Lexend Deca"/>
                <a:sym typeface="Lexend Deca"/>
              </a:rPr>
              <a:t>Desktop project</a:t>
            </a:r>
            <a:endParaRPr sz="3000">
              <a:latin typeface="Lexend Deca"/>
              <a:ea typeface="Lexend Deca"/>
              <a:cs typeface="Lexend Deca"/>
              <a:sym typeface="Lexend Deca"/>
            </a:endParaRPr>
          </a:p>
          <a:p>
            <a:pPr marL="0" lvl="0" indent="0" algn="l" rtl="0">
              <a:spcBef>
                <a:spcPts val="600"/>
              </a:spcBef>
              <a:spcAft>
                <a:spcPts val="0"/>
              </a:spcAft>
              <a:buNone/>
            </a:pPr>
            <a:r>
              <a:rPr lang="en" sz="1800"/>
              <a:t>Show and explain your web, app or software projects using these gadget templates.</a:t>
            </a:r>
            <a:endParaRPr sz="1800"/>
          </a:p>
        </p:txBody>
      </p:sp>
      <p:pic>
        <p:nvPicPr>
          <p:cNvPr id="362" name="Google Shape;362;p34"/>
          <p:cNvPicPr preferRelativeResize="0"/>
          <p:nvPr/>
        </p:nvPicPr>
        <p:blipFill rotWithShape="1">
          <a:blip r:embed="rId3">
            <a:alphaModFix/>
          </a:blip>
          <a:srcRect b="6620"/>
          <a:stretch/>
        </p:blipFill>
        <p:spPr>
          <a:xfrm>
            <a:off x="4308138" y="1216625"/>
            <a:ext cx="4006751" cy="2545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68" name="Google Shape;368;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69" name="Google Shape;369;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a:latin typeface="Muli"/>
                <a:ea typeface="Muli"/>
                <a:cs typeface="Muli"/>
                <a:sym typeface="Muli"/>
              </a:rPr>
              <a:t>Any questions?</a:t>
            </a:r>
            <a:endParaRPr sz="1800" b="1">
              <a:latin typeface="Muli"/>
              <a:ea typeface="Muli"/>
              <a:cs typeface="Muli"/>
              <a:sym typeface="Muli"/>
            </a:endParaRPr>
          </a:p>
          <a:p>
            <a:pPr marL="0" lvl="0" indent="0" algn="l" rtl="0">
              <a:spcBef>
                <a:spcPts val="600"/>
              </a:spcBef>
              <a:spcAft>
                <a:spcPts val="0"/>
              </a:spcAft>
              <a:buNone/>
            </a:pPr>
            <a:r>
              <a:rPr lang="en" sz="1800"/>
              <a:t>You can find me at:</a:t>
            </a:r>
            <a:endParaRPr sz="1800"/>
          </a:p>
          <a:p>
            <a:pPr marL="0" lvl="0" indent="0" algn="l" rtl="0">
              <a:spcBef>
                <a:spcPts val="600"/>
              </a:spcBef>
              <a:spcAft>
                <a:spcPts val="0"/>
              </a:spcAft>
              <a:buNone/>
            </a:pPr>
            <a:r>
              <a:rPr lang="en" sz="1800"/>
              <a:t>@username</a:t>
            </a:r>
            <a:endParaRPr sz="1800"/>
          </a:p>
          <a:p>
            <a:pPr marL="0" lvl="0" indent="0" algn="l" rtl="0">
              <a:spcBef>
                <a:spcPts val="600"/>
              </a:spcBef>
              <a:spcAft>
                <a:spcPts val="0"/>
              </a:spcAft>
              <a:buNone/>
            </a:pPr>
            <a:r>
              <a:rPr lang="en" sz="1800"/>
              <a:t>user@mail.me</a:t>
            </a:r>
            <a:endParaRPr sz="1800"/>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Credits</a:t>
            </a:r>
            <a:endParaRPr/>
          </a:p>
        </p:txBody>
      </p:sp>
      <p:sp>
        <p:nvSpPr>
          <p:cNvPr id="378" name="Google Shape;378;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7"/>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Presentation design</a:t>
            </a:r>
            <a:endParaRPr/>
          </a:p>
        </p:txBody>
      </p:sp>
      <p:sp>
        <p:nvSpPr>
          <p:cNvPr id="385" name="Google Shape;385;p37"/>
          <p:cNvSpPr txBox="1">
            <a:spLocks noGrp="1"/>
          </p:cNvSpPr>
          <p:nvPr>
            <p:ph type="body" idx="1"/>
          </p:nvPr>
        </p:nvSpPr>
        <p:spPr>
          <a:xfrm>
            <a:off x="580550" y="1200150"/>
            <a:ext cx="6014400" cy="2664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This presentation uses the following typographies:</a:t>
            </a:r>
            <a:endParaRPr sz="1800"/>
          </a:p>
          <a:p>
            <a:pPr marL="457200" lvl="0" indent="-342900" algn="l" rtl="0">
              <a:lnSpc>
                <a:spcPct val="115000"/>
              </a:lnSpc>
              <a:spcBef>
                <a:spcPts val="600"/>
              </a:spcBef>
              <a:spcAft>
                <a:spcPts val="0"/>
              </a:spcAft>
              <a:buSzPts val="1800"/>
              <a:buChar char="⬡"/>
            </a:pPr>
            <a:r>
              <a:rPr lang="en" sz="1800"/>
              <a:t>Titles: Lexend Deca</a:t>
            </a:r>
            <a:endParaRPr sz="1800"/>
          </a:p>
          <a:p>
            <a:pPr marL="457200" lvl="0" indent="-342900" algn="l" rtl="0">
              <a:lnSpc>
                <a:spcPct val="115000"/>
              </a:lnSpc>
              <a:spcBef>
                <a:spcPts val="0"/>
              </a:spcBef>
              <a:spcAft>
                <a:spcPts val="0"/>
              </a:spcAft>
              <a:buSzPts val="1800"/>
              <a:buChar char="⬡"/>
            </a:pPr>
            <a:r>
              <a:rPr lang="en" sz="1800"/>
              <a:t>Body copy: Muli light</a:t>
            </a:r>
            <a:endParaRPr sz="1800"/>
          </a:p>
          <a:p>
            <a:pPr marL="0" lvl="0" indent="0" algn="l" rtl="0">
              <a:lnSpc>
                <a:spcPct val="115000"/>
              </a:lnSpc>
              <a:spcBef>
                <a:spcPts val="600"/>
              </a:spcBef>
              <a:spcAft>
                <a:spcPts val="0"/>
              </a:spcAft>
              <a:buNone/>
            </a:pPr>
            <a:r>
              <a:rPr lang="en" sz="1800"/>
              <a:t>Download for free at:</a:t>
            </a:r>
            <a:endParaRPr sz="1800"/>
          </a:p>
          <a:p>
            <a:pPr marL="0" lvl="0" indent="0" algn="l" rtl="0">
              <a:lnSpc>
                <a:spcPct val="115000"/>
              </a:lnSpc>
              <a:spcBef>
                <a:spcPts val="600"/>
              </a:spcBef>
              <a:spcAft>
                <a:spcPts val="0"/>
              </a:spcAft>
              <a:buNone/>
            </a:pPr>
            <a:r>
              <a:rPr lang="en" sz="1800" u="sng">
                <a:solidFill>
                  <a:schemeClr val="hlink"/>
                </a:solidFill>
                <a:hlinkClick r:id="rId3"/>
              </a:rPr>
              <a:t>https://www.lexend.com/</a:t>
            </a:r>
            <a:endParaRPr sz="1800"/>
          </a:p>
          <a:p>
            <a:pPr marL="0" lvl="0" indent="0" algn="l" rtl="0">
              <a:lnSpc>
                <a:spcPct val="115000"/>
              </a:lnSpc>
              <a:spcBef>
                <a:spcPts val="600"/>
              </a:spcBef>
              <a:spcAft>
                <a:spcPts val="0"/>
              </a:spcAft>
              <a:buNone/>
            </a:pPr>
            <a:r>
              <a:rPr lang="en" sz="1800" u="sng">
                <a:solidFill>
                  <a:schemeClr val="hlink"/>
                </a:solidFill>
                <a:hlinkClick r:id="rId4"/>
              </a:rPr>
              <a:t>https://www.fontsquirrel.com/fonts/muli</a:t>
            </a:r>
            <a:endParaRPr sz="1800"/>
          </a:p>
          <a:p>
            <a:pPr marL="0" lvl="0" indent="0" algn="l" rtl="0">
              <a:lnSpc>
                <a:spcPct val="115000"/>
              </a:lnSpc>
              <a:spcBef>
                <a:spcPts val="600"/>
              </a:spcBef>
              <a:spcAft>
                <a:spcPts val="0"/>
              </a:spcAft>
              <a:buNone/>
            </a:pPr>
            <a:endParaRPr sz="1800"/>
          </a:p>
        </p:txBody>
      </p:sp>
      <p:sp>
        <p:nvSpPr>
          <p:cNvPr id="386" name="Google Shape;386;p37"/>
          <p:cNvSpPr txBox="1"/>
          <p:nvPr/>
        </p:nvSpPr>
        <p:spPr>
          <a:xfrm>
            <a:off x="580550" y="4171650"/>
            <a:ext cx="601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Muli"/>
                <a:ea typeface="Muli"/>
                <a:cs typeface="Muli"/>
                <a:sym typeface="Muli"/>
              </a:rPr>
              <a:t>You don’t need to keep this slide in your presentation. It’s only here to serve you as a design guide if you need to create new slides or download the fonts to edit the presentation in PowerPoint®</a:t>
            </a:r>
            <a:endParaRPr sz="1200">
              <a:solidFill>
                <a:schemeClr val="accent4"/>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None/>
            </a:pPr>
            <a:endParaRPr sz="1200">
              <a:solidFill>
                <a:schemeClr val="accent4"/>
              </a:solidFill>
              <a:latin typeface="Muli"/>
              <a:ea typeface="Muli"/>
              <a:cs typeface="Muli"/>
              <a:sym typeface="Muli"/>
            </a:endParaRPr>
          </a:p>
        </p:txBody>
      </p:sp>
      <p:sp>
        <p:nvSpPr>
          <p:cNvPr id="387" name="Google Shape;387;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93" name="Google Shape;393;p38"/>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For Business Plans, Marketing Plans, Project Proposals, Lessons, etc</a:t>
            </a:r>
            <a:endParaRPr/>
          </a:p>
        </p:txBody>
      </p:sp>
      <p:pic>
        <p:nvPicPr>
          <p:cNvPr id="394" name="Google Shape;394;p38"/>
          <p:cNvPicPr preferRelativeResize="0"/>
          <p:nvPr/>
        </p:nvPicPr>
        <p:blipFill>
          <a:blip r:embed="rId3">
            <a:alphaModFix/>
          </a:blip>
          <a:stretch>
            <a:fillRect/>
          </a:stretch>
        </p:blipFill>
        <p:spPr>
          <a:xfrm>
            <a:off x="5983976" y="1373675"/>
            <a:ext cx="1519400" cy="1731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9"/>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Timeline</a:t>
            </a:r>
            <a:endParaRPr/>
          </a:p>
        </p:txBody>
      </p:sp>
      <p:sp>
        <p:nvSpPr>
          <p:cNvPr id="400" name="Google Shape;400;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401" name="Google Shape;401;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DEC</a:t>
            </a:r>
            <a:endParaRPr sz="1000">
              <a:solidFill>
                <a:schemeClr val="accent1"/>
              </a:solidFill>
              <a:latin typeface="Muli"/>
              <a:ea typeface="Muli"/>
              <a:cs typeface="Muli"/>
              <a:sym typeface="Muli"/>
            </a:endParaRPr>
          </a:p>
        </p:txBody>
      </p:sp>
      <p:sp>
        <p:nvSpPr>
          <p:cNvPr id="402" name="Google Shape;402;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NOV</a:t>
            </a:r>
            <a:endParaRPr sz="1000">
              <a:solidFill>
                <a:schemeClr val="accent1"/>
              </a:solidFill>
              <a:latin typeface="Muli"/>
              <a:ea typeface="Muli"/>
              <a:cs typeface="Muli"/>
              <a:sym typeface="Muli"/>
            </a:endParaRPr>
          </a:p>
        </p:txBody>
      </p:sp>
      <p:sp>
        <p:nvSpPr>
          <p:cNvPr id="403" name="Google Shape;403;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OCT</a:t>
            </a:r>
            <a:endParaRPr sz="1000">
              <a:solidFill>
                <a:schemeClr val="accent1"/>
              </a:solidFill>
              <a:latin typeface="Muli"/>
              <a:ea typeface="Muli"/>
              <a:cs typeface="Muli"/>
              <a:sym typeface="Muli"/>
            </a:endParaRPr>
          </a:p>
        </p:txBody>
      </p:sp>
      <p:sp>
        <p:nvSpPr>
          <p:cNvPr id="404" name="Google Shape;404;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SEP</a:t>
            </a:r>
            <a:endParaRPr sz="1000">
              <a:solidFill>
                <a:schemeClr val="accent1"/>
              </a:solidFill>
              <a:latin typeface="Muli"/>
              <a:ea typeface="Muli"/>
              <a:cs typeface="Muli"/>
              <a:sym typeface="Muli"/>
            </a:endParaRPr>
          </a:p>
        </p:txBody>
      </p:sp>
      <p:sp>
        <p:nvSpPr>
          <p:cNvPr id="405" name="Google Shape;405;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AUG</a:t>
            </a:r>
            <a:endParaRPr sz="1000">
              <a:solidFill>
                <a:schemeClr val="accent1"/>
              </a:solidFill>
              <a:latin typeface="Muli"/>
              <a:ea typeface="Muli"/>
              <a:cs typeface="Muli"/>
              <a:sym typeface="Muli"/>
            </a:endParaRPr>
          </a:p>
        </p:txBody>
      </p:sp>
      <p:sp>
        <p:nvSpPr>
          <p:cNvPr id="406" name="Google Shape;406;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JUL</a:t>
            </a:r>
            <a:endParaRPr sz="1000">
              <a:solidFill>
                <a:schemeClr val="accent1"/>
              </a:solidFill>
              <a:latin typeface="Muli"/>
              <a:ea typeface="Muli"/>
              <a:cs typeface="Muli"/>
              <a:sym typeface="Muli"/>
            </a:endParaRPr>
          </a:p>
        </p:txBody>
      </p:sp>
      <p:sp>
        <p:nvSpPr>
          <p:cNvPr id="407" name="Google Shape;407;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JUN</a:t>
            </a:r>
            <a:endParaRPr sz="1000">
              <a:solidFill>
                <a:schemeClr val="lt1"/>
              </a:solidFill>
              <a:latin typeface="Muli"/>
              <a:ea typeface="Muli"/>
              <a:cs typeface="Muli"/>
              <a:sym typeface="Muli"/>
            </a:endParaRPr>
          </a:p>
        </p:txBody>
      </p:sp>
      <p:sp>
        <p:nvSpPr>
          <p:cNvPr id="408" name="Google Shape;408;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MAY</a:t>
            </a:r>
            <a:endParaRPr sz="1000">
              <a:solidFill>
                <a:schemeClr val="lt1"/>
              </a:solidFill>
              <a:latin typeface="Muli"/>
              <a:ea typeface="Muli"/>
              <a:cs typeface="Muli"/>
              <a:sym typeface="Muli"/>
            </a:endParaRPr>
          </a:p>
        </p:txBody>
      </p:sp>
      <p:sp>
        <p:nvSpPr>
          <p:cNvPr id="409" name="Google Shape;409;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APR</a:t>
            </a:r>
            <a:endParaRPr sz="1000">
              <a:solidFill>
                <a:schemeClr val="lt1"/>
              </a:solidFill>
              <a:latin typeface="Muli"/>
              <a:ea typeface="Muli"/>
              <a:cs typeface="Muli"/>
              <a:sym typeface="Muli"/>
            </a:endParaRPr>
          </a:p>
        </p:txBody>
      </p:sp>
      <p:sp>
        <p:nvSpPr>
          <p:cNvPr id="410" name="Google Shape;410;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MAR</a:t>
            </a:r>
            <a:endParaRPr sz="1000">
              <a:solidFill>
                <a:schemeClr val="lt1"/>
              </a:solidFill>
              <a:latin typeface="Muli"/>
              <a:ea typeface="Muli"/>
              <a:cs typeface="Muli"/>
              <a:sym typeface="Muli"/>
            </a:endParaRPr>
          </a:p>
        </p:txBody>
      </p:sp>
      <p:sp>
        <p:nvSpPr>
          <p:cNvPr id="411" name="Google Shape;411;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FEB</a:t>
            </a:r>
            <a:endParaRPr sz="1000">
              <a:solidFill>
                <a:schemeClr val="lt1"/>
              </a:solidFill>
              <a:latin typeface="Muli"/>
              <a:ea typeface="Muli"/>
              <a:cs typeface="Muli"/>
              <a:sym typeface="Muli"/>
            </a:endParaRPr>
          </a:p>
        </p:txBody>
      </p:sp>
      <p:sp>
        <p:nvSpPr>
          <p:cNvPr id="412" name="Google Shape;412;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JAN</a:t>
            </a:r>
            <a:endParaRPr sz="1000">
              <a:solidFill>
                <a:schemeClr val="lt1"/>
              </a:solidFill>
              <a:latin typeface="Muli"/>
              <a:ea typeface="Muli"/>
              <a:cs typeface="Muli"/>
              <a:sym typeface="Muli"/>
            </a:endParaRPr>
          </a:p>
        </p:txBody>
      </p:sp>
      <p:sp>
        <p:nvSpPr>
          <p:cNvPr id="413" name="Google Shape;413;p39"/>
          <p:cNvSpPr/>
          <p:nvPr/>
        </p:nvSpPr>
        <p:spPr>
          <a:xfrm>
            <a:off x="0" y="2603550"/>
            <a:ext cx="637200" cy="393600"/>
          </a:xfrm>
          <a:prstGeom prst="homePlate">
            <a:avLst>
              <a:gd name="adj" fmla="val 32030"/>
            </a:avLst>
          </a:prstGeom>
          <a:solidFill>
            <a:schemeClr val="accent5"/>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414" name="Google Shape;414;p39"/>
          <p:cNvCxnSpPr/>
          <p:nvPr/>
        </p:nvCxnSpPr>
        <p:spPr>
          <a:xfrm rot="10800000">
            <a:off x="768923"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15" name="Google Shape;415;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Blue is the colour of the clear sky and the deep sea</a:t>
            </a:r>
            <a:endParaRPr sz="900">
              <a:solidFill>
                <a:schemeClr val="lt1"/>
              </a:solidFill>
              <a:latin typeface="Muli"/>
              <a:ea typeface="Muli"/>
              <a:cs typeface="Muli"/>
              <a:sym typeface="Muli"/>
            </a:endParaRPr>
          </a:p>
        </p:txBody>
      </p:sp>
      <p:cxnSp>
        <p:nvCxnSpPr>
          <p:cNvPr id="416" name="Google Shape;416;p39"/>
          <p:cNvCxnSpPr/>
          <p:nvPr/>
        </p:nvCxnSpPr>
        <p:spPr>
          <a:xfrm rot="10800000">
            <a:off x="2090158"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17" name="Google Shape;417;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Red is the colour of danger and courage</a:t>
            </a:r>
            <a:endParaRPr sz="900">
              <a:solidFill>
                <a:schemeClr val="lt1"/>
              </a:solidFill>
              <a:latin typeface="Muli"/>
              <a:ea typeface="Muli"/>
              <a:cs typeface="Muli"/>
              <a:sym typeface="Muli"/>
            </a:endParaRPr>
          </a:p>
        </p:txBody>
      </p:sp>
      <p:cxnSp>
        <p:nvCxnSpPr>
          <p:cNvPr id="418" name="Google Shape;418;p39"/>
          <p:cNvCxnSpPr/>
          <p:nvPr/>
        </p:nvCxnSpPr>
        <p:spPr>
          <a:xfrm rot="10800000">
            <a:off x="3411393"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19" name="Google Shape;419;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Black is the color of ebony and of outer space</a:t>
            </a:r>
            <a:endParaRPr sz="900">
              <a:solidFill>
                <a:schemeClr val="lt1"/>
              </a:solidFill>
              <a:latin typeface="Muli"/>
              <a:ea typeface="Muli"/>
              <a:cs typeface="Muli"/>
              <a:sym typeface="Muli"/>
            </a:endParaRPr>
          </a:p>
        </p:txBody>
      </p:sp>
      <p:cxnSp>
        <p:nvCxnSpPr>
          <p:cNvPr id="420" name="Google Shape;420;p39"/>
          <p:cNvCxnSpPr/>
          <p:nvPr/>
        </p:nvCxnSpPr>
        <p:spPr>
          <a:xfrm rot="10800000">
            <a:off x="4732628"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21" name="Google Shape;421;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Yellow is the color of gold, butter and ripe lemons</a:t>
            </a:r>
            <a:endParaRPr sz="900">
              <a:solidFill>
                <a:schemeClr val="lt1"/>
              </a:solidFill>
              <a:latin typeface="Muli"/>
              <a:ea typeface="Muli"/>
              <a:cs typeface="Muli"/>
              <a:sym typeface="Muli"/>
            </a:endParaRPr>
          </a:p>
        </p:txBody>
      </p:sp>
      <p:cxnSp>
        <p:nvCxnSpPr>
          <p:cNvPr id="422" name="Google Shape;422;p39"/>
          <p:cNvCxnSpPr/>
          <p:nvPr/>
        </p:nvCxnSpPr>
        <p:spPr>
          <a:xfrm rot="10800000">
            <a:off x="6053863"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23" name="Google Shape;423;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White is the color of milk and fresh snow</a:t>
            </a:r>
            <a:endParaRPr sz="900">
              <a:solidFill>
                <a:schemeClr val="lt1"/>
              </a:solidFill>
              <a:latin typeface="Muli"/>
              <a:ea typeface="Muli"/>
              <a:cs typeface="Muli"/>
              <a:sym typeface="Muli"/>
            </a:endParaRPr>
          </a:p>
        </p:txBody>
      </p:sp>
      <p:cxnSp>
        <p:nvCxnSpPr>
          <p:cNvPr id="424" name="Google Shape;424;p39"/>
          <p:cNvCxnSpPr/>
          <p:nvPr/>
        </p:nvCxnSpPr>
        <p:spPr>
          <a:xfrm rot="10800000">
            <a:off x="7375098"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25" name="Google Shape;425;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Blue is the colour of the clear sky and the deep sea</a:t>
            </a:r>
            <a:endParaRPr sz="900">
              <a:solidFill>
                <a:schemeClr val="lt1"/>
              </a:solidFill>
              <a:latin typeface="Muli"/>
              <a:ea typeface="Muli"/>
              <a:cs typeface="Muli"/>
              <a:sym typeface="Muli"/>
            </a:endParaRPr>
          </a:p>
        </p:txBody>
      </p:sp>
      <p:cxnSp>
        <p:nvCxnSpPr>
          <p:cNvPr id="426" name="Google Shape;426;p39"/>
          <p:cNvCxnSpPr/>
          <p:nvPr/>
        </p:nvCxnSpPr>
        <p:spPr>
          <a:xfrm rot="10800000">
            <a:off x="1439687"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27" name="Google Shape;427;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Yellow is the color of gold, butter and ripe lemons</a:t>
            </a:r>
            <a:endParaRPr sz="900">
              <a:solidFill>
                <a:schemeClr val="lt1"/>
              </a:solidFill>
              <a:latin typeface="Muli"/>
              <a:ea typeface="Muli"/>
              <a:cs typeface="Muli"/>
              <a:sym typeface="Muli"/>
            </a:endParaRPr>
          </a:p>
        </p:txBody>
      </p:sp>
      <p:cxnSp>
        <p:nvCxnSpPr>
          <p:cNvPr id="428" name="Google Shape;428;p39"/>
          <p:cNvCxnSpPr/>
          <p:nvPr/>
        </p:nvCxnSpPr>
        <p:spPr>
          <a:xfrm rot="10800000">
            <a:off x="2760922"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29" name="Google Shape;429;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White is the color of milk and fresh snow</a:t>
            </a:r>
            <a:endParaRPr sz="900">
              <a:solidFill>
                <a:schemeClr val="lt1"/>
              </a:solidFill>
              <a:latin typeface="Muli"/>
              <a:ea typeface="Muli"/>
              <a:cs typeface="Muli"/>
              <a:sym typeface="Muli"/>
            </a:endParaRPr>
          </a:p>
        </p:txBody>
      </p:sp>
      <p:cxnSp>
        <p:nvCxnSpPr>
          <p:cNvPr id="430" name="Google Shape;430;p39"/>
          <p:cNvCxnSpPr/>
          <p:nvPr/>
        </p:nvCxnSpPr>
        <p:spPr>
          <a:xfrm rot="10800000">
            <a:off x="4082157"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31" name="Google Shape;431;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Blue is the colour of the clear sky and the deep sea</a:t>
            </a:r>
            <a:endParaRPr sz="900">
              <a:solidFill>
                <a:schemeClr val="lt1"/>
              </a:solidFill>
              <a:latin typeface="Muli"/>
              <a:ea typeface="Muli"/>
              <a:cs typeface="Muli"/>
              <a:sym typeface="Muli"/>
            </a:endParaRPr>
          </a:p>
        </p:txBody>
      </p:sp>
      <p:cxnSp>
        <p:nvCxnSpPr>
          <p:cNvPr id="432" name="Google Shape;432;p39"/>
          <p:cNvCxnSpPr/>
          <p:nvPr/>
        </p:nvCxnSpPr>
        <p:spPr>
          <a:xfrm rot="10800000">
            <a:off x="5403392"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33" name="Google Shape;433;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Red is the colour of danger and courage</a:t>
            </a:r>
            <a:endParaRPr sz="900">
              <a:solidFill>
                <a:schemeClr val="lt1"/>
              </a:solidFill>
              <a:latin typeface="Muli"/>
              <a:ea typeface="Muli"/>
              <a:cs typeface="Muli"/>
              <a:sym typeface="Muli"/>
            </a:endParaRPr>
          </a:p>
        </p:txBody>
      </p:sp>
      <p:cxnSp>
        <p:nvCxnSpPr>
          <p:cNvPr id="434" name="Google Shape;434;p39"/>
          <p:cNvCxnSpPr/>
          <p:nvPr/>
        </p:nvCxnSpPr>
        <p:spPr>
          <a:xfrm rot="10800000">
            <a:off x="6724627"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35" name="Google Shape;435;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Black is the color of ebony and of outer space</a:t>
            </a:r>
            <a:endParaRPr sz="900">
              <a:solidFill>
                <a:schemeClr val="lt1"/>
              </a:solidFill>
              <a:latin typeface="Muli"/>
              <a:ea typeface="Muli"/>
              <a:cs typeface="Muli"/>
              <a:sym typeface="Muli"/>
            </a:endParaRPr>
          </a:p>
        </p:txBody>
      </p:sp>
      <p:cxnSp>
        <p:nvCxnSpPr>
          <p:cNvPr id="436" name="Google Shape;436;p39"/>
          <p:cNvCxnSpPr/>
          <p:nvPr/>
        </p:nvCxnSpPr>
        <p:spPr>
          <a:xfrm rot="10800000">
            <a:off x="8045862"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37" name="Google Shape;437;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Yellow is the color of gold, butter and ripe lemons</a:t>
            </a:r>
            <a:endParaRPr sz="900">
              <a:solidFill>
                <a:schemeClr val="lt1"/>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subTitle" idx="4294967295"/>
          </p:nvPr>
        </p:nvSpPr>
        <p:spPr>
          <a:xfrm>
            <a:off x="812606" y="1850491"/>
            <a:ext cx="7667978" cy="160390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d-ID" b="1" i="0" noProof="1">
                <a:solidFill>
                  <a:srgbClr val="000000"/>
                </a:solidFill>
                <a:effectLst/>
                <a:latin typeface="Lexend Deca" panose="020B0604020202020204" charset="-78"/>
                <a:cs typeface="Lexend Deca" panose="020B0604020202020204" charset="-78"/>
              </a:rPr>
              <a:t>XML </a:t>
            </a:r>
            <a:r>
              <a:rPr lang="id-ID" b="1" i="1" noProof="1">
                <a:solidFill>
                  <a:srgbClr val="000000"/>
                </a:solidFill>
                <a:effectLst/>
                <a:latin typeface="Lexend Deca" panose="020B0604020202020204" charset="-78"/>
                <a:cs typeface="Lexend Deca" panose="020B0604020202020204" charset="-78"/>
              </a:rPr>
              <a:t>(eXtensible Markup Language)</a:t>
            </a:r>
            <a:r>
              <a:rPr lang="id-ID" b="1" i="0" noProof="1">
                <a:solidFill>
                  <a:srgbClr val="000000"/>
                </a:solidFill>
                <a:effectLst/>
                <a:latin typeface="Lexend Deca" panose="020B0604020202020204" charset="-78"/>
                <a:cs typeface="Lexend Deca" panose="020B0604020202020204" charset="-78"/>
              </a:rPr>
              <a:t> adalah sebuah bahasa </a:t>
            </a:r>
            <a:r>
              <a:rPr lang="id-ID" b="1" i="1" noProof="1">
                <a:solidFill>
                  <a:srgbClr val="000000"/>
                </a:solidFill>
                <a:effectLst/>
                <a:latin typeface="Lexend Deca" panose="020B0604020202020204" charset="-78"/>
                <a:cs typeface="Lexend Deca" panose="020B0604020202020204" charset="-78"/>
              </a:rPr>
              <a:t>markup</a:t>
            </a:r>
            <a:r>
              <a:rPr lang="id-ID" b="1" i="0" noProof="1">
                <a:solidFill>
                  <a:srgbClr val="000000"/>
                </a:solidFill>
                <a:effectLst/>
                <a:latin typeface="Lexend Deca" panose="020B0604020202020204" charset="-78"/>
                <a:cs typeface="Lexend Deca" panose="020B0604020202020204" charset="-78"/>
              </a:rPr>
              <a:t> seperti HTML yang didesain untuk menyimpan dan mengantarkan data.</a:t>
            </a:r>
            <a:endParaRPr lang="id-ID" b="1" noProof="1">
              <a:solidFill>
                <a:srgbClr val="000000"/>
              </a:solidFill>
              <a:latin typeface="Lexend Deca" panose="020B0604020202020204" charset="-78"/>
              <a:cs typeface="Lexend Deca" panose="020B0604020202020204" charset="-78"/>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Rectangle 5">
            <a:extLst>
              <a:ext uri="{FF2B5EF4-FFF2-40B4-BE49-F238E27FC236}">
                <a16:creationId xmlns:a16="http://schemas.microsoft.com/office/drawing/2014/main" id="{4C8885CC-3094-4EF5-BD99-0FF823AB31CA}"/>
              </a:ext>
            </a:extLst>
          </p:cNvPr>
          <p:cNvSpPr/>
          <p:nvPr/>
        </p:nvSpPr>
        <p:spPr>
          <a:xfrm>
            <a:off x="812606" y="550808"/>
            <a:ext cx="7010594" cy="7041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 sz="3000" b="1" dirty="0">
                <a:solidFill>
                  <a:schemeClr val="bg1"/>
                </a:solidFill>
                <a:latin typeface="Lexend Deca" panose="020B0604020202020204" charset="-78"/>
                <a:cs typeface="Lexend Deca" panose="020B0604020202020204" charset="-78"/>
              </a:rPr>
              <a:t>XML (eXtensible Markup Language)</a:t>
            </a:r>
            <a:endParaRPr lang="en-US" sz="3000" b="1" dirty="0">
              <a:solidFill>
                <a:schemeClr val="bg1"/>
              </a:solidFill>
            </a:endParaRPr>
          </a:p>
        </p:txBody>
      </p:sp>
      <p:pic>
        <p:nvPicPr>
          <p:cNvPr id="5" name="Google Shape;96;p17">
            <a:extLst>
              <a:ext uri="{FF2B5EF4-FFF2-40B4-BE49-F238E27FC236}">
                <a16:creationId xmlns:a16="http://schemas.microsoft.com/office/drawing/2014/main" id="{E9B0751F-C73B-4E69-BF0F-973A0E17E014}"/>
              </a:ext>
            </a:extLst>
          </p:cNvPr>
          <p:cNvPicPr preferRelativeResize="0"/>
          <p:nvPr/>
        </p:nvPicPr>
        <p:blipFill>
          <a:blip r:embed="rId3">
            <a:alphaModFix/>
          </a:blip>
          <a:stretch>
            <a:fillRect/>
          </a:stretch>
        </p:blipFill>
        <p:spPr>
          <a:xfrm>
            <a:off x="5712179" y="3055630"/>
            <a:ext cx="3115732" cy="2087821"/>
          </a:xfrm>
          <a:prstGeom prst="rect">
            <a:avLst/>
          </a:prstGeom>
          <a:noFill/>
          <a:ln>
            <a:noFill/>
          </a:ln>
        </p:spPr>
      </p:pic>
    </p:spTree>
    <p:extLst>
      <p:ext uri="{BB962C8B-B14F-4D97-AF65-F5344CB8AC3E}">
        <p14:creationId xmlns:p14="http://schemas.microsoft.com/office/powerpoint/2010/main" val="1502308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Roadmap</a:t>
            </a:r>
            <a:endParaRPr/>
          </a:p>
        </p:txBody>
      </p:sp>
      <p:sp>
        <p:nvSpPr>
          <p:cNvPr id="443" name="Google Shape;443;p4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444" name="Google Shape;44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46" name="Google Shape;446;p40"/>
          <p:cNvGrpSpPr/>
          <p:nvPr/>
        </p:nvGrpSpPr>
        <p:grpSpPr>
          <a:xfrm>
            <a:off x="1786339" y="1703401"/>
            <a:ext cx="473400" cy="473400"/>
            <a:chOff x="1786339" y="1703401"/>
            <a:chExt cx="473400" cy="473400"/>
          </a:xfrm>
        </p:grpSpPr>
        <p:sp>
          <p:nvSpPr>
            <p:cNvPr id="447" name="Google Shape;447;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1</a:t>
              </a:r>
              <a:endParaRPr sz="600">
                <a:solidFill>
                  <a:schemeClr val="dk2"/>
                </a:solidFill>
                <a:latin typeface="Muli"/>
                <a:ea typeface="Muli"/>
                <a:cs typeface="Muli"/>
                <a:sym typeface="Muli"/>
              </a:endParaRPr>
            </a:p>
          </p:txBody>
        </p:sp>
      </p:grpSp>
      <p:grpSp>
        <p:nvGrpSpPr>
          <p:cNvPr id="449" name="Google Shape;449;p40"/>
          <p:cNvGrpSpPr/>
          <p:nvPr/>
        </p:nvGrpSpPr>
        <p:grpSpPr>
          <a:xfrm>
            <a:off x="3814414" y="1703401"/>
            <a:ext cx="473400" cy="473400"/>
            <a:chOff x="3814414" y="1703401"/>
            <a:chExt cx="473400" cy="473400"/>
          </a:xfrm>
        </p:grpSpPr>
        <p:sp>
          <p:nvSpPr>
            <p:cNvPr id="450" name="Google Shape;450;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3</a:t>
              </a:r>
              <a:endParaRPr sz="600">
                <a:solidFill>
                  <a:schemeClr val="dk2"/>
                </a:solidFill>
                <a:latin typeface="Muli"/>
                <a:ea typeface="Muli"/>
                <a:cs typeface="Muli"/>
                <a:sym typeface="Muli"/>
              </a:endParaRPr>
            </a:p>
          </p:txBody>
        </p:sp>
      </p:grpSp>
      <p:grpSp>
        <p:nvGrpSpPr>
          <p:cNvPr id="452" name="Google Shape;452;p40"/>
          <p:cNvGrpSpPr/>
          <p:nvPr/>
        </p:nvGrpSpPr>
        <p:grpSpPr>
          <a:xfrm>
            <a:off x="5842489" y="1703401"/>
            <a:ext cx="473400" cy="473400"/>
            <a:chOff x="5842489" y="1703401"/>
            <a:chExt cx="473400" cy="473400"/>
          </a:xfrm>
        </p:grpSpPr>
        <p:sp>
          <p:nvSpPr>
            <p:cNvPr id="453" name="Google Shape;453;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5</a:t>
              </a:r>
              <a:endParaRPr sz="600">
                <a:solidFill>
                  <a:schemeClr val="dk2"/>
                </a:solidFill>
                <a:latin typeface="Muli"/>
                <a:ea typeface="Muli"/>
                <a:cs typeface="Muli"/>
                <a:sym typeface="Muli"/>
              </a:endParaRPr>
            </a:p>
          </p:txBody>
        </p:sp>
      </p:grpSp>
      <p:grpSp>
        <p:nvGrpSpPr>
          <p:cNvPr id="455" name="Google Shape;455;p40"/>
          <p:cNvGrpSpPr/>
          <p:nvPr/>
        </p:nvGrpSpPr>
        <p:grpSpPr>
          <a:xfrm>
            <a:off x="6880814" y="3576300"/>
            <a:ext cx="473400" cy="473400"/>
            <a:chOff x="6880814" y="3576300"/>
            <a:chExt cx="473400" cy="473400"/>
          </a:xfrm>
        </p:grpSpPr>
        <p:sp>
          <p:nvSpPr>
            <p:cNvPr id="456" name="Google Shape;456;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6</a:t>
              </a:r>
              <a:endParaRPr sz="600">
                <a:solidFill>
                  <a:schemeClr val="dk2"/>
                </a:solidFill>
                <a:latin typeface="Muli"/>
                <a:ea typeface="Muli"/>
                <a:cs typeface="Muli"/>
                <a:sym typeface="Muli"/>
              </a:endParaRPr>
            </a:p>
          </p:txBody>
        </p:sp>
      </p:grpSp>
      <p:grpSp>
        <p:nvGrpSpPr>
          <p:cNvPr id="458" name="Google Shape;458;p40"/>
          <p:cNvGrpSpPr/>
          <p:nvPr/>
        </p:nvGrpSpPr>
        <p:grpSpPr>
          <a:xfrm>
            <a:off x="4852739" y="3576300"/>
            <a:ext cx="473400" cy="473400"/>
            <a:chOff x="4852739" y="3576300"/>
            <a:chExt cx="473400" cy="473400"/>
          </a:xfrm>
        </p:grpSpPr>
        <p:sp>
          <p:nvSpPr>
            <p:cNvPr id="459" name="Google Shape;459;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4</a:t>
              </a:r>
              <a:endParaRPr sz="600">
                <a:solidFill>
                  <a:schemeClr val="dk2"/>
                </a:solidFill>
                <a:latin typeface="Muli"/>
                <a:ea typeface="Muli"/>
                <a:cs typeface="Muli"/>
                <a:sym typeface="Muli"/>
              </a:endParaRPr>
            </a:p>
          </p:txBody>
        </p:sp>
      </p:grpSp>
      <p:grpSp>
        <p:nvGrpSpPr>
          <p:cNvPr id="461" name="Google Shape;461;p40"/>
          <p:cNvGrpSpPr/>
          <p:nvPr/>
        </p:nvGrpSpPr>
        <p:grpSpPr>
          <a:xfrm>
            <a:off x="2824664" y="3576300"/>
            <a:ext cx="473400" cy="473400"/>
            <a:chOff x="2824664" y="3576300"/>
            <a:chExt cx="473400" cy="473400"/>
          </a:xfrm>
        </p:grpSpPr>
        <p:sp>
          <p:nvSpPr>
            <p:cNvPr id="462" name="Google Shape;462;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2</a:t>
              </a:r>
              <a:endParaRPr sz="600">
                <a:solidFill>
                  <a:schemeClr val="dk2"/>
                </a:solidFill>
                <a:latin typeface="Muli"/>
                <a:ea typeface="Muli"/>
                <a:cs typeface="Muli"/>
                <a:sym typeface="Muli"/>
              </a:endParaRPr>
            </a:p>
          </p:txBody>
        </p:sp>
      </p:grpSp>
      <p:sp>
        <p:nvSpPr>
          <p:cNvPr id="464" name="Google Shape;464;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Blue is the colour of the clear sky and the deep sea</a:t>
            </a:r>
            <a:endParaRPr sz="900">
              <a:solidFill>
                <a:schemeClr val="lt1"/>
              </a:solidFill>
              <a:latin typeface="Muli"/>
              <a:ea typeface="Muli"/>
              <a:cs typeface="Muli"/>
              <a:sym typeface="Muli"/>
            </a:endParaRPr>
          </a:p>
        </p:txBody>
      </p:sp>
      <p:sp>
        <p:nvSpPr>
          <p:cNvPr id="465" name="Google Shape;465;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Red is the colour of danger and courage</a:t>
            </a:r>
            <a:endParaRPr sz="900">
              <a:solidFill>
                <a:schemeClr val="lt1"/>
              </a:solidFill>
              <a:latin typeface="Muli"/>
              <a:ea typeface="Muli"/>
              <a:cs typeface="Muli"/>
              <a:sym typeface="Muli"/>
            </a:endParaRPr>
          </a:p>
        </p:txBody>
      </p:sp>
      <p:sp>
        <p:nvSpPr>
          <p:cNvPr id="466" name="Google Shape;466;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Black is the color of ebony and of outer space</a:t>
            </a:r>
            <a:endParaRPr sz="900">
              <a:solidFill>
                <a:schemeClr val="lt1"/>
              </a:solidFill>
              <a:latin typeface="Muli"/>
              <a:ea typeface="Muli"/>
              <a:cs typeface="Muli"/>
              <a:sym typeface="Muli"/>
            </a:endParaRPr>
          </a:p>
        </p:txBody>
      </p:sp>
      <p:sp>
        <p:nvSpPr>
          <p:cNvPr id="467" name="Google Shape;467;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Yellow is the color of gold, butter and ripe lemons</a:t>
            </a:r>
            <a:endParaRPr sz="900">
              <a:solidFill>
                <a:schemeClr val="lt1"/>
              </a:solidFill>
              <a:latin typeface="Muli"/>
              <a:ea typeface="Muli"/>
              <a:cs typeface="Muli"/>
              <a:sym typeface="Muli"/>
            </a:endParaRPr>
          </a:p>
        </p:txBody>
      </p:sp>
      <p:sp>
        <p:nvSpPr>
          <p:cNvPr id="468" name="Google Shape;468;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White is the color of milk and fresh snow</a:t>
            </a:r>
            <a:endParaRPr sz="900">
              <a:solidFill>
                <a:schemeClr val="lt1"/>
              </a:solidFill>
              <a:latin typeface="Muli"/>
              <a:ea typeface="Muli"/>
              <a:cs typeface="Muli"/>
              <a:sym typeface="Muli"/>
            </a:endParaRPr>
          </a:p>
        </p:txBody>
      </p:sp>
      <p:sp>
        <p:nvSpPr>
          <p:cNvPr id="469" name="Google Shape;469;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Blue is the colour of the clear sky and the deep sea</a:t>
            </a:r>
            <a:endParaRPr sz="900">
              <a:solidFill>
                <a:schemeClr val="lt1"/>
              </a:solidFill>
              <a:latin typeface="Muli"/>
              <a:ea typeface="Muli"/>
              <a:cs typeface="Muli"/>
              <a:sym typeface="Mul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1"/>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Gantt chart</a:t>
            </a:r>
            <a:endParaRPr/>
          </a:p>
        </p:txBody>
      </p:sp>
      <p:sp>
        <p:nvSpPr>
          <p:cNvPr id="475" name="Google Shape;475;p4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graphicFrame>
        <p:nvGraphicFramePr>
          <p:cNvPr id="476" name="Google Shape;476;p41"/>
          <p:cNvGraphicFramePr/>
          <p:nvPr/>
        </p:nvGraphicFramePr>
        <p:xfrm>
          <a:off x="580650" y="1488281"/>
          <a:ext cx="3000000" cy="3000000"/>
        </p:xfrm>
        <a:graphic>
          <a:graphicData uri="http://schemas.openxmlformats.org/drawingml/2006/table">
            <a:tbl>
              <a:tblPr>
                <a:noFill/>
                <a:tableStyleId>{1A138BE6-E374-4A1A-BE6D-9E52B14417BE}</a:tableStyleId>
              </a:tblPr>
              <a:tblGrid>
                <a:gridCol w="1384075">
                  <a:extLst>
                    <a:ext uri="{9D8B030D-6E8A-4147-A177-3AD203B41FA5}">
                      <a16:colId xmlns:a16="http://schemas.microsoft.com/office/drawing/2014/main" val="20000"/>
                    </a:ext>
                  </a:extLst>
                </a:gridCol>
                <a:gridCol w="475225">
                  <a:extLst>
                    <a:ext uri="{9D8B030D-6E8A-4147-A177-3AD203B41FA5}">
                      <a16:colId xmlns:a16="http://schemas.microsoft.com/office/drawing/2014/main" val="20001"/>
                    </a:ext>
                  </a:extLst>
                </a:gridCol>
                <a:gridCol w="475225">
                  <a:extLst>
                    <a:ext uri="{9D8B030D-6E8A-4147-A177-3AD203B41FA5}">
                      <a16:colId xmlns:a16="http://schemas.microsoft.com/office/drawing/2014/main" val="20002"/>
                    </a:ext>
                  </a:extLst>
                </a:gridCol>
                <a:gridCol w="475225">
                  <a:extLst>
                    <a:ext uri="{9D8B030D-6E8A-4147-A177-3AD203B41FA5}">
                      <a16:colId xmlns:a16="http://schemas.microsoft.com/office/drawing/2014/main" val="20003"/>
                    </a:ext>
                  </a:extLst>
                </a:gridCol>
                <a:gridCol w="475225">
                  <a:extLst>
                    <a:ext uri="{9D8B030D-6E8A-4147-A177-3AD203B41FA5}">
                      <a16:colId xmlns:a16="http://schemas.microsoft.com/office/drawing/2014/main" val="20004"/>
                    </a:ext>
                  </a:extLst>
                </a:gridCol>
                <a:gridCol w="475225">
                  <a:extLst>
                    <a:ext uri="{9D8B030D-6E8A-4147-A177-3AD203B41FA5}">
                      <a16:colId xmlns:a16="http://schemas.microsoft.com/office/drawing/2014/main" val="20005"/>
                    </a:ext>
                  </a:extLst>
                </a:gridCol>
                <a:gridCol w="475225">
                  <a:extLst>
                    <a:ext uri="{9D8B030D-6E8A-4147-A177-3AD203B41FA5}">
                      <a16:colId xmlns:a16="http://schemas.microsoft.com/office/drawing/2014/main" val="20006"/>
                    </a:ext>
                  </a:extLst>
                </a:gridCol>
                <a:gridCol w="475225">
                  <a:extLst>
                    <a:ext uri="{9D8B030D-6E8A-4147-A177-3AD203B41FA5}">
                      <a16:colId xmlns:a16="http://schemas.microsoft.com/office/drawing/2014/main" val="20007"/>
                    </a:ext>
                  </a:extLst>
                </a:gridCol>
                <a:gridCol w="475225">
                  <a:extLst>
                    <a:ext uri="{9D8B030D-6E8A-4147-A177-3AD203B41FA5}">
                      <a16:colId xmlns:a16="http://schemas.microsoft.com/office/drawing/2014/main" val="20008"/>
                    </a:ext>
                  </a:extLst>
                </a:gridCol>
                <a:gridCol w="475225">
                  <a:extLst>
                    <a:ext uri="{9D8B030D-6E8A-4147-A177-3AD203B41FA5}">
                      <a16:colId xmlns:a16="http://schemas.microsoft.com/office/drawing/2014/main" val="20009"/>
                    </a:ext>
                  </a:extLst>
                </a:gridCol>
                <a:gridCol w="475225">
                  <a:extLst>
                    <a:ext uri="{9D8B030D-6E8A-4147-A177-3AD203B41FA5}">
                      <a16:colId xmlns:a16="http://schemas.microsoft.com/office/drawing/2014/main" val="20010"/>
                    </a:ext>
                  </a:extLst>
                </a:gridCol>
                <a:gridCol w="475225">
                  <a:extLst>
                    <a:ext uri="{9D8B030D-6E8A-4147-A177-3AD203B41FA5}">
                      <a16:colId xmlns:a16="http://schemas.microsoft.com/office/drawing/2014/main" val="20011"/>
                    </a:ext>
                  </a:extLst>
                </a:gridCol>
                <a:gridCol w="475225">
                  <a:extLst>
                    <a:ext uri="{9D8B030D-6E8A-4147-A177-3AD203B41FA5}">
                      <a16:colId xmlns:a16="http://schemas.microsoft.com/office/drawing/2014/main" val="20012"/>
                    </a:ext>
                  </a:extLst>
                </a:gridCol>
                <a:gridCol w="475225">
                  <a:extLst>
                    <a:ext uri="{9D8B030D-6E8A-4147-A177-3AD203B41FA5}">
                      <a16:colId xmlns:a16="http://schemas.microsoft.com/office/drawing/2014/main" val="20013"/>
                    </a:ext>
                  </a:extLst>
                </a:gridCol>
                <a:gridCol w="475225">
                  <a:extLst>
                    <a:ext uri="{9D8B030D-6E8A-4147-A177-3AD203B41FA5}">
                      <a16:colId xmlns:a16="http://schemas.microsoft.com/office/drawing/2014/main" val="20014"/>
                    </a:ext>
                  </a:extLst>
                </a:gridCol>
              </a:tblGrid>
              <a:tr h="319775">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lt1"/>
                          </a:solidFill>
                          <a:latin typeface="Muli"/>
                          <a:ea typeface="Muli"/>
                          <a:cs typeface="Muli"/>
                          <a:sym typeface="Muli"/>
                        </a:rPr>
                        <a:t>Week 1</a:t>
                      </a:r>
                      <a:endParaRPr sz="800" b="1">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lt1"/>
                          </a:solidFill>
                          <a:latin typeface="Muli"/>
                          <a:ea typeface="Muli"/>
                          <a:cs typeface="Muli"/>
                          <a:sym typeface="Muli"/>
                        </a:rPr>
                        <a:t>Week 2</a:t>
                      </a:r>
                      <a:endParaRPr sz="800" b="1">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9775">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2</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3</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4</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5</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6</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7</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8</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9</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10</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11</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12</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13</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14</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1"/>
                  </a:ext>
                </a:extLst>
              </a:tr>
              <a:tr h="319775">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Task 1</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2</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3"/>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3</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4</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5"/>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5</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6</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7"/>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7</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extLst>
                  <a:ext uri="{0D108BD9-81ED-4DB2-BD59-A6C34878D82A}">
                    <a16:rowId xmlns:a16="http://schemas.microsoft.com/office/drawing/2014/main" val="10008"/>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8</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SWOT Analysis</a:t>
            </a:r>
            <a:endParaRPr/>
          </a:p>
        </p:txBody>
      </p:sp>
      <p:sp>
        <p:nvSpPr>
          <p:cNvPr id="482" name="Google Shape;482;p4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483" name="Google Shape;483;p42"/>
          <p:cNvSpPr/>
          <p:nvPr/>
        </p:nvSpPr>
        <p:spPr>
          <a:xfrm>
            <a:off x="612000" y="1363400"/>
            <a:ext cx="3887700" cy="1584600"/>
          </a:xfrm>
          <a:prstGeom prst="rect">
            <a:avLst/>
          </a:prstGeom>
          <a:solidFill>
            <a:srgbClr val="050060">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Muli"/>
                <a:ea typeface="Muli"/>
                <a:cs typeface="Muli"/>
                <a:sym typeface="Muli"/>
              </a:rPr>
              <a:t>STRENGTHS</a:t>
            </a:r>
            <a:endParaRPr b="1">
              <a:solidFill>
                <a:schemeClr val="lt1"/>
              </a:solidFill>
              <a:latin typeface="Muli"/>
              <a:ea typeface="Muli"/>
              <a:cs typeface="Muli"/>
              <a:sym typeface="Muli"/>
            </a:endParaRPr>
          </a:p>
          <a:p>
            <a:pPr marL="0" lvl="0" indent="0" algn="l" rtl="0">
              <a:spcBef>
                <a:spcPts val="600"/>
              </a:spcBef>
              <a:spcAft>
                <a:spcPts val="600"/>
              </a:spcAft>
              <a:buNone/>
            </a:pPr>
            <a:r>
              <a:rPr lang="en">
                <a:solidFill>
                  <a:schemeClr val="lt1"/>
                </a:solidFill>
                <a:latin typeface="Muli"/>
                <a:ea typeface="Muli"/>
                <a:cs typeface="Muli"/>
                <a:sym typeface="Muli"/>
              </a:rPr>
              <a:t>Blue is the colour of the clear sky and the deep sea</a:t>
            </a:r>
            <a:endParaRPr>
              <a:solidFill>
                <a:schemeClr val="lt1"/>
              </a:solidFill>
              <a:latin typeface="Muli"/>
              <a:ea typeface="Muli"/>
              <a:cs typeface="Muli"/>
              <a:sym typeface="Muli"/>
            </a:endParaRPr>
          </a:p>
        </p:txBody>
      </p:sp>
      <p:sp>
        <p:nvSpPr>
          <p:cNvPr id="484" name="Google Shape;484;p42"/>
          <p:cNvSpPr/>
          <p:nvPr/>
        </p:nvSpPr>
        <p:spPr>
          <a:xfrm>
            <a:off x="4660485" y="1363400"/>
            <a:ext cx="3887700" cy="1584600"/>
          </a:xfrm>
          <a:prstGeom prst="rect">
            <a:avLst/>
          </a:prstGeom>
          <a:solidFill>
            <a:srgbClr val="050060">
              <a:alpha val="1788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Muli"/>
                <a:ea typeface="Muli"/>
                <a:cs typeface="Muli"/>
                <a:sym typeface="Muli"/>
              </a:rPr>
              <a:t>WEAKNESSES</a:t>
            </a:r>
            <a:endParaRPr b="1">
              <a:solidFill>
                <a:schemeClr val="lt1"/>
              </a:solidFill>
              <a:latin typeface="Muli"/>
              <a:ea typeface="Muli"/>
              <a:cs typeface="Muli"/>
              <a:sym typeface="Muli"/>
            </a:endParaRPr>
          </a:p>
          <a:p>
            <a:pPr marL="0" lvl="0" indent="0" algn="r" rtl="0">
              <a:spcBef>
                <a:spcPts val="600"/>
              </a:spcBef>
              <a:spcAft>
                <a:spcPts val="600"/>
              </a:spcAft>
              <a:buNone/>
            </a:pPr>
            <a:r>
              <a:rPr lang="en">
                <a:solidFill>
                  <a:schemeClr val="lt1"/>
                </a:solidFill>
                <a:latin typeface="Muli"/>
                <a:ea typeface="Muli"/>
                <a:cs typeface="Muli"/>
                <a:sym typeface="Muli"/>
              </a:rPr>
              <a:t>Yellow is the color of gold, butter and ripe lemons</a:t>
            </a:r>
            <a:endParaRPr>
              <a:solidFill>
                <a:schemeClr val="lt1"/>
              </a:solidFill>
              <a:latin typeface="Muli"/>
              <a:ea typeface="Muli"/>
              <a:cs typeface="Muli"/>
              <a:sym typeface="Muli"/>
            </a:endParaRPr>
          </a:p>
        </p:txBody>
      </p:sp>
      <p:sp>
        <p:nvSpPr>
          <p:cNvPr id="485" name="Google Shape;485;p42"/>
          <p:cNvSpPr/>
          <p:nvPr/>
        </p:nvSpPr>
        <p:spPr>
          <a:xfrm>
            <a:off x="612000" y="3121900"/>
            <a:ext cx="3887700" cy="1584600"/>
          </a:xfrm>
          <a:prstGeom prst="rect">
            <a:avLst/>
          </a:prstGeom>
          <a:solidFill>
            <a:srgbClr val="050060">
              <a:alpha val="1788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a:solidFill>
                  <a:schemeClr val="lt1"/>
                </a:solidFill>
                <a:latin typeface="Muli"/>
                <a:ea typeface="Muli"/>
                <a:cs typeface="Muli"/>
                <a:sym typeface="Muli"/>
              </a:rPr>
              <a:t>Black is the color of ebony and of outer space</a:t>
            </a:r>
            <a:endParaRPr>
              <a:solidFill>
                <a:schemeClr val="lt1"/>
              </a:solidFill>
              <a:latin typeface="Muli"/>
              <a:ea typeface="Muli"/>
              <a:cs typeface="Muli"/>
              <a:sym typeface="Muli"/>
            </a:endParaRPr>
          </a:p>
          <a:p>
            <a:pPr marL="0" lvl="0" indent="0" algn="l" rtl="0">
              <a:spcBef>
                <a:spcPts val="600"/>
              </a:spcBef>
              <a:spcAft>
                <a:spcPts val="600"/>
              </a:spcAft>
              <a:buClr>
                <a:schemeClr val="dk1"/>
              </a:buClr>
              <a:buSzPts val="1100"/>
              <a:buFont typeface="Arial"/>
              <a:buNone/>
            </a:pPr>
            <a:r>
              <a:rPr lang="en" b="1">
                <a:solidFill>
                  <a:schemeClr val="lt1"/>
                </a:solidFill>
                <a:latin typeface="Muli"/>
                <a:ea typeface="Muli"/>
                <a:cs typeface="Muli"/>
                <a:sym typeface="Muli"/>
              </a:rPr>
              <a:t>OPPORTUNITIES</a:t>
            </a:r>
            <a:endParaRPr>
              <a:solidFill>
                <a:schemeClr val="lt1"/>
              </a:solidFill>
              <a:latin typeface="Muli"/>
              <a:ea typeface="Muli"/>
              <a:cs typeface="Muli"/>
              <a:sym typeface="Muli"/>
            </a:endParaRPr>
          </a:p>
        </p:txBody>
      </p:sp>
      <p:sp>
        <p:nvSpPr>
          <p:cNvPr id="486" name="Google Shape;486;p42"/>
          <p:cNvSpPr/>
          <p:nvPr/>
        </p:nvSpPr>
        <p:spPr>
          <a:xfrm>
            <a:off x="4660485" y="3121900"/>
            <a:ext cx="3887700" cy="1584600"/>
          </a:xfrm>
          <a:prstGeom prst="rect">
            <a:avLst/>
          </a:prstGeom>
          <a:solidFill>
            <a:srgbClr val="050060">
              <a:alpha val="1788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Muli"/>
                <a:ea typeface="Muli"/>
                <a:cs typeface="Muli"/>
                <a:sym typeface="Muli"/>
              </a:rPr>
              <a:t>White is the color of milk and fresh snow</a:t>
            </a:r>
            <a:endParaRPr>
              <a:solidFill>
                <a:schemeClr val="lt1"/>
              </a:solidFill>
              <a:latin typeface="Muli"/>
              <a:ea typeface="Muli"/>
              <a:cs typeface="Muli"/>
              <a:sym typeface="Muli"/>
            </a:endParaRPr>
          </a:p>
          <a:p>
            <a:pPr marL="0" lvl="0" indent="0" algn="r" rtl="0">
              <a:spcBef>
                <a:spcPts val="600"/>
              </a:spcBef>
              <a:spcAft>
                <a:spcPts val="600"/>
              </a:spcAft>
              <a:buNone/>
            </a:pPr>
            <a:r>
              <a:rPr lang="en" b="1">
                <a:solidFill>
                  <a:schemeClr val="lt1"/>
                </a:solidFill>
                <a:latin typeface="Muli"/>
                <a:ea typeface="Muli"/>
                <a:cs typeface="Muli"/>
                <a:sym typeface="Muli"/>
              </a:rPr>
              <a:t>THREATS</a:t>
            </a:r>
            <a:endParaRPr>
              <a:solidFill>
                <a:schemeClr val="lt1"/>
              </a:solidFill>
              <a:latin typeface="Muli"/>
              <a:ea typeface="Muli"/>
              <a:cs typeface="Muli"/>
              <a:sym typeface="Muli"/>
            </a:endParaRPr>
          </a:p>
        </p:txBody>
      </p:sp>
      <p:sp>
        <p:nvSpPr>
          <p:cNvPr id="487" name="Google Shape;487;p42"/>
          <p:cNvSpPr/>
          <p:nvPr/>
        </p:nvSpPr>
        <p:spPr>
          <a:xfrm>
            <a:off x="3285625" y="1738389"/>
            <a:ext cx="2417100" cy="2417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rot="5400000">
            <a:off x="3459879" y="1738389"/>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rot="10800000">
            <a:off x="3459879" y="1914006"/>
            <a:ext cx="2417100" cy="24171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842100" y="2242577"/>
            <a:ext cx="349569" cy="470611"/>
          </a:xfrm>
          <a:prstGeom prst="rect">
            <a:avLst/>
          </a:prstGeom>
        </p:spPr>
        <p:txBody>
          <a:bodyPr>
            <a:prstTxWarp prst="textPlain">
              <a:avLst/>
            </a:prstTxWarp>
          </a:bodyPr>
          <a:lstStyle/>
          <a:p>
            <a:pPr lvl="0" algn="ctr"/>
            <a:r>
              <a:rPr b="1" i="0">
                <a:ln>
                  <a:noFill/>
                </a:ln>
                <a:solidFill>
                  <a:schemeClr val="lt1"/>
                </a:solidFill>
                <a:latin typeface="Lexend Deca"/>
              </a:rPr>
              <a:t>S</a:t>
            </a:r>
          </a:p>
        </p:txBody>
      </p:sp>
      <p:sp>
        <p:nvSpPr>
          <p:cNvPr id="492" name="Google Shape;492;p42"/>
          <p:cNvSpPr/>
          <p:nvPr/>
        </p:nvSpPr>
        <p:spPr>
          <a:xfrm>
            <a:off x="4857720" y="2250297"/>
            <a:ext cx="620701" cy="458259"/>
          </a:xfrm>
          <a:prstGeom prst="rect">
            <a:avLst/>
          </a:prstGeom>
        </p:spPr>
        <p:txBody>
          <a:bodyPr>
            <a:prstTxWarp prst="textPlain">
              <a:avLst/>
            </a:prstTxWarp>
          </a:bodyPr>
          <a:lstStyle/>
          <a:p>
            <a:pPr lvl="0" algn="ctr"/>
            <a:r>
              <a:rPr b="1" i="0">
                <a:ln>
                  <a:noFill/>
                </a:ln>
                <a:solidFill>
                  <a:schemeClr val="lt1"/>
                </a:solidFill>
                <a:latin typeface="Lexend Deca"/>
              </a:rPr>
              <a:t>W</a:t>
            </a:r>
          </a:p>
        </p:txBody>
      </p:sp>
      <p:sp>
        <p:nvSpPr>
          <p:cNvPr id="493" name="Google Shape;493;p42"/>
          <p:cNvSpPr/>
          <p:nvPr/>
        </p:nvSpPr>
        <p:spPr>
          <a:xfrm>
            <a:off x="3807513" y="3348952"/>
            <a:ext cx="449622" cy="470611"/>
          </a:xfrm>
          <a:prstGeom prst="rect">
            <a:avLst/>
          </a:prstGeom>
        </p:spPr>
        <p:txBody>
          <a:bodyPr>
            <a:prstTxWarp prst="textPlain">
              <a:avLst/>
            </a:prstTxWarp>
          </a:bodyPr>
          <a:lstStyle/>
          <a:p>
            <a:pPr lvl="0" algn="ctr"/>
            <a:r>
              <a:rPr b="1" i="0">
                <a:ln>
                  <a:noFill/>
                </a:ln>
                <a:solidFill>
                  <a:schemeClr val="lt1"/>
                </a:solidFill>
                <a:latin typeface="Lexend Deca"/>
              </a:rPr>
              <a:t>O</a:t>
            </a:r>
          </a:p>
        </p:txBody>
      </p:sp>
      <p:sp>
        <p:nvSpPr>
          <p:cNvPr id="494" name="Google Shape;494;p42"/>
          <p:cNvSpPr/>
          <p:nvPr/>
        </p:nvSpPr>
        <p:spPr>
          <a:xfrm>
            <a:off x="4971979" y="3356672"/>
            <a:ext cx="338452" cy="458259"/>
          </a:xfrm>
          <a:prstGeom prst="rect">
            <a:avLst/>
          </a:prstGeom>
        </p:spPr>
        <p:txBody>
          <a:bodyPr>
            <a:prstTxWarp prst="textPlain">
              <a:avLst/>
            </a:prstTxWarp>
          </a:bodyPr>
          <a:lstStyle/>
          <a:p>
            <a:pPr lvl="0" algn="ctr"/>
            <a:r>
              <a:rPr b="1" i="0">
                <a:ln>
                  <a:noFill/>
                </a:ln>
                <a:solidFill>
                  <a:schemeClr val="lt1"/>
                </a:solidFill>
                <a:latin typeface="Lexend Deca"/>
              </a:rPr>
              <a:t>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500" name="Google Shape;500;p4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501" name="Google Shape;501;p43"/>
          <p:cNvSpPr txBox="1"/>
          <p:nvPr/>
        </p:nvSpPr>
        <p:spPr>
          <a:xfrm>
            <a:off x="1986120" y="467025"/>
            <a:ext cx="1723800" cy="15945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Key Activities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800" b="1">
              <a:solidFill>
                <a:schemeClr val="lt1"/>
              </a:solidFill>
              <a:latin typeface="Muli"/>
              <a:ea typeface="Muli"/>
              <a:cs typeface="Muli"/>
              <a:sym typeface="Muli"/>
            </a:endParaRPr>
          </a:p>
        </p:txBody>
      </p:sp>
      <p:sp>
        <p:nvSpPr>
          <p:cNvPr id="502" name="Google Shape;502;p43"/>
          <p:cNvSpPr txBox="1"/>
          <p:nvPr/>
        </p:nvSpPr>
        <p:spPr>
          <a:xfrm>
            <a:off x="1986120" y="2061694"/>
            <a:ext cx="1723800" cy="15945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Key Resources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3" name="Google Shape;503;p43"/>
          <p:cNvSpPr txBox="1"/>
          <p:nvPr/>
        </p:nvSpPr>
        <p:spPr>
          <a:xfrm>
            <a:off x="3710040" y="467025"/>
            <a:ext cx="1723800" cy="31893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Value Propositions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4" name="Google Shape;504;p43"/>
          <p:cNvSpPr txBox="1"/>
          <p:nvPr/>
        </p:nvSpPr>
        <p:spPr>
          <a:xfrm>
            <a:off x="5433959" y="467025"/>
            <a:ext cx="1723800" cy="15945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Customer Relationships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5" name="Google Shape;505;p43"/>
          <p:cNvSpPr txBox="1"/>
          <p:nvPr/>
        </p:nvSpPr>
        <p:spPr>
          <a:xfrm>
            <a:off x="5433959" y="2061694"/>
            <a:ext cx="1723800" cy="15945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Channels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6" name="Google Shape;506;p43"/>
          <p:cNvSpPr txBox="1"/>
          <p:nvPr/>
        </p:nvSpPr>
        <p:spPr>
          <a:xfrm>
            <a:off x="7157879" y="467025"/>
            <a:ext cx="1723800" cy="31893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Customer Segments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7" name="Google Shape;507;p43"/>
          <p:cNvSpPr txBox="1"/>
          <p:nvPr/>
        </p:nvSpPr>
        <p:spPr>
          <a:xfrm>
            <a:off x="262200" y="467025"/>
            <a:ext cx="1723800" cy="31893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Key Partners</a:t>
            </a:r>
            <a:endParaRPr sz="900" b="1">
              <a:solidFill>
                <a:schemeClr val="lt1"/>
              </a:solidFill>
              <a:latin typeface="Muli"/>
              <a:ea typeface="Muli"/>
              <a:cs typeface="Muli"/>
              <a:sym typeface="Muli"/>
            </a:endParaRPr>
          </a:p>
          <a:p>
            <a:pPr marL="0" lvl="0" indent="0" algn="l" rtl="0">
              <a:spcBef>
                <a:spcPts val="400"/>
              </a:spcBef>
              <a:spcAft>
                <a:spcPts val="400"/>
              </a:spcAft>
              <a:buNone/>
            </a:pPr>
            <a:r>
              <a:rPr lang="en" sz="800">
                <a:solidFill>
                  <a:schemeClr val="lt1"/>
                </a:solidFill>
                <a:latin typeface="Muli"/>
                <a:ea typeface="Muli"/>
                <a:cs typeface="Muli"/>
                <a:sym typeface="Muli"/>
              </a:rPr>
              <a:t>Insert your content</a:t>
            </a:r>
            <a:endParaRPr sz="800" b="1">
              <a:solidFill>
                <a:schemeClr val="lt1"/>
              </a:solidFill>
              <a:latin typeface="Muli"/>
              <a:ea typeface="Muli"/>
              <a:cs typeface="Muli"/>
              <a:sym typeface="Muli"/>
            </a:endParaRPr>
          </a:p>
        </p:txBody>
      </p:sp>
      <p:sp>
        <p:nvSpPr>
          <p:cNvPr id="508" name="Google Shape;508;p43"/>
          <p:cNvSpPr txBox="1"/>
          <p:nvPr/>
        </p:nvSpPr>
        <p:spPr>
          <a:xfrm>
            <a:off x="262200" y="3656363"/>
            <a:ext cx="4309800" cy="12351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Cost Structure</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9" name="Google Shape;509;p43"/>
          <p:cNvSpPr txBox="1"/>
          <p:nvPr/>
        </p:nvSpPr>
        <p:spPr>
          <a:xfrm>
            <a:off x="4571999" y="3656363"/>
            <a:ext cx="4309800" cy="12351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Revenue Streams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10" name="Google Shape;510;p4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1" name="Google Shape;511;p43"/>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2" name="Google Shape;512;p43"/>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3" name="Google Shape;513;p43"/>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14" name="Google Shape;514;p43"/>
          <p:cNvGrpSpPr/>
          <p:nvPr/>
        </p:nvGrpSpPr>
        <p:grpSpPr>
          <a:xfrm>
            <a:off x="8561977" y="3732397"/>
            <a:ext cx="233502" cy="171203"/>
            <a:chOff x="4610450" y="3703750"/>
            <a:chExt cx="453050" cy="332175"/>
          </a:xfrm>
        </p:grpSpPr>
        <p:sp>
          <p:nvSpPr>
            <p:cNvPr id="515" name="Google Shape;515;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6" name="Google Shape;516;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17" name="Google Shape;517;p43"/>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18" name="Google Shape;518;p43"/>
          <p:cNvGrpSpPr/>
          <p:nvPr/>
        </p:nvGrpSpPr>
        <p:grpSpPr>
          <a:xfrm>
            <a:off x="5169556" y="543233"/>
            <a:ext cx="188198" cy="239803"/>
            <a:chOff x="1958100" y="4985350"/>
            <a:chExt cx="365150" cy="465275"/>
          </a:xfrm>
        </p:grpSpPr>
        <p:sp>
          <p:nvSpPr>
            <p:cNvPr id="519" name="Google Shape;519;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0" name="Google Shape;520;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1" name="Google Shape;521;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22" name="Google Shape;522;p43"/>
          <p:cNvGrpSpPr/>
          <p:nvPr/>
        </p:nvGrpSpPr>
        <p:grpSpPr>
          <a:xfrm>
            <a:off x="3342459" y="2137720"/>
            <a:ext cx="283238" cy="257429"/>
            <a:chOff x="4562200" y="4968250"/>
            <a:chExt cx="549550" cy="499475"/>
          </a:xfrm>
        </p:grpSpPr>
        <p:sp>
          <p:nvSpPr>
            <p:cNvPr id="523" name="Google Shape;523;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4" name="Google Shape;524;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5" name="Google Shape;525;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6" name="Google Shape;526;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7" name="Google Shape;527;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28" name="Google Shape;528;p43"/>
          <p:cNvGrpSpPr/>
          <p:nvPr/>
        </p:nvGrpSpPr>
        <p:grpSpPr>
          <a:xfrm>
            <a:off x="6790078" y="2139229"/>
            <a:ext cx="278200" cy="266861"/>
            <a:chOff x="5241175" y="4959100"/>
            <a:chExt cx="539775" cy="517775"/>
          </a:xfrm>
        </p:grpSpPr>
        <p:sp>
          <p:nvSpPr>
            <p:cNvPr id="529" name="Google Shape;529;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0" name="Google Shape;530;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1" name="Google Shape;531;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2" name="Google Shape;532;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3" name="Google Shape;533;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4" name="Google Shape;534;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Funnel</a:t>
            </a:r>
            <a:endParaRPr/>
          </a:p>
        </p:txBody>
      </p:sp>
      <p:sp>
        <p:nvSpPr>
          <p:cNvPr id="540" name="Google Shape;540;p4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541" name="Google Shape;541;p44"/>
          <p:cNvGrpSpPr/>
          <p:nvPr/>
        </p:nvGrpSpPr>
        <p:grpSpPr>
          <a:xfrm>
            <a:off x="627767" y="1413043"/>
            <a:ext cx="3608219" cy="3243858"/>
            <a:chOff x="3778727" y="4460423"/>
            <a:chExt cx="720160" cy="647438"/>
          </a:xfrm>
        </p:grpSpPr>
        <p:sp>
          <p:nvSpPr>
            <p:cNvPr id="542" name="Google Shape;542;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PURCHASE</a:t>
              </a:r>
              <a:endParaRPr sz="1200" b="1" i="0" u="none" strike="noStrike" cap="none">
                <a:solidFill>
                  <a:schemeClr val="lt1"/>
                </a:solidFill>
                <a:latin typeface="Muli"/>
                <a:ea typeface="Muli"/>
                <a:cs typeface="Muli"/>
                <a:sym typeface="Muli"/>
              </a:endParaRPr>
            </a:p>
          </p:txBody>
        </p:sp>
        <p:sp>
          <p:nvSpPr>
            <p:cNvPr id="543" name="Google Shape;543;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LOYALTY</a:t>
              </a:r>
              <a:endParaRPr sz="1200" b="1" i="0" u="none" strike="noStrike" cap="none">
                <a:solidFill>
                  <a:schemeClr val="lt1"/>
                </a:solidFill>
                <a:latin typeface="Muli"/>
                <a:ea typeface="Muli"/>
                <a:cs typeface="Muli"/>
                <a:sym typeface="Muli"/>
              </a:endParaRPr>
            </a:p>
          </p:txBody>
        </p:sp>
        <p:sp>
          <p:nvSpPr>
            <p:cNvPr id="544" name="Google Shape;544;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AWARENESS</a:t>
              </a:r>
              <a:endParaRPr sz="1200" b="1" i="0" u="none" strike="noStrike" cap="none">
                <a:solidFill>
                  <a:schemeClr val="lt1"/>
                </a:solidFill>
                <a:latin typeface="Muli"/>
                <a:ea typeface="Muli"/>
                <a:cs typeface="Muli"/>
                <a:sym typeface="Muli"/>
              </a:endParaRPr>
            </a:p>
          </p:txBody>
        </p:sp>
        <p:sp>
          <p:nvSpPr>
            <p:cNvPr id="545" name="Google Shape;545;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EVALUATION</a:t>
              </a:r>
              <a:endParaRPr sz="1200" b="1" i="0" u="none" strike="noStrike" cap="none">
                <a:solidFill>
                  <a:schemeClr val="lt1"/>
                </a:solidFill>
                <a:latin typeface="Muli"/>
                <a:ea typeface="Muli"/>
                <a:cs typeface="Muli"/>
                <a:sym typeface="Muli"/>
              </a:endParaRPr>
            </a:p>
          </p:txBody>
        </p:sp>
        <p:sp>
          <p:nvSpPr>
            <p:cNvPr id="546" name="Google Shape;546;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DISCOVERY</a:t>
              </a:r>
              <a:endParaRPr sz="1200" b="1" i="0" u="none" strike="noStrike" cap="none">
                <a:solidFill>
                  <a:schemeClr val="lt1"/>
                </a:solidFill>
                <a:latin typeface="Muli"/>
                <a:ea typeface="Muli"/>
                <a:cs typeface="Muli"/>
                <a:sym typeface="Muli"/>
              </a:endParaRPr>
            </a:p>
          </p:txBody>
        </p:sp>
        <p:sp>
          <p:nvSpPr>
            <p:cNvPr id="547" name="Google Shape;547;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INTENT</a:t>
              </a:r>
              <a:endParaRPr sz="1200" b="1" i="0" u="none" strike="noStrike" cap="none">
                <a:solidFill>
                  <a:schemeClr val="lt1"/>
                </a:solidFill>
                <a:latin typeface="Muli"/>
                <a:ea typeface="Muli"/>
                <a:cs typeface="Muli"/>
                <a:sym typeface="Muli"/>
              </a:endParaRPr>
            </a:p>
          </p:txBody>
        </p:sp>
        <p:sp>
          <p:nvSpPr>
            <p:cNvPr id="548" name="Google Shape;548;p44"/>
            <p:cNvSpPr/>
            <p:nvPr/>
          </p:nvSpPr>
          <p:spPr>
            <a:xfrm>
              <a:off x="3778727" y="4460423"/>
              <a:ext cx="719100" cy="79200"/>
            </a:xfrm>
            <a:prstGeom prst="ellipse">
              <a:avLst/>
            </a:prstGeom>
            <a:solidFill>
              <a:srgbClr val="FFFFFF">
                <a:alpha val="3799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Muli"/>
                <a:ea typeface="Muli"/>
                <a:cs typeface="Muli"/>
                <a:sym typeface="Muli"/>
              </a:endParaRPr>
            </a:p>
          </p:txBody>
        </p:sp>
      </p:grpSp>
      <p:cxnSp>
        <p:nvCxnSpPr>
          <p:cNvPr id="549" name="Google Shape;549;p44"/>
          <p:cNvCxnSpPr/>
          <p:nvPr/>
        </p:nvCxnSpPr>
        <p:spPr>
          <a:xfrm>
            <a:off x="4156025"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50" name="Google Shape;550;p44"/>
          <p:cNvSpPr txBox="1"/>
          <p:nvPr/>
        </p:nvSpPr>
        <p:spPr>
          <a:xfrm>
            <a:off x="5274525"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cxnSp>
        <p:nvCxnSpPr>
          <p:cNvPr id="551" name="Google Shape;551;p44"/>
          <p:cNvCxnSpPr/>
          <p:nvPr/>
        </p:nvCxnSpPr>
        <p:spPr>
          <a:xfrm>
            <a:off x="4000350" y="2431700"/>
            <a:ext cx="1212600" cy="0"/>
          </a:xfrm>
          <a:prstGeom prst="straightConnector1">
            <a:avLst/>
          </a:prstGeom>
          <a:noFill/>
          <a:ln w="9525" cap="flat" cmpd="sng">
            <a:solidFill>
              <a:srgbClr val="4A86E8"/>
            </a:solidFill>
            <a:prstDash val="solid"/>
            <a:round/>
            <a:headEnd type="oval" w="med" len="med"/>
            <a:tailEnd type="oval" w="med" len="med"/>
          </a:ln>
        </p:spPr>
      </p:cxnSp>
      <p:sp>
        <p:nvSpPr>
          <p:cNvPr id="552" name="Google Shape;552;p44"/>
          <p:cNvSpPr txBox="1"/>
          <p:nvPr/>
        </p:nvSpPr>
        <p:spPr>
          <a:xfrm>
            <a:off x="5274525"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cxnSp>
        <p:nvCxnSpPr>
          <p:cNvPr id="553" name="Google Shape;553;p44"/>
          <p:cNvCxnSpPr/>
          <p:nvPr/>
        </p:nvCxnSpPr>
        <p:spPr>
          <a:xfrm>
            <a:off x="3779125"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54" name="Google Shape;554;p44"/>
          <p:cNvSpPr txBox="1"/>
          <p:nvPr/>
        </p:nvSpPr>
        <p:spPr>
          <a:xfrm>
            <a:off x="5274525"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cxnSp>
        <p:nvCxnSpPr>
          <p:cNvPr id="555" name="Google Shape;555;p44"/>
          <p:cNvCxnSpPr/>
          <p:nvPr/>
        </p:nvCxnSpPr>
        <p:spPr>
          <a:xfrm>
            <a:off x="3590675"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56" name="Google Shape;556;p44"/>
          <p:cNvSpPr txBox="1"/>
          <p:nvPr/>
        </p:nvSpPr>
        <p:spPr>
          <a:xfrm>
            <a:off x="5274525"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cxnSp>
        <p:nvCxnSpPr>
          <p:cNvPr id="557" name="Google Shape;557;p44"/>
          <p:cNvCxnSpPr/>
          <p:nvPr/>
        </p:nvCxnSpPr>
        <p:spPr>
          <a:xfrm>
            <a:off x="3385825"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58" name="Google Shape;558;p44"/>
          <p:cNvSpPr txBox="1"/>
          <p:nvPr/>
        </p:nvSpPr>
        <p:spPr>
          <a:xfrm>
            <a:off x="5274525"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cxnSp>
        <p:nvCxnSpPr>
          <p:cNvPr id="559" name="Google Shape;559;p44"/>
          <p:cNvCxnSpPr/>
          <p:nvPr/>
        </p:nvCxnSpPr>
        <p:spPr>
          <a:xfrm>
            <a:off x="3172800"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60" name="Google Shape;560;p44"/>
          <p:cNvSpPr txBox="1"/>
          <p:nvPr/>
        </p:nvSpPr>
        <p:spPr>
          <a:xfrm>
            <a:off x="5274525"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Team Presentation</a:t>
            </a:r>
            <a:endParaRPr/>
          </a:p>
        </p:txBody>
      </p:sp>
      <p:sp>
        <p:nvSpPr>
          <p:cNvPr id="566" name="Google Shape;566;p4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567" name="Google Shape;567;p45"/>
          <p:cNvPicPr preferRelativeResize="0"/>
          <p:nvPr/>
        </p:nvPicPr>
        <p:blipFill rotWithShape="1">
          <a:blip r:embed="rId3">
            <a:alphaModFix/>
          </a:blip>
          <a:srcRect l="19633" t="9820" b="9812"/>
          <a:stretch/>
        </p:blipFill>
        <p:spPr>
          <a:xfrm>
            <a:off x="580550" y="1759975"/>
            <a:ext cx="1489200" cy="1489200"/>
          </a:xfrm>
          <a:prstGeom prst="ellipse">
            <a:avLst/>
          </a:prstGeom>
          <a:noFill/>
          <a:ln>
            <a:noFill/>
          </a:ln>
        </p:spPr>
      </p:pic>
      <p:sp>
        <p:nvSpPr>
          <p:cNvPr id="568" name="Google Shape;568;p45"/>
          <p:cNvSpPr txBox="1"/>
          <p:nvPr/>
        </p:nvSpPr>
        <p:spPr>
          <a:xfrm>
            <a:off x="5855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Muli"/>
                <a:ea typeface="Muli"/>
                <a:cs typeface="Muli"/>
                <a:sym typeface="Muli"/>
              </a:rPr>
              <a:t>Imani Jackson</a:t>
            </a:r>
            <a:br>
              <a:rPr lang="en">
                <a:solidFill>
                  <a:schemeClr val="lt1"/>
                </a:solidFill>
                <a:latin typeface="Muli"/>
                <a:ea typeface="Muli"/>
                <a:cs typeface="Muli"/>
                <a:sym typeface="Muli"/>
              </a:rPr>
            </a:br>
            <a:r>
              <a:rPr lang="en" sz="800">
                <a:solidFill>
                  <a:schemeClr val="lt1"/>
                </a:solidFill>
                <a:latin typeface="Muli"/>
                <a:ea typeface="Muli"/>
                <a:cs typeface="Muli"/>
                <a:sym typeface="Muli"/>
              </a:rPr>
              <a:t>JOB TITLE</a:t>
            </a:r>
            <a:endParaRPr sz="800">
              <a:solidFill>
                <a:schemeClr val="lt1"/>
              </a:solidFill>
              <a:latin typeface="Muli"/>
              <a:ea typeface="Muli"/>
              <a:cs typeface="Muli"/>
              <a:sym typeface="Muli"/>
            </a:endParaRPr>
          </a:p>
          <a:p>
            <a:pPr marL="0" lvl="0" indent="0" algn="ctr" rtl="0">
              <a:spcBef>
                <a:spcPts val="400"/>
              </a:spcBef>
              <a:spcAft>
                <a:spcPts val="0"/>
              </a:spcAft>
              <a:buNone/>
            </a:pPr>
            <a:r>
              <a:rPr lang="en" sz="900">
                <a:solidFill>
                  <a:schemeClr val="lt1"/>
                </a:solidFill>
                <a:latin typeface="Muli"/>
                <a:ea typeface="Muli"/>
                <a:cs typeface="Muli"/>
                <a:sym typeface="Muli"/>
              </a:rPr>
              <a:t>Blue is the colour of the clear sky and the deep sea</a:t>
            </a:r>
            <a:endParaRPr>
              <a:solidFill>
                <a:schemeClr val="lt1"/>
              </a:solidFill>
              <a:latin typeface="Muli"/>
              <a:ea typeface="Muli"/>
              <a:cs typeface="Muli"/>
              <a:sym typeface="Muli"/>
            </a:endParaRPr>
          </a:p>
          <a:p>
            <a:pPr marL="0" lvl="0" indent="0" algn="ctr" rtl="0">
              <a:spcBef>
                <a:spcPts val="400"/>
              </a:spcBef>
              <a:spcAft>
                <a:spcPts val="400"/>
              </a:spcAft>
              <a:buNone/>
            </a:pPr>
            <a:endParaRPr>
              <a:solidFill>
                <a:schemeClr val="lt1"/>
              </a:solidFill>
              <a:latin typeface="Muli"/>
              <a:ea typeface="Muli"/>
              <a:cs typeface="Muli"/>
              <a:sym typeface="Muli"/>
            </a:endParaRPr>
          </a:p>
        </p:txBody>
      </p:sp>
      <p:pic>
        <p:nvPicPr>
          <p:cNvPr id="569" name="Google Shape;569;p45"/>
          <p:cNvPicPr preferRelativeResize="0"/>
          <p:nvPr/>
        </p:nvPicPr>
        <p:blipFill rotWithShape="1">
          <a:blip r:embed="rId4">
            <a:alphaModFix/>
          </a:blip>
          <a:srcRect/>
          <a:stretch/>
        </p:blipFill>
        <p:spPr>
          <a:xfrm>
            <a:off x="2560275" y="1759975"/>
            <a:ext cx="1489200" cy="1489200"/>
          </a:xfrm>
          <a:prstGeom prst="ellipse">
            <a:avLst/>
          </a:prstGeom>
          <a:noFill/>
          <a:ln>
            <a:noFill/>
          </a:ln>
        </p:spPr>
      </p:pic>
      <p:sp>
        <p:nvSpPr>
          <p:cNvPr id="570" name="Google Shape;570;p45"/>
          <p:cNvSpPr txBox="1"/>
          <p:nvPr/>
        </p:nvSpPr>
        <p:spPr>
          <a:xfrm>
            <a:off x="25653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Muli"/>
                <a:ea typeface="Muli"/>
                <a:cs typeface="Muli"/>
                <a:sym typeface="Muli"/>
              </a:rPr>
              <a:t>Marcos Galán</a:t>
            </a:r>
            <a:br>
              <a:rPr lang="en">
                <a:solidFill>
                  <a:schemeClr val="lt1"/>
                </a:solidFill>
                <a:latin typeface="Muli"/>
                <a:ea typeface="Muli"/>
                <a:cs typeface="Muli"/>
                <a:sym typeface="Muli"/>
              </a:rPr>
            </a:br>
            <a:r>
              <a:rPr lang="en" sz="800">
                <a:solidFill>
                  <a:schemeClr val="lt1"/>
                </a:solidFill>
                <a:latin typeface="Muli"/>
                <a:ea typeface="Muli"/>
                <a:cs typeface="Muli"/>
                <a:sym typeface="Muli"/>
              </a:rPr>
              <a:t>JOB TITLE</a:t>
            </a:r>
            <a:endParaRPr sz="800">
              <a:solidFill>
                <a:schemeClr val="lt1"/>
              </a:solidFill>
              <a:latin typeface="Muli"/>
              <a:ea typeface="Muli"/>
              <a:cs typeface="Muli"/>
              <a:sym typeface="Muli"/>
            </a:endParaRPr>
          </a:p>
          <a:p>
            <a:pPr marL="0" lvl="0" indent="0" algn="ctr" rtl="0">
              <a:spcBef>
                <a:spcPts val="400"/>
              </a:spcBef>
              <a:spcAft>
                <a:spcPts val="0"/>
              </a:spcAft>
              <a:buNone/>
            </a:pPr>
            <a:r>
              <a:rPr lang="en" sz="900">
                <a:solidFill>
                  <a:schemeClr val="lt1"/>
                </a:solidFill>
                <a:latin typeface="Muli"/>
                <a:ea typeface="Muli"/>
                <a:cs typeface="Muli"/>
                <a:sym typeface="Muli"/>
              </a:rPr>
              <a:t>Blue is the colour of the clear sky and the deep sea</a:t>
            </a:r>
            <a:endParaRPr>
              <a:solidFill>
                <a:schemeClr val="lt1"/>
              </a:solidFill>
              <a:latin typeface="Muli"/>
              <a:ea typeface="Muli"/>
              <a:cs typeface="Muli"/>
              <a:sym typeface="Muli"/>
            </a:endParaRPr>
          </a:p>
          <a:p>
            <a:pPr marL="0" lvl="0" indent="0" algn="ctr" rtl="0">
              <a:spcBef>
                <a:spcPts val="400"/>
              </a:spcBef>
              <a:spcAft>
                <a:spcPts val="400"/>
              </a:spcAft>
              <a:buNone/>
            </a:pPr>
            <a:endParaRPr>
              <a:solidFill>
                <a:schemeClr val="lt1"/>
              </a:solidFill>
              <a:latin typeface="Muli"/>
              <a:ea typeface="Muli"/>
              <a:cs typeface="Muli"/>
              <a:sym typeface="Muli"/>
            </a:endParaRPr>
          </a:p>
        </p:txBody>
      </p:sp>
      <p:pic>
        <p:nvPicPr>
          <p:cNvPr id="571" name="Google Shape;571;p45"/>
          <p:cNvPicPr preferRelativeResize="0"/>
          <p:nvPr/>
        </p:nvPicPr>
        <p:blipFill rotWithShape="1">
          <a:blip r:embed="rId5">
            <a:alphaModFix/>
          </a:blip>
          <a:srcRect l="47271" t="22330" b="24940"/>
          <a:stretch/>
        </p:blipFill>
        <p:spPr>
          <a:xfrm>
            <a:off x="4540000" y="1759975"/>
            <a:ext cx="1489200" cy="1489200"/>
          </a:xfrm>
          <a:prstGeom prst="ellipse">
            <a:avLst/>
          </a:prstGeom>
          <a:noFill/>
          <a:ln>
            <a:noFill/>
          </a:ln>
        </p:spPr>
      </p:pic>
      <p:sp>
        <p:nvSpPr>
          <p:cNvPr id="572" name="Google Shape;572;p45"/>
          <p:cNvSpPr txBox="1"/>
          <p:nvPr/>
        </p:nvSpPr>
        <p:spPr>
          <a:xfrm>
            <a:off x="45450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Muli"/>
                <a:ea typeface="Muli"/>
                <a:cs typeface="Muli"/>
                <a:sym typeface="Muli"/>
              </a:rPr>
              <a:t>Ixchel Valdía</a:t>
            </a:r>
            <a:br>
              <a:rPr lang="en">
                <a:solidFill>
                  <a:schemeClr val="lt1"/>
                </a:solidFill>
                <a:latin typeface="Muli"/>
                <a:ea typeface="Muli"/>
                <a:cs typeface="Muli"/>
                <a:sym typeface="Muli"/>
              </a:rPr>
            </a:br>
            <a:r>
              <a:rPr lang="en" sz="800">
                <a:solidFill>
                  <a:schemeClr val="lt1"/>
                </a:solidFill>
                <a:latin typeface="Muli"/>
                <a:ea typeface="Muli"/>
                <a:cs typeface="Muli"/>
                <a:sym typeface="Muli"/>
              </a:rPr>
              <a:t>JOB TITLE</a:t>
            </a:r>
            <a:endParaRPr sz="800">
              <a:solidFill>
                <a:schemeClr val="lt1"/>
              </a:solidFill>
              <a:latin typeface="Muli"/>
              <a:ea typeface="Muli"/>
              <a:cs typeface="Muli"/>
              <a:sym typeface="Muli"/>
            </a:endParaRPr>
          </a:p>
          <a:p>
            <a:pPr marL="0" lvl="0" indent="0" algn="ctr" rtl="0">
              <a:spcBef>
                <a:spcPts val="400"/>
              </a:spcBef>
              <a:spcAft>
                <a:spcPts val="0"/>
              </a:spcAft>
              <a:buNone/>
            </a:pPr>
            <a:r>
              <a:rPr lang="en" sz="900">
                <a:solidFill>
                  <a:schemeClr val="lt1"/>
                </a:solidFill>
                <a:latin typeface="Muli"/>
                <a:ea typeface="Muli"/>
                <a:cs typeface="Muli"/>
                <a:sym typeface="Muli"/>
              </a:rPr>
              <a:t>Blue is the colour of the clear sky and the deep sea</a:t>
            </a:r>
            <a:endParaRPr>
              <a:solidFill>
                <a:schemeClr val="lt1"/>
              </a:solidFill>
              <a:latin typeface="Muli"/>
              <a:ea typeface="Muli"/>
              <a:cs typeface="Muli"/>
              <a:sym typeface="Muli"/>
            </a:endParaRPr>
          </a:p>
          <a:p>
            <a:pPr marL="0" lvl="0" indent="0" algn="ctr" rtl="0">
              <a:spcBef>
                <a:spcPts val="400"/>
              </a:spcBef>
              <a:spcAft>
                <a:spcPts val="400"/>
              </a:spcAft>
              <a:buNone/>
            </a:pPr>
            <a:endParaRPr>
              <a:solidFill>
                <a:schemeClr val="lt1"/>
              </a:solidFill>
              <a:latin typeface="Muli"/>
              <a:ea typeface="Muli"/>
              <a:cs typeface="Muli"/>
              <a:sym typeface="Muli"/>
            </a:endParaRPr>
          </a:p>
        </p:txBody>
      </p:sp>
      <p:pic>
        <p:nvPicPr>
          <p:cNvPr id="573" name="Google Shape;573;p45"/>
          <p:cNvPicPr preferRelativeResize="0"/>
          <p:nvPr/>
        </p:nvPicPr>
        <p:blipFill rotWithShape="1">
          <a:blip r:embed="rId6">
            <a:alphaModFix/>
          </a:blip>
          <a:srcRect t="3926" b="29406"/>
          <a:stretch/>
        </p:blipFill>
        <p:spPr>
          <a:xfrm>
            <a:off x="6519725" y="1759975"/>
            <a:ext cx="1489200" cy="1489200"/>
          </a:xfrm>
          <a:prstGeom prst="ellipse">
            <a:avLst/>
          </a:prstGeom>
          <a:noFill/>
          <a:ln>
            <a:noFill/>
          </a:ln>
        </p:spPr>
      </p:pic>
      <p:sp>
        <p:nvSpPr>
          <p:cNvPr id="574" name="Google Shape;574;p45"/>
          <p:cNvSpPr txBox="1"/>
          <p:nvPr/>
        </p:nvSpPr>
        <p:spPr>
          <a:xfrm>
            <a:off x="65247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Muli"/>
                <a:ea typeface="Muli"/>
                <a:cs typeface="Muli"/>
                <a:sym typeface="Muli"/>
              </a:rPr>
              <a:t>Nils Årud</a:t>
            </a:r>
            <a:br>
              <a:rPr lang="en">
                <a:solidFill>
                  <a:schemeClr val="lt1"/>
                </a:solidFill>
                <a:latin typeface="Muli"/>
                <a:ea typeface="Muli"/>
                <a:cs typeface="Muli"/>
                <a:sym typeface="Muli"/>
              </a:rPr>
            </a:br>
            <a:r>
              <a:rPr lang="en" sz="800">
                <a:solidFill>
                  <a:schemeClr val="lt1"/>
                </a:solidFill>
                <a:latin typeface="Muli"/>
                <a:ea typeface="Muli"/>
                <a:cs typeface="Muli"/>
                <a:sym typeface="Muli"/>
              </a:rPr>
              <a:t>JOB TITLE</a:t>
            </a:r>
            <a:endParaRPr sz="800">
              <a:solidFill>
                <a:schemeClr val="lt1"/>
              </a:solidFill>
              <a:latin typeface="Muli"/>
              <a:ea typeface="Muli"/>
              <a:cs typeface="Muli"/>
              <a:sym typeface="Muli"/>
            </a:endParaRPr>
          </a:p>
          <a:p>
            <a:pPr marL="0" lvl="0" indent="0" algn="ctr" rtl="0">
              <a:spcBef>
                <a:spcPts val="400"/>
              </a:spcBef>
              <a:spcAft>
                <a:spcPts val="0"/>
              </a:spcAft>
              <a:buNone/>
            </a:pPr>
            <a:r>
              <a:rPr lang="en" sz="900">
                <a:solidFill>
                  <a:schemeClr val="lt1"/>
                </a:solidFill>
                <a:latin typeface="Muli"/>
                <a:ea typeface="Muli"/>
                <a:cs typeface="Muli"/>
                <a:sym typeface="Muli"/>
              </a:rPr>
              <a:t>Blue is the colour of the clear sky and the deep sea</a:t>
            </a:r>
            <a:endParaRPr>
              <a:solidFill>
                <a:schemeClr val="lt1"/>
              </a:solidFill>
              <a:latin typeface="Muli"/>
              <a:ea typeface="Muli"/>
              <a:cs typeface="Muli"/>
              <a:sym typeface="Muli"/>
            </a:endParaRPr>
          </a:p>
          <a:p>
            <a:pPr marL="0" lvl="0" indent="0" algn="ctr" rtl="0">
              <a:spcBef>
                <a:spcPts val="400"/>
              </a:spcBef>
              <a:spcAft>
                <a:spcPts val="400"/>
              </a:spcAft>
              <a:buNone/>
            </a:pPr>
            <a:endParaRPr>
              <a:solidFill>
                <a:schemeClr val="lt1"/>
              </a:solidFill>
              <a:latin typeface="Muli"/>
              <a:ea typeface="Muli"/>
              <a:cs typeface="Muli"/>
              <a:sym typeface="Mul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6"/>
          <p:cNvSpPr txBox="1">
            <a:spLocks noGrp="1"/>
          </p:cNvSpPr>
          <p:nvPr>
            <p:ph type="title"/>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580" name="Google Shape;580;p46"/>
          <p:cNvSpPr/>
          <p:nvPr/>
        </p:nvSpPr>
        <p:spPr>
          <a:xfrm>
            <a:off x="467100" y="467100"/>
            <a:ext cx="8209800" cy="42090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46"/>
          <p:cNvGrpSpPr/>
          <p:nvPr/>
        </p:nvGrpSpPr>
        <p:grpSpPr>
          <a:xfrm>
            <a:off x="638150" y="467111"/>
            <a:ext cx="7867750" cy="4209098"/>
            <a:chOff x="638138" y="467100"/>
            <a:chExt cx="7867750" cy="4194000"/>
          </a:xfrm>
        </p:grpSpPr>
        <p:cxnSp>
          <p:nvCxnSpPr>
            <p:cNvPr id="582" name="Google Shape;582;p46"/>
            <p:cNvCxnSpPr/>
            <p:nvPr/>
          </p:nvCxnSpPr>
          <p:spPr>
            <a:xfrm>
              <a:off x="6381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3" name="Google Shape;583;p46"/>
            <p:cNvCxnSpPr/>
            <p:nvPr/>
          </p:nvCxnSpPr>
          <p:spPr>
            <a:xfrm>
              <a:off x="8091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4" name="Google Shape;584;p46"/>
            <p:cNvCxnSpPr/>
            <p:nvPr/>
          </p:nvCxnSpPr>
          <p:spPr>
            <a:xfrm>
              <a:off x="9802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5" name="Google Shape;585;p46"/>
            <p:cNvCxnSpPr/>
            <p:nvPr/>
          </p:nvCxnSpPr>
          <p:spPr>
            <a:xfrm>
              <a:off x="11512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6" name="Google Shape;586;p46"/>
            <p:cNvCxnSpPr/>
            <p:nvPr/>
          </p:nvCxnSpPr>
          <p:spPr>
            <a:xfrm>
              <a:off x="13222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7" name="Google Shape;587;p46"/>
            <p:cNvCxnSpPr/>
            <p:nvPr/>
          </p:nvCxnSpPr>
          <p:spPr>
            <a:xfrm>
              <a:off x="14933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8" name="Google Shape;588;p46"/>
            <p:cNvCxnSpPr/>
            <p:nvPr/>
          </p:nvCxnSpPr>
          <p:spPr>
            <a:xfrm>
              <a:off x="16643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9" name="Google Shape;589;p46"/>
            <p:cNvCxnSpPr/>
            <p:nvPr/>
          </p:nvCxnSpPr>
          <p:spPr>
            <a:xfrm>
              <a:off x="18354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0" name="Google Shape;590;p46"/>
            <p:cNvCxnSpPr/>
            <p:nvPr/>
          </p:nvCxnSpPr>
          <p:spPr>
            <a:xfrm>
              <a:off x="20064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1" name="Google Shape;591;p46"/>
            <p:cNvCxnSpPr/>
            <p:nvPr/>
          </p:nvCxnSpPr>
          <p:spPr>
            <a:xfrm>
              <a:off x="21774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2" name="Google Shape;592;p46"/>
            <p:cNvCxnSpPr/>
            <p:nvPr/>
          </p:nvCxnSpPr>
          <p:spPr>
            <a:xfrm>
              <a:off x="23485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3" name="Google Shape;593;p46"/>
            <p:cNvCxnSpPr/>
            <p:nvPr/>
          </p:nvCxnSpPr>
          <p:spPr>
            <a:xfrm>
              <a:off x="25195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4" name="Google Shape;594;p46"/>
            <p:cNvCxnSpPr/>
            <p:nvPr/>
          </p:nvCxnSpPr>
          <p:spPr>
            <a:xfrm>
              <a:off x="26905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5" name="Google Shape;595;p46"/>
            <p:cNvCxnSpPr/>
            <p:nvPr/>
          </p:nvCxnSpPr>
          <p:spPr>
            <a:xfrm>
              <a:off x="28616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6" name="Google Shape;596;p46"/>
            <p:cNvCxnSpPr/>
            <p:nvPr/>
          </p:nvCxnSpPr>
          <p:spPr>
            <a:xfrm>
              <a:off x="30326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7" name="Google Shape;597;p46"/>
            <p:cNvCxnSpPr/>
            <p:nvPr/>
          </p:nvCxnSpPr>
          <p:spPr>
            <a:xfrm>
              <a:off x="32037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8" name="Google Shape;598;p46"/>
            <p:cNvCxnSpPr/>
            <p:nvPr/>
          </p:nvCxnSpPr>
          <p:spPr>
            <a:xfrm>
              <a:off x="33747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9" name="Google Shape;599;p46"/>
            <p:cNvCxnSpPr/>
            <p:nvPr/>
          </p:nvCxnSpPr>
          <p:spPr>
            <a:xfrm>
              <a:off x="35457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0" name="Google Shape;600;p46"/>
            <p:cNvCxnSpPr/>
            <p:nvPr/>
          </p:nvCxnSpPr>
          <p:spPr>
            <a:xfrm>
              <a:off x="37168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1" name="Google Shape;601;p46"/>
            <p:cNvCxnSpPr/>
            <p:nvPr/>
          </p:nvCxnSpPr>
          <p:spPr>
            <a:xfrm>
              <a:off x="38878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2" name="Google Shape;602;p46"/>
            <p:cNvCxnSpPr/>
            <p:nvPr/>
          </p:nvCxnSpPr>
          <p:spPr>
            <a:xfrm>
              <a:off x="40588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3" name="Google Shape;603;p46"/>
            <p:cNvCxnSpPr/>
            <p:nvPr/>
          </p:nvCxnSpPr>
          <p:spPr>
            <a:xfrm>
              <a:off x="42299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4" name="Google Shape;604;p46"/>
            <p:cNvCxnSpPr/>
            <p:nvPr/>
          </p:nvCxnSpPr>
          <p:spPr>
            <a:xfrm>
              <a:off x="44009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5" name="Google Shape;605;p46"/>
            <p:cNvCxnSpPr/>
            <p:nvPr/>
          </p:nvCxnSpPr>
          <p:spPr>
            <a:xfrm>
              <a:off x="47430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6" name="Google Shape;606;p46"/>
            <p:cNvCxnSpPr/>
            <p:nvPr/>
          </p:nvCxnSpPr>
          <p:spPr>
            <a:xfrm>
              <a:off x="49141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7" name="Google Shape;607;p46"/>
            <p:cNvCxnSpPr/>
            <p:nvPr/>
          </p:nvCxnSpPr>
          <p:spPr>
            <a:xfrm>
              <a:off x="50851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8" name="Google Shape;608;p46"/>
            <p:cNvCxnSpPr/>
            <p:nvPr/>
          </p:nvCxnSpPr>
          <p:spPr>
            <a:xfrm>
              <a:off x="52561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9" name="Google Shape;609;p46"/>
            <p:cNvCxnSpPr/>
            <p:nvPr/>
          </p:nvCxnSpPr>
          <p:spPr>
            <a:xfrm>
              <a:off x="54272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0" name="Google Shape;610;p46"/>
            <p:cNvCxnSpPr/>
            <p:nvPr/>
          </p:nvCxnSpPr>
          <p:spPr>
            <a:xfrm>
              <a:off x="55982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1" name="Google Shape;611;p46"/>
            <p:cNvCxnSpPr/>
            <p:nvPr/>
          </p:nvCxnSpPr>
          <p:spPr>
            <a:xfrm>
              <a:off x="57692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2" name="Google Shape;612;p46"/>
            <p:cNvCxnSpPr/>
            <p:nvPr/>
          </p:nvCxnSpPr>
          <p:spPr>
            <a:xfrm>
              <a:off x="59403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3" name="Google Shape;613;p46"/>
            <p:cNvCxnSpPr/>
            <p:nvPr/>
          </p:nvCxnSpPr>
          <p:spPr>
            <a:xfrm>
              <a:off x="61113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4" name="Google Shape;614;p46"/>
            <p:cNvCxnSpPr/>
            <p:nvPr/>
          </p:nvCxnSpPr>
          <p:spPr>
            <a:xfrm>
              <a:off x="62824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5" name="Google Shape;615;p46"/>
            <p:cNvCxnSpPr/>
            <p:nvPr/>
          </p:nvCxnSpPr>
          <p:spPr>
            <a:xfrm>
              <a:off x="64534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6" name="Google Shape;616;p46"/>
            <p:cNvCxnSpPr/>
            <p:nvPr/>
          </p:nvCxnSpPr>
          <p:spPr>
            <a:xfrm>
              <a:off x="66244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7" name="Google Shape;617;p46"/>
            <p:cNvCxnSpPr/>
            <p:nvPr/>
          </p:nvCxnSpPr>
          <p:spPr>
            <a:xfrm>
              <a:off x="67955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8" name="Google Shape;618;p46"/>
            <p:cNvCxnSpPr/>
            <p:nvPr/>
          </p:nvCxnSpPr>
          <p:spPr>
            <a:xfrm>
              <a:off x="69665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9" name="Google Shape;619;p46"/>
            <p:cNvCxnSpPr/>
            <p:nvPr/>
          </p:nvCxnSpPr>
          <p:spPr>
            <a:xfrm>
              <a:off x="71375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0" name="Google Shape;620;p46"/>
            <p:cNvCxnSpPr/>
            <p:nvPr/>
          </p:nvCxnSpPr>
          <p:spPr>
            <a:xfrm>
              <a:off x="73086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1" name="Google Shape;621;p46"/>
            <p:cNvCxnSpPr/>
            <p:nvPr/>
          </p:nvCxnSpPr>
          <p:spPr>
            <a:xfrm>
              <a:off x="74796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2" name="Google Shape;622;p46"/>
            <p:cNvCxnSpPr/>
            <p:nvPr/>
          </p:nvCxnSpPr>
          <p:spPr>
            <a:xfrm>
              <a:off x="76507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3" name="Google Shape;623;p46"/>
            <p:cNvCxnSpPr/>
            <p:nvPr/>
          </p:nvCxnSpPr>
          <p:spPr>
            <a:xfrm>
              <a:off x="78217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4" name="Google Shape;624;p46"/>
            <p:cNvCxnSpPr/>
            <p:nvPr/>
          </p:nvCxnSpPr>
          <p:spPr>
            <a:xfrm>
              <a:off x="79927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5" name="Google Shape;625;p46"/>
            <p:cNvCxnSpPr/>
            <p:nvPr/>
          </p:nvCxnSpPr>
          <p:spPr>
            <a:xfrm>
              <a:off x="81638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6" name="Google Shape;626;p46"/>
            <p:cNvCxnSpPr/>
            <p:nvPr/>
          </p:nvCxnSpPr>
          <p:spPr>
            <a:xfrm>
              <a:off x="83348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7" name="Google Shape;627;p46"/>
            <p:cNvCxnSpPr/>
            <p:nvPr/>
          </p:nvCxnSpPr>
          <p:spPr>
            <a:xfrm>
              <a:off x="8505888" y="467100"/>
              <a:ext cx="0" cy="4194000"/>
            </a:xfrm>
            <a:prstGeom prst="straightConnector1">
              <a:avLst/>
            </a:prstGeom>
            <a:noFill/>
            <a:ln w="9525" cap="flat" cmpd="sng">
              <a:solidFill>
                <a:schemeClr val="accent2"/>
              </a:solidFill>
              <a:prstDash val="solid"/>
              <a:round/>
              <a:headEnd type="none" w="med" len="med"/>
              <a:tailEnd type="none" w="med" len="med"/>
            </a:ln>
          </p:spPr>
        </p:cxnSp>
      </p:grpSp>
      <p:sp>
        <p:nvSpPr>
          <p:cNvPr id="628" name="Google Shape;628;p4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grpSp>
        <p:nvGrpSpPr>
          <p:cNvPr id="629" name="Google Shape;629;p46"/>
          <p:cNvGrpSpPr/>
          <p:nvPr/>
        </p:nvGrpSpPr>
        <p:grpSpPr>
          <a:xfrm>
            <a:off x="467107" y="642473"/>
            <a:ext cx="8209755" cy="3858239"/>
            <a:chOff x="467088" y="642474"/>
            <a:chExt cx="4194000" cy="3858239"/>
          </a:xfrm>
        </p:grpSpPr>
        <p:cxnSp>
          <p:nvCxnSpPr>
            <p:cNvPr id="630" name="Google Shape;630;p46"/>
            <p:cNvCxnSpPr/>
            <p:nvPr/>
          </p:nvCxnSpPr>
          <p:spPr>
            <a:xfrm>
              <a:off x="2564088" y="-1454526"/>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1" name="Google Shape;631;p46"/>
            <p:cNvCxnSpPr/>
            <p:nvPr/>
          </p:nvCxnSpPr>
          <p:spPr>
            <a:xfrm>
              <a:off x="2564088" y="-1279151"/>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2" name="Google Shape;632;p46"/>
            <p:cNvCxnSpPr/>
            <p:nvPr/>
          </p:nvCxnSpPr>
          <p:spPr>
            <a:xfrm>
              <a:off x="2564088" y="-1103777"/>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3" name="Google Shape;633;p46"/>
            <p:cNvCxnSpPr/>
            <p:nvPr/>
          </p:nvCxnSpPr>
          <p:spPr>
            <a:xfrm>
              <a:off x="2564088" y="-928402"/>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4" name="Google Shape;634;p46"/>
            <p:cNvCxnSpPr/>
            <p:nvPr/>
          </p:nvCxnSpPr>
          <p:spPr>
            <a:xfrm>
              <a:off x="2564088" y="-753028"/>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5" name="Google Shape;635;p46"/>
            <p:cNvCxnSpPr/>
            <p:nvPr/>
          </p:nvCxnSpPr>
          <p:spPr>
            <a:xfrm>
              <a:off x="2564088" y="-577653"/>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6" name="Google Shape;636;p46"/>
            <p:cNvCxnSpPr/>
            <p:nvPr/>
          </p:nvCxnSpPr>
          <p:spPr>
            <a:xfrm>
              <a:off x="2564088" y="-402279"/>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7" name="Google Shape;637;p46"/>
            <p:cNvCxnSpPr/>
            <p:nvPr/>
          </p:nvCxnSpPr>
          <p:spPr>
            <a:xfrm>
              <a:off x="2564088" y="-226904"/>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8" name="Google Shape;638;p46"/>
            <p:cNvCxnSpPr/>
            <p:nvPr/>
          </p:nvCxnSpPr>
          <p:spPr>
            <a:xfrm>
              <a:off x="2564088" y="-5153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9" name="Google Shape;639;p46"/>
            <p:cNvCxnSpPr/>
            <p:nvPr/>
          </p:nvCxnSpPr>
          <p:spPr>
            <a:xfrm>
              <a:off x="2564088" y="123845"/>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0" name="Google Shape;640;p46"/>
            <p:cNvCxnSpPr/>
            <p:nvPr/>
          </p:nvCxnSpPr>
          <p:spPr>
            <a:xfrm>
              <a:off x="2564088" y="299219"/>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1" name="Google Shape;641;p46"/>
            <p:cNvCxnSpPr/>
            <p:nvPr/>
          </p:nvCxnSpPr>
          <p:spPr>
            <a:xfrm>
              <a:off x="2564088" y="649968"/>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2" name="Google Shape;642;p46"/>
            <p:cNvCxnSpPr/>
            <p:nvPr/>
          </p:nvCxnSpPr>
          <p:spPr>
            <a:xfrm>
              <a:off x="2564088" y="825343"/>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3" name="Google Shape;643;p46"/>
            <p:cNvCxnSpPr/>
            <p:nvPr/>
          </p:nvCxnSpPr>
          <p:spPr>
            <a:xfrm>
              <a:off x="2564088" y="1000717"/>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4" name="Google Shape;644;p46"/>
            <p:cNvCxnSpPr/>
            <p:nvPr/>
          </p:nvCxnSpPr>
          <p:spPr>
            <a:xfrm>
              <a:off x="2564088" y="1176092"/>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5" name="Google Shape;645;p46"/>
            <p:cNvCxnSpPr/>
            <p:nvPr/>
          </p:nvCxnSpPr>
          <p:spPr>
            <a:xfrm>
              <a:off x="2564088" y="1351466"/>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6" name="Google Shape;646;p46"/>
            <p:cNvCxnSpPr/>
            <p:nvPr/>
          </p:nvCxnSpPr>
          <p:spPr>
            <a:xfrm>
              <a:off x="2564088" y="1526841"/>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7" name="Google Shape;647;p46"/>
            <p:cNvCxnSpPr/>
            <p:nvPr/>
          </p:nvCxnSpPr>
          <p:spPr>
            <a:xfrm>
              <a:off x="2564088" y="1702215"/>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8" name="Google Shape;648;p46"/>
            <p:cNvCxnSpPr/>
            <p:nvPr/>
          </p:nvCxnSpPr>
          <p:spPr>
            <a:xfrm>
              <a:off x="2564088" y="187759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9" name="Google Shape;649;p46"/>
            <p:cNvCxnSpPr/>
            <p:nvPr/>
          </p:nvCxnSpPr>
          <p:spPr>
            <a:xfrm>
              <a:off x="2564088" y="2052964"/>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0" name="Google Shape;650;p46"/>
            <p:cNvCxnSpPr/>
            <p:nvPr/>
          </p:nvCxnSpPr>
          <p:spPr>
            <a:xfrm>
              <a:off x="2564088" y="2228339"/>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1" name="Google Shape;651;p46"/>
            <p:cNvCxnSpPr/>
            <p:nvPr/>
          </p:nvCxnSpPr>
          <p:spPr>
            <a:xfrm>
              <a:off x="2564088" y="2403713"/>
              <a:ext cx="0" cy="4194000"/>
            </a:xfrm>
            <a:prstGeom prst="straightConnector1">
              <a:avLst/>
            </a:prstGeom>
            <a:noFill/>
            <a:ln w="9525" cap="flat" cmpd="sng">
              <a:solidFill>
                <a:schemeClr val="accent2"/>
              </a:solidFill>
              <a:prstDash val="solid"/>
              <a:round/>
              <a:headEnd type="none" w="med" len="med"/>
              <a:tailEnd type="none" w="med" len="med"/>
            </a:ln>
          </p:spPr>
        </p:cxnSp>
      </p:grpSp>
      <p:cxnSp>
        <p:nvCxnSpPr>
          <p:cNvPr id="652" name="Google Shape;652;p46"/>
          <p:cNvCxnSpPr/>
          <p:nvPr/>
        </p:nvCxnSpPr>
        <p:spPr>
          <a:xfrm>
            <a:off x="4572000" y="467100"/>
            <a:ext cx="0" cy="4209000"/>
          </a:xfrm>
          <a:prstGeom prst="straightConnector1">
            <a:avLst/>
          </a:prstGeom>
          <a:noFill/>
          <a:ln w="19050" cap="flat" cmpd="sng">
            <a:solidFill>
              <a:schemeClr val="lt1"/>
            </a:solidFill>
            <a:prstDash val="solid"/>
            <a:round/>
            <a:headEnd type="triangle" w="sm" len="sm"/>
            <a:tailEnd type="triangle" w="sm" len="sm"/>
          </a:ln>
        </p:spPr>
      </p:cxnSp>
      <p:cxnSp>
        <p:nvCxnSpPr>
          <p:cNvPr id="653" name="Google Shape;653;p46"/>
          <p:cNvCxnSpPr/>
          <p:nvPr/>
        </p:nvCxnSpPr>
        <p:spPr>
          <a:xfrm>
            <a:off x="467100" y="2571600"/>
            <a:ext cx="8209800" cy="0"/>
          </a:xfrm>
          <a:prstGeom prst="straightConnector1">
            <a:avLst/>
          </a:prstGeom>
          <a:noFill/>
          <a:ln w="19050" cap="flat" cmpd="sng">
            <a:solidFill>
              <a:schemeClr val="lt1"/>
            </a:solidFill>
            <a:prstDash val="solid"/>
            <a:round/>
            <a:headEnd type="triangle" w="sm" len="sm"/>
            <a:tailEnd type="triangle" w="sm" len="sm"/>
          </a:ln>
        </p:spPr>
      </p:cxnSp>
      <p:sp>
        <p:nvSpPr>
          <p:cNvPr id="654" name="Google Shape;654;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accent4"/>
                </a:solidFill>
                <a:latin typeface="Muli"/>
                <a:ea typeface="Muli"/>
                <a:cs typeface="Muli"/>
                <a:sym typeface="Muli"/>
              </a:rPr>
              <a:t>LOW VALUE 1</a:t>
            </a:r>
            <a:endParaRPr sz="800">
              <a:solidFill>
                <a:schemeClr val="accent4"/>
              </a:solidFill>
              <a:latin typeface="Muli"/>
              <a:ea typeface="Muli"/>
              <a:cs typeface="Muli"/>
              <a:sym typeface="Muli"/>
            </a:endParaRPr>
          </a:p>
        </p:txBody>
      </p:sp>
      <p:sp>
        <p:nvSpPr>
          <p:cNvPr id="655" name="Google Shape;655;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accent4"/>
                </a:solidFill>
                <a:latin typeface="Muli"/>
                <a:ea typeface="Muli"/>
                <a:cs typeface="Muli"/>
                <a:sym typeface="Muli"/>
              </a:rPr>
              <a:t>HIGH VALUE 1</a:t>
            </a:r>
            <a:endParaRPr sz="800">
              <a:solidFill>
                <a:schemeClr val="accent4"/>
              </a:solidFill>
              <a:latin typeface="Muli"/>
              <a:ea typeface="Muli"/>
              <a:cs typeface="Muli"/>
              <a:sym typeface="Muli"/>
            </a:endParaRPr>
          </a:p>
        </p:txBody>
      </p:sp>
      <p:sp>
        <p:nvSpPr>
          <p:cNvPr id="656" name="Google Shape;656;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accent4"/>
                </a:solidFill>
                <a:latin typeface="Muli"/>
                <a:ea typeface="Muli"/>
                <a:cs typeface="Muli"/>
                <a:sym typeface="Muli"/>
              </a:rPr>
              <a:t>LOW VALUE 2</a:t>
            </a:r>
            <a:endParaRPr sz="800">
              <a:solidFill>
                <a:schemeClr val="accent4"/>
              </a:solidFill>
              <a:latin typeface="Muli"/>
              <a:ea typeface="Muli"/>
              <a:cs typeface="Muli"/>
              <a:sym typeface="Muli"/>
            </a:endParaRPr>
          </a:p>
        </p:txBody>
      </p:sp>
      <p:sp>
        <p:nvSpPr>
          <p:cNvPr id="657" name="Google Shape;657;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accent4"/>
                </a:solidFill>
                <a:latin typeface="Muli"/>
                <a:ea typeface="Muli"/>
                <a:cs typeface="Muli"/>
                <a:sym typeface="Muli"/>
              </a:rPr>
              <a:t>HIGH VALUE 2</a:t>
            </a:r>
            <a:endParaRPr sz="800">
              <a:solidFill>
                <a:schemeClr val="accent4"/>
              </a:solidFill>
              <a:latin typeface="Muli"/>
              <a:ea typeface="Muli"/>
              <a:cs typeface="Muli"/>
              <a:sym typeface="Muli"/>
            </a:endParaRPr>
          </a:p>
        </p:txBody>
      </p:sp>
      <p:sp>
        <p:nvSpPr>
          <p:cNvPr id="658" name="Google Shape;658;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Our company</a:t>
            </a:r>
            <a:endParaRPr sz="800">
              <a:solidFill>
                <a:schemeClr val="lt1"/>
              </a:solidFill>
              <a:latin typeface="Muli"/>
              <a:ea typeface="Muli"/>
              <a:cs typeface="Muli"/>
              <a:sym typeface="Muli"/>
            </a:endParaRPr>
          </a:p>
        </p:txBody>
      </p:sp>
      <p:sp>
        <p:nvSpPr>
          <p:cNvPr id="659" name="Google Shape;659;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
        <p:nvSpPr>
          <p:cNvPr id="660" name="Google Shape;660;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
        <p:nvSpPr>
          <p:cNvPr id="661" name="Google Shape;661;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
        <p:nvSpPr>
          <p:cNvPr id="662" name="Google Shape;662;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
        <p:nvSpPr>
          <p:cNvPr id="663" name="Google Shape;663;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
        <p:nvSpPr>
          <p:cNvPr id="664" name="Google Shape;664;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7"/>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Weekly Planner</a:t>
            </a:r>
            <a:endParaRPr/>
          </a:p>
        </p:txBody>
      </p:sp>
      <p:sp>
        <p:nvSpPr>
          <p:cNvPr id="670" name="Google Shape;670;p4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671" name="Google Shape;671;p47"/>
          <p:cNvGraphicFramePr/>
          <p:nvPr/>
        </p:nvGraphicFramePr>
        <p:xfrm>
          <a:off x="580550" y="1474725"/>
          <a:ext cx="3000000" cy="3000000"/>
        </p:xfrm>
        <a:graphic>
          <a:graphicData uri="http://schemas.openxmlformats.org/drawingml/2006/table">
            <a:tbl>
              <a:tblPr>
                <a:noFill/>
                <a:tableStyleId>{40286F9A-8295-4760-8310-7838FB866F30}</a:tableStyleId>
              </a:tblPr>
              <a:tblGrid>
                <a:gridCol w="886475">
                  <a:extLst>
                    <a:ext uri="{9D8B030D-6E8A-4147-A177-3AD203B41FA5}">
                      <a16:colId xmlns:a16="http://schemas.microsoft.com/office/drawing/2014/main" val="20000"/>
                    </a:ext>
                  </a:extLst>
                </a:gridCol>
                <a:gridCol w="1016075">
                  <a:extLst>
                    <a:ext uri="{9D8B030D-6E8A-4147-A177-3AD203B41FA5}">
                      <a16:colId xmlns:a16="http://schemas.microsoft.com/office/drawing/2014/main" val="20001"/>
                    </a:ext>
                  </a:extLst>
                </a:gridCol>
                <a:gridCol w="1016075">
                  <a:extLst>
                    <a:ext uri="{9D8B030D-6E8A-4147-A177-3AD203B41FA5}">
                      <a16:colId xmlns:a16="http://schemas.microsoft.com/office/drawing/2014/main" val="20002"/>
                    </a:ext>
                  </a:extLst>
                </a:gridCol>
                <a:gridCol w="1016075">
                  <a:extLst>
                    <a:ext uri="{9D8B030D-6E8A-4147-A177-3AD203B41FA5}">
                      <a16:colId xmlns:a16="http://schemas.microsoft.com/office/drawing/2014/main" val="20003"/>
                    </a:ext>
                  </a:extLst>
                </a:gridCol>
                <a:gridCol w="1016075">
                  <a:extLst>
                    <a:ext uri="{9D8B030D-6E8A-4147-A177-3AD203B41FA5}">
                      <a16:colId xmlns:a16="http://schemas.microsoft.com/office/drawing/2014/main" val="20004"/>
                    </a:ext>
                  </a:extLst>
                </a:gridCol>
                <a:gridCol w="1016075">
                  <a:extLst>
                    <a:ext uri="{9D8B030D-6E8A-4147-A177-3AD203B41FA5}">
                      <a16:colId xmlns:a16="http://schemas.microsoft.com/office/drawing/2014/main" val="20005"/>
                    </a:ext>
                  </a:extLst>
                </a:gridCol>
                <a:gridCol w="1016075">
                  <a:extLst>
                    <a:ext uri="{9D8B030D-6E8A-4147-A177-3AD203B41FA5}">
                      <a16:colId xmlns:a16="http://schemas.microsoft.com/office/drawing/2014/main" val="20006"/>
                    </a:ext>
                  </a:extLst>
                </a:gridCol>
                <a:gridCol w="1016075">
                  <a:extLst>
                    <a:ext uri="{9D8B030D-6E8A-4147-A177-3AD203B41FA5}">
                      <a16:colId xmlns:a16="http://schemas.microsoft.com/office/drawing/2014/main" val="20007"/>
                    </a:ext>
                  </a:extLst>
                </a:gridCol>
              </a:tblGrid>
              <a:tr h="304775">
                <a:tc>
                  <a:txBody>
                    <a:bodyPr/>
                    <a:lstStyle/>
                    <a:p>
                      <a:pPr marL="0" lvl="0" indent="0" algn="r" rtl="0">
                        <a:spcBef>
                          <a:spcPts val="0"/>
                        </a:spcBef>
                        <a:spcAft>
                          <a:spcPts val="0"/>
                        </a:spcAft>
                        <a:buNone/>
                      </a:pP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SUNDAY</a:t>
                      </a:r>
                      <a:endParaRPr sz="700">
                        <a:solidFill>
                          <a:schemeClr val="lt1"/>
                        </a:solidFill>
                        <a:latin typeface="Muli"/>
                        <a:ea typeface="Muli"/>
                        <a:cs typeface="Muli"/>
                        <a:sym typeface="Muli"/>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MONDAY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TUESDAY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WEDNESDAY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THURSDAY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FRIDAY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SATURDAY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09:00 - 09:45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10:00 - 10:45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11:00 - 11:45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12:00 - 13:15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4"/>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13:30 - 14:15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14:30 - 15:15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15:30 - 16:15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resources</a:t>
            </a:r>
            <a:endParaRPr/>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678" name="Google Shape;678;p48"/>
          <p:cNvPicPr preferRelativeResize="0"/>
          <p:nvPr/>
        </p:nvPicPr>
        <p:blipFill>
          <a:blip r:embed="rId3">
            <a:alphaModFix/>
          </a:blip>
          <a:stretch>
            <a:fillRect/>
          </a:stretch>
        </p:blipFill>
        <p:spPr>
          <a:xfrm>
            <a:off x="580550" y="1275361"/>
            <a:ext cx="1842723" cy="1098064"/>
          </a:xfrm>
          <a:prstGeom prst="rect">
            <a:avLst/>
          </a:prstGeom>
          <a:noFill/>
          <a:ln>
            <a:noFill/>
          </a:ln>
        </p:spPr>
      </p:pic>
      <p:pic>
        <p:nvPicPr>
          <p:cNvPr id="679" name="Google Shape;679;p48"/>
          <p:cNvPicPr preferRelativeResize="0"/>
          <p:nvPr/>
        </p:nvPicPr>
        <p:blipFill>
          <a:blip r:embed="rId4">
            <a:alphaModFix/>
          </a:blip>
          <a:stretch>
            <a:fillRect/>
          </a:stretch>
        </p:blipFill>
        <p:spPr>
          <a:xfrm>
            <a:off x="6040173" y="873088"/>
            <a:ext cx="1217100" cy="1387025"/>
          </a:xfrm>
          <a:prstGeom prst="rect">
            <a:avLst/>
          </a:prstGeom>
          <a:noFill/>
          <a:ln>
            <a:noFill/>
          </a:ln>
        </p:spPr>
      </p:pic>
      <p:pic>
        <p:nvPicPr>
          <p:cNvPr id="680" name="Google Shape;680;p48"/>
          <p:cNvPicPr preferRelativeResize="0"/>
          <p:nvPr/>
        </p:nvPicPr>
        <p:blipFill>
          <a:blip r:embed="rId5">
            <a:alphaModFix/>
          </a:blip>
          <a:stretch>
            <a:fillRect/>
          </a:stretch>
        </p:blipFill>
        <p:spPr>
          <a:xfrm>
            <a:off x="7519307" y="1157509"/>
            <a:ext cx="1099836" cy="1102608"/>
          </a:xfrm>
          <a:prstGeom prst="rect">
            <a:avLst/>
          </a:prstGeom>
          <a:noFill/>
          <a:ln>
            <a:noFill/>
          </a:ln>
        </p:spPr>
      </p:pic>
      <p:pic>
        <p:nvPicPr>
          <p:cNvPr id="681" name="Google Shape;681;p48"/>
          <p:cNvPicPr preferRelativeResize="0"/>
          <p:nvPr/>
        </p:nvPicPr>
        <p:blipFill>
          <a:blip r:embed="rId6">
            <a:alphaModFix/>
          </a:blip>
          <a:stretch>
            <a:fillRect/>
          </a:stretch>
        </p:blipFill>
        <p:spPr>
          <a:xfrm>
            <a:off x="5214461" y="3853744"/>
            <a:ext cx="282577" cy="822801"/>
          </a:xfrm>
          <a:prstGeom prst="rect">
            <a:avLst/>
          </a:prstGeom>
          <a:noFill/>
          <a:ln>
            <a:noFill/>
          </a:ln>
        </p:spPr>
      </p:pic>
      <p:pic>
        <p:nvPicPr>
          <p:cNvPr id="682" name="Google Shape;682;p48"/>
          <p:cNvPicPr preferRelativeResize="0"/>
          <p:nvPr/>
        </p:nvPicPr>
        <p:blipFill>
          <a:blip r:embed="rId7">
            <a:alphaModFix/>
          </a:blip>
          <a:stretch>
            <a:fillRect/>
          </a:stretch>
        </p:blipFill>
        <p:spPr>
          <a:xfrm>
            <a:off x="1917139" y="2651387"/>
            <a:ext cx="1717628" cy="897601"/>
          </a:xfrm>
          <a:prstGeom prst="rect">
            <a:avLst/>
          </a:prstGeom>
          <a:noFill/>
          <a:ln>
            <a:noFill/>
          </a:ln>
        </p:spPr>
      </p:pic>
      <p:pic>
        <p:nvPicPr>
          <p:cNvPr id="683" name="Google Shape;683;p48"/>
          <p:cNvPicPr preferRelativeResize="0"/>
          <p:nvPr/>
        </p:nvPicPr>
        <p:blipFill>
          <a:blip r:embed="rId8">
            <a:alphaModFix/>
          </a:blip>
          <a:stretch>
            <a:fillRect/>
          </a:stretch>
        </p:blipFill>
        <p:spPr>
          <a:xfrm>
            <a:off x="2685307" y="1301161"/>
            <a:ext cx="1520655" cy="911450"/>
          </a:xfrm>
          <a:prstGeom prst="rect">
            <a:avLst/>
          </a:prstGeom>
          <a:noFill/>
          <a:ln>
            <a:noFill/>
          </a:ln>
        </p:spPr>
      </p:pic>
      <p:pic>
        <p:nvPicPr>
          <p:cNvPr id="684" name="Google Shape;684;p48"/>
          <p:cNvPicPr preferRelativeResize="0"/>
          <p:nvPr/>
        </p:nvPicPr>
        <p:blipFill>
          <a:blip r:embed="rId9">
            <a:alphaModFix/>
          </a:blip>
          <a:stretch>
            <a:fillRect/>
          </a:stretch>
        </p:blipFill>
        <p:spPr>
          <a:xfrm>
            <a:off x="5082183" y="2756662"/>
            <a:ext cx="493125" cy="687052"/>
          </a:xfrm>
          <a:prstGeom prst="rect">
            <a:avLst/>
          </a:prstGeom>
          <a:noFill/>
          <a:ln>
            <a:noFill/>
          </a:ln>
        </p:spPr>
      </p:pic>
      <p:pic>
        <p:nvPicPr>
          <p:cNvPr id="685" name="Google Shape;685;p48"/>
          <p:cNvPicPr preferRelativeResize="0"/>
          <p:nvPr/>
        </p:nvPicPr>
        <p:blipFill>
          <a:blip r:embed="rId10">
            <a:alphaModFix/>
          </a:blip>
          <a:stretch>
            <a:fillRect/>
          </a:stretch>
        </p:blipFill>
        <p:spPr>
          <a:xfrm>
            <a:off x="4467996" y="1328175"/>
            <a:ext cx="1310142" cy="857400"/>
          </a:xfrm>
          <a:prstGeom prst="rect">
            <a:avLst/>
          </a:prstGeom>
          <a:noFill/>
          <a:ln>
            <a:noFill/>
          </a:ln>
        </p:spPr>
      </p:pic>
      <p:pic>
        <p:nvPicPr>
          <p:cNvPr id="686" name="Google Shape;686;p48"/>
          <p:cNvPicPr preferRelativeResize="0"/>
          <p:nvPr/>
        </p:nvPicPr>
        <p:blipFill>
          <a:blip r:embed="rId11">
            <a:alphaModFix/>
          </a:blip>
          <a:stretch>
            <a:fillRect/>
          </a:stretch>
        </p:blipFill>
        <p:spPr>
          <a:xfrm>
            <a:off x="4021875" y="2712336"/>
            <a:ext cx="673199" cy="775704"/>
          </a:xfrm>
          <a:prstGeom prst="rect">
            <a:avLst/>
          </a:prstGeom>
          <a:noFill/>
          <a:ln>
            <a:noFill/>
          </a:ln>
        </p:spPr>
      </p:pic>
      <p:pic>
        <p:nvPicPr>
          <p:cNvPr id="687" name="Google Shape;687;p48"/>
          <p:cNvPicPr preferRelativeResize="0"/>
          <p:nvPr/>
        </p:nvPicPr>
        <p:blipFill>
          <a:blip r:embed="rId12">
            <a:alphaModFix/>
          </a:blip>
          <a:stretch>
            <a:fillRect/>
          </a:stretch>
        </p:blipFill>
        <p:spPr>
          <a:xfrm>
            <a:off x="5962416" y="2539187"/>
            <a:ext cx="1019495" cy="1122001"/>
          </a:xfrm>
          <a:prstGeom prst="rect">
            <a:avLst/>
          </a:prstGeom>
          <a:noFill/>
          <a:ln>
            <a:noFill/>
          </a:ln>
        </p:spPr>
      </p:pic>
      <p:pic>
        <p:nvPicPr>
          <p:cNvPr id="688" name="Google Shape;688;p48"/>
          <p:cNvPicPr preferRelativeResize="0"/>
          <p:nvPr/>
        </p:nvPicPr>
        <p:blipFill>
          <a:blip r:embed="rId13">
            <a:alphaModFix/>
          </a:blip>
          <a:stretch>
            <a:fillRect/>
          </a:stretch>
        </p:blipFill>
        <p:spPr>
          <a:xfrm>
            <a:off x="661520" y="3809418"/>
            <a:ext cx="831110" cy="911453"/>
          </a:xfrm>
          <a:prstGeom prst="rect">
            <a:avLst/>
          </a:prstGeom>
          <a:noFill/>
          <a:ln>
            <a:noFill/>
          </a:ln>
        </p:spPr>
      </p:pic>
      <p:pic>
        <p:nvPicPr>
          <p:cNvPr id="689" name="Google Shape;689;p48"/>
          <p:cNvPicPr preferRelativeResize="0"/>
          <p:nvPr/>
        </p:nvPicPr>
        <p:blipFill>
          <a:blip r:embed="rId14">
            <a:alphaModFix/>
          </a:blip>
          <a:stretch>
            <a:fillRect/>
          </a:stretch>
        </p:blipFill>
        <p:spPr>
          <a:xfrm>
            <a:off x="1824689" y="3809418"/>
            <a:ext cx="836651" cy="911453"/>
          </a:xfrm>
          <a:prstGeom prst="rect">
            <a:avLst/>
          </a:prstGeom>
          <a:noFill/>
          <a:ln>
            <a:noFill/>
          </a:ln>
        </p:spPr>
      </p:pic>
      <p:pic>
        <p:nvPicPr>
          <p:cNvPr id="690" name="Google Shape;690;p48"/>
          <p:cNvPicPr preferRelativeResize="0"/>
          <p:nvPr/>
        </p:nvPicPr>
        <p:blipFill>
          <a:blip r:embed="rId15">
            <a:alphaModFix/>
          </a:blip>
          <a:stretch>
            <a:fillRect/>
          </a:stretch>
        </p:blipFill>
        <p:spPr>
          <a:xfrm>
            <a:off x="4103930" y="3809418"/>
            <a:ext cx="778473" cy="911453"/>
          </a:xfrm>
          <a:prstGeom prst="rect">
            <a:avLst/>
          </a:prstGeom>
          <a:noFill/>
          <a:ln>
            <a:noFill/>
          </a:ln>
        </p:spPr>
      </p:pic>
      <p:pic>
        <p:nvPicPr>
          <p:cNvPr id="691" name="Google Shape;691;p48"/>
          <p:cNvPicPr preferRelativeResize="0"/>
          <p:nvPr/>
        </p:nvPicPr>
        <p:blipFill>
          <a:blip r:embed="rId16">
            <a:alphaModFix/>
          </a:blip>
          <a:stretch>
            <a:fillRect/>
          </a:stretch>
        </p:blipFill>
        <p:spPr>
          <a:xfrm>
            <a:off x="2993398" y="3809418"/>
            <a:ext cx="778473" cy="911453"/>
          </a:xfrm>
          <a:prstGeom prst="rect">
            <a:avLst/>
          </a:prstGeom>
          <a:noFill/>
          <a:ln>
            <a:noFill/>
          </a:ln>
        </p:spPr>
      </p:pic>
      <p:pic>
        <p:nvPicPr>
          <p:cNvPr id="692" name="Google Shape;692;p48"/>
          <p:cNvPicPr preferRelativeResize="0"/>
          <p:nvPr/>
        </p:nvPicPr>
        <p:blipFill>
          <a:blip r:embed="rId17">
            <a:alphaModFix/>
          </a:blip>
          <a:stretch>
            <a:fillRect/>
          </a:stretch>
        </p:blipFill>
        <p:spPr>
          <a:xfrm>
            <a:off x="6131407" y="4046291"/>
            <a:ext cx="681510" cy="437719"/>
          </a:xfrm>
          <a:prstGeom prst="rect">
            <a:avLst/>
          </a:prstGeom>
          <a:noFill/>
          <a:ln>
            <a:noFill/>
          </a:ln>
        </p:spPr>
      </p:pic>
      <p:pic>
        <p:nvPicPr>
          <p:cNvPr id="693" name="Google Shape;693;p48"/>
          <p:cNvPicPr preferRelativeResize="0"/>
          <p:nvPr/>
        </p:nvPicPr>
        <p:blipFill>
          <a:blip r:embed="rId18">
            <a:alphaModFix/>
          </a:blip>
          <a:stretch>
            <a:fillRect/>
          </a:stretch>
        </p:blipFill>
        <p:spPr>
          <a:xfrm>
            <a:off x="624120" y="2708180"/>
            <a:ext cx="905910" cy="78401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9"/>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SlidesCarnival icons are editable shapes. </a:t>
            </a:r>
            <a:br>
              <a:rPr lang="en" sz="900"/>
            </a:b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0"/>
              </a:spcBef>
              <a:spcAft>
                <a:spcPts val="0"/>
              </a:spcAft>
              <a:buSzPts val="900"/>
              <a:buChar char="⬡"/>
            </a:pPr>
            <a:r>
              <a:rPr lang="en" sz="900"/>
              <a:t>Change fill color and opacity.</a:t>
            </a:r>
            <a:endParaRPr sz="900"/>
          </a:p>
          <a:p>
            <a:pPr marL="457200" lvl="0" indent="-285750" algn="l" rtl="0">
              <a:spcBef>
                <a:spcPts val="0"/>
              </a:spcBef>
              <a:spcAft>
                <a:spcPts val="0"/>
              </a:spcAft>
              <a:buSzPts val="900"/>
              <a:buChar char="⬡"/>
            </a:pPr>
            <a:r>
              <a:rPr lang="en" sz="900"/>
              <a:t>Change line color, width and style.</a:t>
            </a:r>
            <a:endParaRPr sz="900"/>
          </a:p>
          <a:p>
            <a:pPr marL="0" lvl="0" indent="0" algn="l" rtl="0">
              <a:spcBef>
                <a:spcPts val="600"/>
              </a:spcBef>
              <a:spcAft>
                <a:spcPts val="0"/>
              </a:spcAft>
              <a:buNone/>
            </a:pPr>
            <a:r>
              <a:rPr lang="en" sz="900"/>
              <a:t>Isn’t that nice? :)</a:t>
            </a:r>
            <a:br>
              <a:rPr lang="en" sz="900"/>
            </a:br>
            <a:br>
              <a:rPr lang="en" sz="900"/>
            </a:br>
            <a:r>
              <a:rPr lang="en" sz="900"/>
              <a:t>Examples:</a:t>
            </a:r>
            <a:br>
              <a:rPr lang="en" sz="900"/>
            </a:br>
            <a:br>
              <a:rPr lang="en" sz="900"/>
            </a:br>
            <a:br>
              <a:rPr lang="en" sz="900"/>
            </a:br>
            <a:endParaRPr sz="900"/>
          </a:p>
        </p:txBody>
      </p:sp>
      <p:grpSp>
        <p:nvGrpSpPr>
          <p:cNvPr id="699" name="Google Shape;699;p49"/>
          <p:cNvGrpSpPr/>
          <p:nvPr/>
        </p:nvGrpSpPr>
        <p:grpSpPr>
          <a:xfrm>
            <a:off x="358968" y="342338"/>
            <a:ext cx="347107" cy="438984"/>
            <a:chOff x="584925" y="238125"/>
            <a:chExt cx="415200" cy="525100"/>
          </a:xfrm>
        </p:grpSpPr>
        <p:sp>
          <p:nvSpPr>
            <p:cNvPr id="700" name="Google Shape;700;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49"/>
          <p:cNvGrpSpPr/>
          <p:nvPr/>
        </p:nvGrpSpPr>
        <p:grpSpPr>
          <a:xfrm>
            <a:off x="910227" y="406125"/>
            <a:ext cx="371623" cy="309362"/>
            <a:chOff x="1244325" y="314425"/>
            <a:chExt cx="444525" cy="370050"/>
          </a:xfrm>
        </p:grpSpPr>
        <p:sp>
          <p:nvSpPr>
            <p:cNvPr id="707" name="Google Shape;707;p4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49"/>
          <p:cNvGrpSpPr/>
          <p:nvPr/>
        </p:nvGrpSpPr>
        <p:grpSpPr>
          <a:xfrm>
            <a:off x="1481925" y="404599"/>
            <a:ext cx="355300" cy="312413"/>
            <a:chOff x="1928175" y="312600"/>
            <a:chExt cx="425000" cy="373700"/>
          </a:xfrm>
        </p:grpSpPr>
        <p:sp>
          <p:nvSpPr>
            <p:cNvPr id="710" name="Google Shape;710;p4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49"/>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49"/>
          <p:cNvGrpSpPr/>
          <p:nvPr/>
        </p:nvGrpSpPr>
        <p:grpSpPr>
          <a:xfrm>
            <a:off x="3145963" y="388276"/>
            <a:ext cx="408386" cy="345080"/>
            <a:chOff x="3918650" y="293075"/>
            <a:chExt cx="488500" cy="412775"/>
          </a:xfrm>
        </p:grpSpPr>
        <p:sp>
          <p:nvSpPr>
            <p:cNvPr id="715" name="Google Shape;715;p4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49"/>
          <p:cNvGrpSpPr/>
          <p:nvPr/>
        </p:nvGrpSpPr>
        <p:grpSpPr>
          <a:xfrm>
            <a:off x="3745730" y="362235"/>
            <a:ext cx="335905" cy="397142"/>
            <a:chOff x="4636075" y="261925"/>
            <a:chExt cx="401800" cy="475050"/>
          </a:xfrm>
        </p:grpSpPr>
        <p:sp>
          <p:nvSpPr>
            <p:cNvPr id="719" name="Google Shape;719;p4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49"/>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49"/>
          <p:cNvGrpSpPr/>
          <p:nvPr/>
        </p:nvGrpSpPr>
        <p:grpSpPr>
          <a:xfrm>
            <a:off x="4872282" y="395424"/>
            <a:ext cx="336908" cy="330262"/>
            <a:chOff x="5983625" y="301625"/>
            <a:chExt cx="403000" cy="395050"/>
          </a:xfrm>
        </p:grpSpPr>
        <p:sp>
          <p:nvSpPr>
            <p:cNvPr id="725" name="Google Shape;725;p4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49"/>
          <p:cNvGrpSpPr/>
          <p:nvPr/>
        </p:nvGrpSpPr>
        <p:grpSpPr>
          <a:xfrm>
            <a:off x="5438358" y="392853"/>
            <a:ext cx="331808" cy="331307"/>
            <a:chOff x="6660750" y="298550"/>
            <a:chExt cx="396900" cy="396300"/>
          </a:xfrm>
        </p:grpSpPr>
        <p:sp>
          <p:nvSpPr>
            <p:cNvPr id="746" name="Google Shape;746;p4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49"/>
          <p:cNvGrpSpPr/>
          <p:nvPr/>
        </p:nvGrpSpPr>
        <p:grpSpPr>
          <a:xfrm>
            <a:off x="358968" y="914538"/>
            <a:ext cx="347107" cy="420111"/>
            <a:chOff x="584925" y="922575"/>
            <a:chExt cx="415200" cy="502525"/>
          </a:xfrm>
        </p:grpSpPr>
        <p:sp>
          <p:nvSpPr>
            <p:cNvPr id="749" name="Google Shape;749;p4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9"/>
          <p:cNvGrpSpPr/>
          <p:nvPr/>
        </p:nvGrpSpPr>
        <p:grpSpPr>
          <a:xfrm>
            <a:off x="912275" y="904841"/>
            <a:ext cx="367547" cy="437980"/>
            <a:chOff x="1246775" y="910975"/>
            <a:chExt cx="439650" cy="523900"/>
          </a:xfrm>
        </p:grpSpPr>
        <p:sp>
          <p:nvSpPr>
            <p:cNvPr id="753" name="Google Shape;753;p4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49"/>
          <p:cNvGrpSpPr/>
          <p:nvPr/>
        </p:nvGrpSpPr>
        <p:grpSpPr>
          <a:xfrm>
            <a:off x="1480400" y="975274"/>
            <a:ext cx="358351" cy="298118"/>
            <a:chOff x="1926350" y="995225"/>
            <a:chExt cx="428650" cy="356600"/>
          </a:xfrm>
        </p:grpSpPr>
        <p:sp>
          <p:nvSpPr>
            <p:cNvPr id="757" name="Google Shape;757;p4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49"/>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9"/>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9"/>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9"/>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49"/>
          <p:cNvGrpSpPr/>
          <p:nvPr/>
        </p:nvGrpSpPr>
        <p:grpSpPr>
          <a:xfrm>
            <a:off x="4302631" y="952827"/>
            <a:ext cx="349155" cy="349657"/>
            <a:chOff x="5302225" y="968375"/>
            <a:chExt cx="417650" cy="418250"/>
          </a:xfrm>
        </p:grpSpPr>
        <p:sp>
          <p:nvSpPr>
            <p:cNvPr id="766" name="Google Shape;766;p4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49"/>
          <p:cNvGrpSpPr/>
          <p:nvPr/>
        </p:nvGrpSpPr>
        <p:grpSpPr>
          <a:xfrm>
            <a:off x="4824295" y="913514"/>
            <a:ext cx="432881" cy="421637"/>
            <a:chOff x="5926225" y="921350"/>
            <a:chExt cx="517800" cy="504350"/>
          </a:xfrm>
        </p:grpSpPr>
        <p:sp>
          <p:nvSpPr>
            <p:cNvPr id="769" name="Google Shape;769;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9"/>
          <p:cNvGrpSpPr/>
          <p:nvPr/>
        </p:nvGrpSpPr>
        <p:grpSpPr>
          <a:xfrm>
            <a:off x="5402118" y="921686"/>
            <a:ext cx="404290" cy="405314"/>
            <a:chOff x="6617400" y="931125"/>
            <a:chExt cx="483600" cy="484825"/>
          </a:xfrm>
        </p:grpSpPr>
        <p:sp>
          <p:nvSpPr>
            <p:cNvPr id="772" name="Google Shape;772;p4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49"/>
          <p:cNvGrpSpPr/>
          <p:nvPr/>
        </p:nvGrpSpPr>
        <p:grpSpPr>
          <a:xfrm>
            <a:off x="337525" y="1551048"/>
            <a:ext cx="389994" cy="273623"/>
            <a:chOff x="559275" y="1683950"/>
            <a:chExt cx="466500" cy="327300"/>
          </a:xfrm>
        </p:grpSpPr>
        <p:sp>
          <p:nvSpPr>
            <p:cNvPr id="775" name="Google Shape;775;p4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49"/>
          <p:cNvGrpSpPr/>
          <p:nvPr/>
        </p:nvGrpSpPr>
        <p:grpSpPr>
          <a:xfrm>
            <a:off x="901052" y="1496958"/>
            <a:ext cx="389994" cy="381822"/>
            <a:chOff x="1233350" y="1619250"/>
            <a:chExt cx="466500" cy="456725"/>
          </a:xfrm>
        </p:grpSpPr>
        <p:sp>
          <p:nvSpPr>
            <p:cNvPr id="778" name="Google Shape;778;p4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9"/>
          <p:cNvGrpSpPr/>
          <p:nvPr/>
        </p:nvGrpSpPr>
        <p:grpSpPr>
          <a:xfrm>
            <a:off x="1476826" y="1505109"/>
            <a:ext cx="365499" cy="365499"/>
            <a:chOff x="1922075" y="1629000"/>
            <a:chExt cx="437200" cy="437200"/>
          </a:xfrm>
        </p:grpSpPr>
        <p:sp>
          <p:nvSpPr>
            <p:cNvPr id="783" name="Google Shape;783;p4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9"/>
          <p:cNvGrpSpPr/>
          <p:nvPr/>
        </p:nvGrpSpPr>
        <p:grpSpPr>
          <a:xfrm>
            <a:off x="2038827" y="1503584"/>
            <a:ext cx="368551" cy="368551"/>
            <a:chOff x="2594325" y="1627175"/>
            <a:chExt cx="440850" cy="440850"/>
          </a:xfrm>
        </p:grpSpPr>
        <p:sp>
          <p:nvSpPr>
            <p:cNvPr id="786" name="Google Shape;786;p4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49"/>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49"/>
          <p:cNvGrpSpPr/>
          <p:nvPr/>
        </p:nvGrpSpPr>
        <p:grpSpPr>
          <a:xfrm>
            <a:off x="3200595" y="1476017"/>
            <a:ext cx="299121" cy="423685"/>
            <a:chOff x="3984000" y="1594200"/>
            <a:chExt cx="357800" cy="506800"/>
          </a:xfrm>
        </p:grpSpPr>
        <p:sp>
          <p:nvSpPr>
            <p:cNvPr id="791" name="Google Shape;791;p4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49"/>
          <p:cNvGrpSpPr/>
          <p:nvPr/>
        </p:nvGrpSpPr>
        <p:grpSpPr>
          <a:xfrm>
            <a:off x="3716637" y="1566869"/>
            <a:ext cx="394090" cy="241980"/>
            <a:chOff x="4601275" y="1702875"/>
            <a:chExt cx="471400" cy="289450"/>
          </a:xfrm>
        </p:grpSpPr>
        <p:sp>
          <p:nvSpPr>
            <p:cNvPr id="794" name="Google Shape;794;p4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49"/>
          <p:cNvGrpSpPr/>
          <p:nvPr/>
        </p:nvGrpSpPr>
        <p:grpSpPr>
          <a:xfrm>
            <a:off x="4299057" y="1507659"/>
            <a:ext cx="356303" cy="360400"/>
            <a:chOff x="5297950" y="1632050"/>
            <a:chExt cx="426200" cy="431100"/>
          </a:xfrm>
        </p:grpSpPr>
        <p:sp>
          <p:nvSpPr>
            <p:cNvPr id="800" name="Google Shape;800;p4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49"/>
          <p:cNvGrpSpPr/>
          <p:nvPr/>
        </p:nvGrpSpPr>
        <p:grpSpPr>
          <a:xfrm>
            <a:off x="4861560" y="1496958"/>
            <a:ext cx="358351" cy="381822"/>
            <a:chOff x="5970800" y="1619250"/>
            <a:chExt cx="428650" cy="456725"/>
          </a:xfrm>
        </p:grpSpPr>
        <p:sp>
          <p:nvSpPr>
            <p:cNvPr id="803" name="Google Shape;803;p4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9"/>
          <p:cNvGrpSpPr/>
          <p:nvPr/>
        </p:nvGrpSpPr>
        <p:grpSpPr>
          <a:xfrm>
            <a:off x="5408764" y="1492360"/>
            <a:ext cx="401719" cy="366502"/>
            <a:chOff x="6625350" y="1613750"/>
            <a:chExt cx="480525" cy="438400"/>
          </a:xfrm>
        </p:grpSpPr>
        <p:sp>
          <p:nvSpPr>
            <p:cNvPr id="809" name="Google Shape;809;p4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9"/>
          <p:cNvGrpSpPr/>
          <p:nvPr/>
        </p:nvGrpSpPr>
        <p:grpSpPr>
          <a:xfrm>
            <a:off x="380913" y="2088554"/>
            <a:ext cx="303217" cy="325685"/>
            <a:chOff x="611175" y="2326900"/>
            <a:chExt cx="362700" cy="389575"/>
          </a:xfrm>
        </p:grpSpPr>
        <p:sp>
          <p:nvSpPr>
            <p:cNvPr id="815" name="Google Shape;815;p4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49"/>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822;p49"/>
          <p:cNvGrpSpPr/>
          <p:nvPr/>
        </p:nvGrpSpPr>
        <p:grpSpPr>
          <a:xfrm>
            <a:off x="2701378" y="2036492"/>
            <a:ext cx="170502" cy="425733"/>
            <a:chOff x="3386850" y="2264625"/>
            <a:chExt cx="203950" cy="509250"/>
          </a:xfrm>
        </p:grpSpPr>
        <p:sp>
          <p:nvSpPr>
            <p:cNvPr id="823" name="Google Shape;823;p4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49"/>
          <p:cNvGrpSpPr/>
          <p:nvPr/>
        </p:nvGrpSpPr>
        <p:grpSpPr>
          <a:xfrm>
            <a:off x="3843751" y="2090602"/>
            <a:ext cx="139863" cy="317513"/>
            <a:chOff x="4753325" y="2329350"/>
            <a:chExt cx="167300" cy="379800"/>
          </a:xfrm>
        </p:grpSpPr>
        <p:sp>
          <p:nvSpPr>
            <p:cNvPr id="826" name="Google Shape;826;p4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49"/>
          <p:cNvGrpSpPr/>
          <p:nvPr/>
        </p:nvGrpSpPr>
        <p:grpSpPr>
          <a:xfrm>
            <a:off x="3277654" y="2038519"/>
            <a:ext cx="145004" cy="421658"/>
            <a:chOff x="4076175" y="2267050"/>
            <a:chExt cx="173450" cy="504375"/>
          </a:xfrm>
        </p:grpSpPr>
        <p:sp>
          <p:nvSpPr>
            <p:cNvPr id="829" name="Google Shape;829;p4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49"/>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49"/>
          <p:cNvGrpSpPr/>
          <p:nvPr/>
        </p:nvGrpSpPr>
        <p:grpSpPr>
          <a:xfrm>
            <a:off x="4865134" y="2089056"/>
            <a:ext cx="351204" cy="324661"/>
            <a:chOff x="5975075" y="2327500"/>
            <a:chExt cx="420100" cy="388350"/>
          </a:xfrm>
        </p:grpSpPr>
        <p:sp>
          <p:nvSpPr>
            <p:cNvPr id="833" name="Google Shape;833;p4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49"/>
          <p:cNvGrpSpPr/>
          <p:nvPr/>
        </p:nvGrpSpPr>
        <p:grpSpPr>
          <a:xfrm>
            <a:off x="5496544" y="2079358"/>
            <a:ext cx="215437" cy="351204"/>
            <a:chOff x="6730350" y="2315900"/>
            <a:chExt cx="257700" cy="420100"/>
          </a:xfrm>
        </p:grpSpPr>
        <p:sp>
          <p:nvSpPr>
            <p:cNvPr id="836" name="Google Shape;836;p4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9"/>
          <p:cNvGrpSpPr/>
          <p:nvPr/>
        </p:nvGrpSpPr>
        <p:grpSpPr>
          <a:xfrm>
            <a:off x="477889" y="2615840"/>
            <a:ext cx="109265" cy="398166"/>
            <a:chOff x="727175" y="2957625"/>
            <a:chExt cx="130700" cy="476275"/>
          </a:xfrm>
        </p:grpSpPr>
        <p:sp>
          <p:nvSpPr>
            <p:cNvPr id="842" name="Google Shape;842;p4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49"/>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6" name="Google Shape;846;p49"/>
          <p:cNvGrpSpPr/>
          <p:nvPr/>
        </p:nvGrpSpPr>
        <p:grpSpPr>
          <a:xfrm>
            <a:off x="2029631" y="2628589"/>
            <a:ext cx="386943" cy="372647"/>
            <a:chOff x="2583325" y="2972875"/>
            <a:chExt cx="462850" cy="445750"/>
          </a:xfrm>
        </p:grpSpPr>
        <p:sp>
          <p:nvSpPr>
            <p:cNvPr id="847" name="Google Shape;847;p4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9"/>
          <p:cNvGrpSpPr/>
          <p:nvPr/>
        </p:nvGrpSpPr>
        <p:grpSpPr>
          <a:xfrm>
            <a:off x="2579886" y="2684246"/>
            <a:ext cx="413486" cy="261355"/>
            <a:chOff x="3241525" y="3039450"/>
            <a:chExt cx="494600" cy="312625"/>
          </a:xfrm>
        </p:grpSpPr>
        <p:sp>
          <p:nvSpPr>
            <p:cNvPr id="850" name="Google Shape;850;p4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49"/>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49"/>
          <p:cNvGrpSpPr/>
          <p:nvPr/>
        </p:nvGrpSpPr>
        <p:grpSpPr>
          <a:xfrm>
            <a:off x="4263318" y="2656679"/>
            <a:ext cx="427781" cy="316489"/>
            <a:chOff x="5255200" y="3006475"/>
            <a:chExt cx="511700" cy="378575"/>
          </a:xfrm>
        </p:grpSpPr>
        <p:sp>
          <p:nvSpPr>
            <p:cNvPr id="854" name="Google Shape;854;p4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9"/>
          <p:cNvGrpSpPr/>
          <p:nvPr/>
        </p:nvGrpSpPr>
        <p:grpSpPr>
          <a:xfrm>
            <a:off x="3177104" y="2638308"/>
            <a:ext cx="346104" cy="353231"/>
            <a:chOff x="3955900" y="2984500"/>
            <a:chExt cx="414000" cy="422525"/>
          </a:xfrm>
        </p:grpSpPr>
        <p:sp>
          <p:nvSpPr>
            <p:cNvPr id="857" name="Google Shape;857;p4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0" name="Google Shape;860;p49"/>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9"/>
          <p:cNvGrpSpPr/>
          <p:nvPr/>
        </p:nvGrpSpPr>
        <p:grpSpPr>
          <a:xfrm>
            <a:off x="5472049" y="2633187"/>
            <a:ext cx="264427" cy="375719"/>
            <a:chOff x="6701050" y="2978375"/>
            <a:chExt cx="316300" cy="449425"/>
          </a:xfrm>
        </p:grpSpPr>
        <p:sp>
          <p:nvSpPr>
            <p:cNvPr id="863" name="Google Shape;863;p4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9"/>
          <p:cNvGrpSpPr/>
          <p:nvPr/>
        </p:nvGrpSpPr>
        <p:grpSpPr>
          <a:xfrm>
            <a:off x="907677" y="3251848"/>
            <a:ext cx="376743" cy="253204"/>
            <a:chOff x="1241275" y="3718400"/>
            <a:chExt cx="450650" cy="302875"/>
          </a:xfrm>
        </p:grpSpPr>
        <p:sp>
          <p:nvSpPr>
            <p:cNvPr id="866" name="Google Shape;866;p4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9"/>
          <p:cNvGrpSpPr/>
          <p:nvPr/>
        </p:nvGrpSpPr>
        <p:grpSpPr>
          <a:xfrm>
            <a:off x="1476324" y="3232453"/>
            <a:ext cx="366502" cy="292496"/>
            <a:chOff x="1921475" y="3695200"/>
            <a:chExt cx="438400" cy="349875"/>
          </a:xfrm>
        </p:grpSpPr>
        <p:sp>
          <p:nvSpPr>
            <p:cNvPr id="871" name="Google Shape;871;p4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9"/>
          <p:cNvGrpSpPr/>
          <p:nvPr/>
        </p:nvGrpSpPr>
        <p:grpSpPr>
          <a:xfrm>
            <a:off x="2043425" y="3227855"/>
            <a:ext cx="359355" cy="301190"/>
            <a:chOff x="2599825" y="3689700"/>
            <a:chExt cx="429850" cy="360275"/>
          </a:xfrm>
        </p:grpSpPr>
        <p:sp>
          <p:nvSpPr>
            <p:cNvPr id="875" name="Google Shape;875;p4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49"/>
          <p:cNvGrpSpPr/>
          <p:nvPr/>
        </p:nvGrpSpPr>
        <p:grpSpPr>
          <a:xfrm>
            <a:off x="2624299" y="3196714"/>
            <a:ext cx="324661" cy="338956"/>
            <a:chOff x="3294650" y="3652450"/>
            <a:chExt cx="388350" cy="405450"/>
          </a:xfrm>
        </p:grpSpPr>
        <p:sp>
          <p:nvSpPr>
            <p:cNvPr id="878" name="Google Shape;878;p4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49"/>
          <p:cNvGrpSpPr/>
          <p:nvPr/>
        </p:nvGrpSpPr>
        <p:grpSpPr>
          <a:xfrm>
            <a:off x="3160781" y="3239601"/>
            <a:ext cx="378750" cy="277698"/>
            <a:chOff x="3936375" y="3703750"/>
            <a:chExt cx="453050" cy="332175"/>
          </a:xfrm>
        </p:grpSpPr>
        <p:sp>
          <p:nvSpPr>
            <p:cNvPr id="882" name="Google Shape;882;p4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9"/>
          <p:cNvGrpSpPr/>
          <p:nvPr/>
        </p:nvGrpSpPr>
        <p:grpSpPr>
          <a:xfrm>
            <a:off x="3724307" y="3239601"/>
            <a:ext cx="378750" cy="277698"/>
            <a:chOff x="4610450" y="3703750"/>
            <a:chExt cx="453050" cy="332175"/>
          </a:xfrm>
        </p:grpSpPr>
        <p:sp>
          <p:nvSpPr>
            <p:cNvPr id="888" name="Google Shape;888;p4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9"/>
          <p:cNvGrpSpPr/>
          <p:nvPr/>
        </p:nvGrpSpPr>
        <p:grpSpPr>
          <a:xfrm>
            <a:off x="4301106" y="3211532"/>
            <a:ext cx="352207" cy="333836"/>
            <a:chOff x="5300400" y="3670175"/>
            <a:chExt cx="421300" cy="399325"/>
          </a:xfrm>
        </p:grpSpPr>
        <p:sp>
          <p:nvSpPr>
            <p:cNvPr id="891" name="Google Shape;891;p4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49"/>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49"/>
          <p:cNvGrpSpPr/>
          <p:nvPr/>
        </p:nvGrpSpPr>
        <p:grpSpPr>
          <a:xfrm>
            <a:off x="5433259" y="3207435"/>
            <a:ext cx="342008" cy="342029"/>
            <a:chOff x="6654650" y="3665275"/>
            <a:chExt cx="409100" cy="409125"/>
          </a:xfrm>
        </p:grpSpPr>
        <p:sp>
          <p:nvSpPr>
            <p:cNvPr id="898" name="Google Shape;898;p4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49"/>
          <p:cNvGrpSpPr/>
          <p:nvPr/>
        </p:nvGrpSpPr>
        <p:grpSpPr>
          <a:xfrm>
            <a:off x="347223" y="3756667"/>
            <a:ext cx="370599" cy="370620"/>
            <a:chOff x="570875" y="4322250"/>
            <a:chExt cx="443300" cy="443325"/>
          </a:xfrm>
        </p:grpSpPr>
        <p:sp>
          <p:nvSpPr>
            <p:cNvPr id="901" name="Google Shape;901;p4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49"/>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49"/>
          <p:cNvGrpSpPr/>
          <p:nvPr/>
        </p:nvGrpSpPr>
        <p:grpSpPr>
          <a:xfrm>
            <a:off x="1524812" y="3729120"/>
            <a:ext cx="269526" cy="425712"/>
            <a:chOff x="1979475" y="4289300"/>
            <a:chExt cx="322400" cy="509225"/>
          </a:xfrm>
        </p:grpSpPr>
        <p:sp>
          <p:nvSpPr>
            <p:cNvPr id="907" name="Google Shape;907;p4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9"/>
          <p:cNvGrpSpPr/>
          <p:nvPr/>
        </p:nvGrpSpPr>
        <p:grpSpPr>
          <a:xfrm>
            <a:off x="2064346" y="3734722"/>
            <a:ext cx="318014" cy="414510"/>
            <a:chOff x="2624850" y="4296000"/>
            <a:chExt cx="380400" cy="495825"/>
          </a:xfrm>
        </p:grpSpPr>
        <p:sp>
          <p:nvSpPr>
            <p:cNvPr id="911" name="Google Shape;911;p4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914;p49"/>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9"/>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9"/>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9"/>
          <p:cNvGrpSpPr/>
          <p:nvPr/>
        </p:nvGrpSpPr>
        <p:grpSpPr>
          <a:xfrm>
            <a:off x="4280686" y="3775560"/>
            <a:ext cx="393045" cy="332833"/>
            <a:chOff x="5275975" y="4344850"/>
            <a:chExt cx="470150" cy="398125"/>
          </a:xfrm>
        </p:grpSpPr>
        <p:sp>
          <p:nvSpPr>
            <p:cNvPr id="918" name="Google Shape;918;p4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921;p49"/>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2" name="Google Shape;922;p49"/>
          <p:cNvGrpSpPr/>
          <p:nvPr/>
        </p:nvGrpSpPr>
        <p:grpSpPr>
          <a:xfrm>
            <a:off x="5423039" y="3748516"/>
            <a:ext cx="362448" cy="386922"/>
            <a:chOff x="6642425" y="4312500"/>
            <a:chExt cx="433550" cy="462825"/>
          </a:xfrm>
        </p:grpSpPr>
        <p:sp>
          <p:nvSpPr>
            <p:cNvPr id="923" name="Google Shape;923;p4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49"/>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49"/>
          <p:cNvGrpSpPr/>
          <p:nvPr/>
        </p:nvGrpSpPr>
        <p:grpSpPr>
          <a:xfrm>
            <a:off x="910227" y="4322764"/>
            <a:ext cx="371623" cy="365499"/>
            <a:chOff x="1244325" y="4999400"/>
            <a:chExt cx="444525" cy="437200"/>
          </a:xfrm>
        </p:grpSpPr>
        <p:sp>
          <p:nvSpPr>
            <p:cNvPr id="928" name="Google Shape;928;p4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49"/>
          <p:cNvGrpSpPr/>
          <p:nvPr/>
        </p:nvGrpSpPr>
        <p:grpSpPr>
          <a:xfrm>
            <a:off x="1506943" y="4311018"/>
            <a:ext cx="305265" cy="388970"/>
            <a:chOff x="1958100" y="4985350"/>
            <a:chExt cx="365150" cy="465275"/>
          </a:xfrm>
        </p:grpSpPr>
        <p:sp>
          <p:nvSpPr>
            <p:cNvPr id="934" name="Google Shape;934;p4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49"/>
          <p:cNvGrpSpPr/>
          <p:nvPr/>
        </p:nvGrpSpPr>
        <p:grpSpPr>
          <a:xfrm>
            <a:off x="2048002" y="4325815"/>
            <a:ext cx="350200" cy="359877"/>
            <a:chOff x="2605300" y="5003050"/>
            <a:chExt cx="418900" cy="430475"/>
          </a:xfrm>
        </p:grpSpPr>
        <p:sp>
          <p:nvSpPr>
            <p:cNvPr id="938" name="Google Shape;938;p4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49"/>
          <p:cNvGrpSpPr/>
          <p:nvPr/>
        </p:nvGrpSpPr>
        <p:grpSpPr>
          <a:xfrm>
            <a:off x="2577336" y="4333486"/>
            <a:ext cx="418585" cy="344056"/>
            <a:chOff x="3238475" y="5012225"/>
            <a:chExt cx="500700" cy="411550"/>
          </a:xfrm>
        </p:grpSpPr>
        <p:sp>
          <p:nvSpPr>
            <p:cNvPr id="942" name="Google Shape;942;p4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49"/>
          <p:cNvGrpSpPr/>
          <p:nvPr/>
        </p:nvGrpSpPr>
        <p:grpSpPr>
          <a:xfrm>
            <a:off x="3683970" y="4296723"/>
            <a:ext cx="459424" cy="417561"/>
            <a:chOff x="4562200" y="4968250"/>
            <a:chExt cx="549550" cy="499475"/>
          </a:xfrm>
        </p:grpSpPr>
        <p:sp>
          <p:nvSpPr>
            <p:cNvPr id="948" name="Google Shape;948;p4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49"/>
          <p:cNvGrpSpPr/>
          <p:nvPr/>
        </p:nvGrpSpPr>
        <p:grpSpPr>
          <a:xfrm>
            <a:off x="3190898" y="4320214"/>
            <a:ext cx="318516" cy="370076"/>
            <a:chOff x="3972400" y="4996350"/>
            <a:chExt cx="381000" cy="442675"/>
          </a:xfrm>
        </p:grpSpPr>
        <p:sp>
          <p:nvSpPr>
            <p:cNvPr id="954" name="Google Shape;954;p4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9"/>
          <p:cNvGrpSpPr/>
          <p:nvPr/>
        </p:nvGrpSpPr>
        <p:grpSpPr>
          <a:xfrm>
            <a:off x="4251594" y="4289073"/>
            <a:ext cx="451252" cy="432860"/>
            <a:chOff x="5241175" y="4959100"/>
            <a:chExt cx="539775" cy="517775"/>
          </a:xfrm>
        </p:grpSpPr>
        <p:sp>
          <p:nvSpPr>
            <p:cNvPr id="957" name="Google Shape;957;p4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49"/>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49"/>
          <p:cNvGrpSpPr/>
          <p:nvPr/>
        </p:nvGrpSpPr>
        <p:grpSpPr>
          <a:xfrm>
            <a:off x="5458778" y="4353382"/>
            <a:ext cx="289444" cy="332833"/>
            <a:chOff x="6685175" y="5036025"/>
            <a:chExt cx="346225" cy="398125"/>
          </a:xfrm>
        </p:grpSpPr>
        <p:sp>
          <p:nvSpPr>
            <p:cNvPr id="965" name="Google Shape;965;p4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9"/>
          <p:cNvGrpSpPr/>
          <p:nvPr/>
        </p:nvGrpSpPr>
        <p:grpSpPr>
          <a:xfrm>
            <a:off x="6268253" y="2106199"/>
            <a:ext cx="432570" cy="421334"/>
            <a:chOff x="5926225" y="921350"/>
            <a:chExt cx="517800" cy="504350"/>
          </a:xfrm>
        </p:grpSpPr>
        <p:sp>
          <p:nvSpPr>
            <p:cNvPr id="971" name="Google Shape;971;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972" name="Google Shape;972;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973" name="Google Shape;973;p49"/>
          <p:cNvSpPr/>
          <p:nvPr/>
        </p:nvSpPr>
        <p:spPr>
          <a:xfrm>
            <a:off x="6462174" y="2342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49"/>
          <p:cNvGrpSpPr/>
          <p:nvPr/>
        </p:nvGrpSpPr>
        <p:grpSpPr>
          <a:xfrm>
            <a:off x="7153241" y="2085579"/>
            <a:ext cx="432570" cy="421334"/>
            <a:chOff x="5926225" y="921350"/>
            <a:chExt cx="517800" cy="504350"/>
          </a:xfrm>
        </p:grpSpPr>
        <p:sp>
          <p:nvSpPr>
            <p:cNvPr id="975" name="Google Shape;975;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49"/>
          <p:cNvSpPr/>
          <p:nvPr/>
        </p:nvSpPr>
        <p:spPr>
          <a:xfrm>
            <a:off x="7347162" y="2321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49"/>
          <p:cNvGrpSpPr/>
          <p:nvPr/>
        </p:nvGrpSpPr>
        <p:grpSpPr>
          <a:xfrm>
            <a:off x="6268521" y="2834621"/>
            <a:ext cx="1075937" cy="1047989"/>
            <a:chOff x="5926225" y="921350"/>
            <a:chExt cx="517800" cy="504350"/>
          </a:xfrm>
        </p:grpSpPr>
        <p:sp>
          <p:nvSpPr>
            <p:cNvPr id="979" name="Google Shape;979;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49"/>
          <p:cNvSpPr/>
          <p:nvPr/>
        </p:nvSpPr>
        <p:spPr>
          <a:xfrm>
            <a:off x="6750834" y="3421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983" name="Google Shape;983;p49"/>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Find more icons at </a:t>
            </a:r>
            <a:r>
              <a:rPr lang="en" sz="900" u="sng">
                <a:solidFill>
                  <a:schemeClr val="hlink"/>
                </a:solidFill>
                <a:hlinkClick r:id="rId3"/>
              </a:rPr>
              <a:t>slidescarnival.com/extra-free-resources-icons-and-maps</a:t>
            </a:r>
            <a:endParaRPr sz="900"/>
          </a:p>
          <a:p>
            <a:pPr marL="0" lvl="0" indent="0" algn="l" rtl="0">
              <a:spcBef>
                <a:spcPts val="600"/>
              </a:spcBef>
              <a:spcAft>
                <a:spcPts val="0"/>
              </a:spcAft>
              <a:buNone/>
            </a:pPr>
            <a:endParaRPr sz="9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subTitle" idx="4294967295"/>
          </p:nvPr>
        </p:nvSpPr>
        <p:spPr>
          <a:xfrm>
            <a:off x="812606" y="1850491"/>
            <a:ext cx="7667978" cy="193128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d-ID" b="1" i="0" dirty="0">
                <a:solidFill>
                  <a:srgbClr val="000000"/>
                </a:solidFill>
                <a:effectLst/>
                <a:latin typeface="Lexend Deca" panose="020B0604020202020204" charset="-78"/>
                <a:cs typeface="Lexend Deca" panose="020B0604020202020204" charset="-78"/>
              </a:rPr>
              <a:t>API adalah singkatan dari </a:t>
            </a:r>
            <a:r>
              <a:rPr lang="id-ID" b="1" i="1" dirty="0">
                <a:solidFill>
                  <a:srgbClr val="000000"/>
                </a:solidFill>
                <a:effectLst/>
                <a:latin typeface="Lexend Deca" panose="020B0604020202020204" charset="-78"/>
                <a:cs typeface="Lexend Deca" panose="020B0604020202020204" charset="-78"/>
              </a:rPr>
              <a:t>Application Programming Interface</a:t>
            </a:r>
            <a:r>
              <a:rPr lang="id-ID" b="1" i="0" dirty="0">
                <a:solidFill>
                  <a:srgbClr val="000000"/>
                </a:solidFill>
                <a:effectLst/>
                <a:latin typeface="Lexend Deca" panose="020B0604020202020204" charset="-78"/>
                <a:cs typeface="Lexend Deca" panose="020B0604020202020204" charset="-78"/>
              </a:rPr>
              <a:t> atau Antarmuka Pemrograman Aplikasi dalam bahasa Indonesia. API merupakan perantara </a:t>
            </a:r>
            <a:r>
              <a:rPr lang="id-ID" b="1" i="1" dirty="0">
                <a:solidFill>
                  <a:srgbClr val="000000"/>
                </a:solidFill>
                <a:effectLst/>
                <a:latin typeface="Lexend Deca" panose="020B0604020202020204" charset="-78"/>
                <a:cs typeface="Lexend Deca" panose="020B0604020202020204" charset="-78"/>
              </a:rPr>
              <a:t>server</a:t>
            </a:r>
            <a:r>
              <a:rPr lang="id-ID" b="1" i="0" dirty="0">
                <a:solidFill>
                  <a:srgbClr val="000000"/>
                </a:solidFill>
                <a:effectLst/>
                <a:latin typeface="Lexend Deca" panose="020B0604020202020204" charset="-78"/>
                <a:cs typeface="Lexend Deca" panose="020B0604020202020204" charset="-78"/>
              </a:rPr>
              <a:t> dengan aplikasi.</a:t>
            </a:r>
            <a:endParaRPr lang="id-ID" b="1" dirty="0">
              <a:solidFill>
                <a:srgbClr val="000000"/>
              </a:solidFill>
              <a:latin typeface="Lexend Deca" panose="020B0604020202020204" charset="-78"/>
              <a:cs typeface="Lexend Deca" panose="020B0604020202020204" charset="-78"/>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Rectangle 5">
            <a:extLst>
              <a:ext uri="{FF2B5EF4-FFF2-40B4-BE49-F238E27FC236}">
                <a16:creationId xmlns:a16="http://schemas.microsoft.com/office/drawing/2014/main" id="{4C8885CC-3094-4EF5-BD99-0FF823AB31CA}"/>
              </a:ext>
            </a:extLst>
          </p:cNvPr>
          <p:cNvSpPr/>
          <p:nvPr/>
        </p:nvSpPr>
        <p:spPr>
          <a:xfrm>
            <a:off x="1066703" y="428978"/>
            <a:ext cx="7010594" cy="7789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 sz="3000" b="1" dirty="0">
                <a:solidFill>
                  <a:schemeClr val="bg1"/>
                </a:solidFill>
                <a:latin typeface="Lexend Deca" panose="020B0604020202020204" charset="-78"/>
                <a:cs typeface="Lexend Deca" panose="020B0604020202020204" charset="-78"/>
              </a:rPr>
              <a:t>API</a:t>
            </a:r>
            <a:endParaRPr lang="en-US" sz="3000" b="1" dirty="0">
              <a:solidFill>
                <a:schemeClr val="bg1"/>
              </a:solidFill>
            </a:endParaRPr>
          </a:p>
        </p:txBody>
      </p:sp>
      <p:pic>
        <p:nvPicPr>
          <p:cNvPr id="5" name="Google Shape;96;p17">
            <a:extLst>
              <a:ext uri="{FF2B5EF4-FFF2-40B4-BE49-F238E27FC236}">
                <a16:creationId xmlns:a16="http://schemas.microsoft.com/office/drawing/2014/main" id="{E9B0751F-C73B-4E69-BF0F-973A0E17E014}"/>
              </a:ext>
            </a:extLst>
          </p:cNvPr>
          <p:cNvPicPr preferRelativeResize="0"/>
          <p:nvPr/>
        </p:nvPicPr>
        <p:blipFill>
          <a:blip r:embed="rId3">
            <a:alphaModFix/>
          </a:blip>
          <a:stretch>
            <a:fillRect/>
          </a:stretch>
        </p:blipFill>
        <p:spPr>
          <a:xfrm>
            <a:off x="5712179" y="3055630"/>
            <a:ext cx="3115732" cy="2087821"/>
          </a:xfrm>
          <a:prstGeom prst="rect">
            <a:avLst/>
          </a:prstGeom>
          <a:noFill/>
          <a:ln>
            <a:noFill/>
          </a:ln>
        </p:spPr>
      </p:pic>
    </p:spTree>
    <p:extLst>
      <p:ext uri="{BB962C8B-B14F-4D97-AF65-F5344CB8AC3E}">
        <p14:creationId xmlns:p14="http://schemas.microsoft.com/office/powerpoint/2010/main" val="1906490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7"/>
        <p:cNvGrpSpPr/>
        <p:nvPr/>
      </p:nvGrpSpPr>
      <p:grpSpPr>
        <a:xfrm>
          <a:off x="0" y="0"/>
          <a:ext cx="0" cy="0"/>
          <a:chOff x="0" y="0"/>
          <a:chExt cx="0" cy="0"/>
        </a:xfrm>
      </p:grpSpPr>
      <p:grpSp>
        <p:nvGrpSpPr>
          <p:cNvPr id="988" name="Google Shape;988;p50"/>
          <p:cNvGrpSpPr/>
          <p:nvPr/>
        </p:nvGrpSpPr>
        <p:grpSpPr>
          <a:xfrm>
            <a:off x="3058888" y="1550127"/>
            <a:ext cx="445718" cy="445753"/>
            <a:chOff x="3706812" y="1035050"/>
            <a:chExt cx="4792662" cy="4787899"/>
          </a:xfrm>
        </p:grpSpPr>
        <p:sp>
          <p:nvSpPr>
            <p:cNvPr id="989" name="Google Shape;989;p5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0" name="Google Shape;990;p5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1" name="Google Shape;991;p5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2" name="Google Shape;992;p5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3" name="Google Shape;993;p5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4" name="Google Shape;994;p5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5" name="Google Shape;995;p50"/>
          <p:cNvGrpSpPr/>
          <p:nvPr/>
        </p:nvGrpSpPr>
        <p:grpSpPr>
          <a:xfrm>
            <a:off x="1779393" y="1550157"/>
            <a:ext cx="443331" cy="445437"/>
            <a:chOff x="1400175" y="1220787"/>
            <a:chExt cx="4473575" cy="4476750"/>
          </a:xfrm>
        </p:grpSpPr>
        <p:sp>
          <p:nvSpPr>
            <p:cNvPr id="996" name="Google Shape;996;p5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7" name="Google Shape;997;p5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8" name="Google Shape;998;p5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9" name="Google Shape;999;p5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0" name="Google Shape;1000;p50"/>
          <p:cNvGrpSpPr/>
          <p:nvPr/>
        </p:nvGrpSpPr>
        <p:grpSpPr>
          <a:xfrm>
            <a:off x="1138046" y="1550171"/>
            <a:ext cx="446045" cy="445465"/>
            <a:chOff x="1649412" y="927100"/>
            <a:chExt cx="5011737" cy="5016500"/>
          </a:xfrm>
        </p:grpSpPr>
        <p:sp>
          <p:nvSpPr>
            <p:cNvPr id="1001" name="Google Shape;1001;p5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2" name="Google Shape;1002;p5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3" name="Google Shape;1003;p5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4" name="Google Shape;1004;p50"/>
          <p:cNvGrpSpPr/>
          <p:nvPr/>
        </p:nvGrpSpPr>
        <p:grpSpPr>
          <a:xfrm>
            <a:off x="2418397" y="1550424"/>
            <a:ext cx="444870" cy="445286"/>
            <a:chOff x="1301750" y="920750"/>
            <a:chExt cx="5095875" cy="5100637"/>
          </a:xfrm>
        </p:grpSpPr>
        <p:sp>
          <p:nvSpPr>
            <p:cNvPr id="1005" name="Google Shape;1005;p5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6" name="Google Shape;1006;p5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7" name="Google Shape;1007;p5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8" name="Google Shape;1008;p5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9" name="Google Shape;1009;p5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0" name="Google Shape;1010;p50"/>
          <p:cNvGrpSpPr/>
          <p:nvPr/>
        </p:nvGrpSpPr>
        <p:grpSpPr>
          <a:xfrm>
            <a:off x="4341570" y="1550333"/>
            <a:ext cx="445621" cy="445591"/>
            <a:chOff x="5732756" y="2682276"/>
            <a:chExt cx="719905" cy="719856"/>
          </a:xfrm>
        </p:grpSpPr>
        <p:sp>
          <p:nvSpPr>
            <p:cNvPr id="1011" name="Google Shape;1011;p5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2" name="Google Shape;1012;p5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3" name="Google Shape;1013;p5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4" name="Google Shape;1014;p50"/>
          <p:cNvGrpSpPr/>
          <p:nvPr/>
        </p:nvGrpSpPr>
        <p:grpSpPr>
          <a:xfrm>
            <a:off x="4982887" y="1550327"/>
            <a:ext cx="445627" cy="445604"/>
            <a:chOff x="6768809" y="2682265"/>
            <a:chExt cx="719915" cy="719877"/>
          </a:xfrm>
        </p:grpSpPr>
        <p:sp>
          <p:nvSpPr>
            <p:cNvPr id="1015" name="Google Shape;1015;p5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6" name="Google Shape;1016;p5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7" name="Google Shape;1017;p5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8" name="Google Shape;1018;p5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9" name="Google Shape;1019;p50"/>
          <p:cNvGrpSpPr/>
          <p:nvPr/>
        </p:nvGrpSpPr>
        <p:grpSpPr>
          <a:xfrm>
            <a:off x="5624209" y="1550356"/>
            <a:ext cx="445753" cy="445545"/>
            <a:chOff x="7804870" y="2682313"/>
            <a:chExt cx="720118" cy="719782"/>
          </a:xfrm>
        </p:grpSpPr>
        <p:sp>
          <p:nvSpPr>
            <p:cNvPr id="1020" name="Google Shape;1020;p5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1" name="Google Shape;1021;p5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2" name="Google Shape;1022;p5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3" name="Google Shape;1023;p5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4" name="Google Shape;1024;p5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5" name="Google Shape;1025;p50"/>
          <p:cNvGrpSpPr/>
          <p:nvPr/>
        </p:nvGrpSpPr>
        <p:grpSpPr>
          <a:xfrm>
            <a:off x="6265657" y="1550125"/>
            <a:ext cx="446293" cy="446006"/>
            <a:chOff x="8841135" y="2681940"/>
            <a:chExt cx="720990" cy="720527"/>
          </a:xfrm>
        </p:grpSpPr>
        <p:sp>
          <p:nvSpPr>
            <p:cNvPr id="1026" name="Google Shape;1026;p5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7" name="Google Shape;1027;p5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8" name="Google Shape;1028;p5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9" name="Google Shape;1029;p5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0" name="Google Shape;1030;p5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1" name="Google Shape;1031;p5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2" name="Google Shape;1032;p50"/>
          <p:cNvGrpSpPr/>
          <p:nvPr/>
        </p:nvGrpSpPr>
        <p:grpSpPr>
          <a:xfrm>
            <a:off x="3699655" y="1550057"/>
            <a:ext cx="445260" cy="445260"/>
            <a:chOff x="4103687" y="1439862"/>
            <a:chExt cx="3986212" cy="3986211"/>
          </a:xfrm>
        </p:grpSpPr>
        <p:sp>
          <p:nvSpPr>
            <p:cNvPr id="1033" name="Google Shape;1033;p5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4" name="Google Shape;1034;p5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5" name="Google Shape;1035;p50"/>
          <p:cNvGrpSpPr/>
          <p:nvPr/>
        </p:nvGrpSpPr>
        <p:grpSpPr>
          <a:xfrm>
            <a:off x="6907645" y="1550361"/>
            <a:ext cx="445803" cy="445535"/>
            <a:chOff x="9878272" y="2682320"/>
            <a:chExt cx="720199" cy="719767"/>
          </a:xfrm>
        </p:grpSpPr>
        <p:sp>
          <p:nvSpPr>
            <p:cNvPr id="1036" name="Google Shape;1036;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7" name="Google Shape;1037;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8" name="Google Shape;1038;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9" name="Google Shape;1039;p50"/>
          <p:cNvGrpSpPr/>
          <p:nvPr/>
        </p:nvGrpSpPr>
        <p:grpSpPr>
          <a:xfrm>
            <a:off x="7549143" y="1550278"/>
            <a:ext cx="445700" cy="445701"/>
            <a:chOff x="10914618" y="2682187"/>
            <a:chExt cx="720033" cy="720033"/>
          </a:xfrm>
        </p:grpSpPr>
        <p:sp>
          <p:nvSpPr>
            <p:cNvPr id="1040" name="Google Shape;1040;p5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1" name="Google Shape;1041;p5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2" name="Google Shape;1042;p5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3" name="Google Shape;1043;p5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4" name="Google Shape;1044;p5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5" name="Google Shape;1045;p5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46" name="Google Shape;1046;p50"/>
          <p:cNvGrpSpPr/>
          <p:nvPr/>
        </p:nvGrpSpPr>
        <p:grpSpPr>
          <a:xfrm>
            <a:off x="1772664" y="843057"/>
            <a:ext cx="361521" cy="445816"/>
            <a:chOff x="1582665" y="1011072"/>
            <a:chExt cx="584040" cy="720220"/>
          </a:xfrm>
        </p:grpSpPr>
        <p:sp>
          <p:nvSpPr>
            <p:cNvPr id="1047" name="Google Shape;1047;p5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8" name="Google Shape;1048;p5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9" name="Google Shape;1049;p5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0" name="Google Shape;1050;p5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1" name="Google Shape;1051;p5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52" name="Google Shape;1052;p50"/>
          <p:cNvGrpSpPr/>
          <p:nvPr/>
        </p:nvGrpSpPr>
        <p:grpSpPr>
          <a:xfrm>
            <a:off x="2374048" y="843078"/>
            <a:ext cx="379481" cy="445796"/>
            <a:chOff x="2554206" y="1011105"/>
            <a:chExt cx="613055" cy="720187"/>
          </a:xfrm>
        </p:grpSpPr>
        <p:sp>
          <p:nvSpPr>
            <p:cNvPr id="1053" name="Google Shape;1053;p5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4" name="Google Shape;1054;p5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5" name="Google Shape;1055;p5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56" name="Google Shape;1056;p50"/>
          <p:cNvGrpSpPr/>
          <p:nvPr/>
        </p:nvGrpSpPr>
        <p:grpSpPr>
          <a:xfrm>
            <a:off x="6922223" y="797418"/>
            <a:ext cx="460705" cy="491455"/>
            <a:chOff x="9901824" y="937343"/>
            <a:chExt cx="744273" cy="793950"/>
          </a:xfrm>
        </p:grpSpPr>
        <p:grpSp>
          <p:nvGrpSpPr>
            <p:cNvPr id="1057" name="Google Shape;1057;p50"/>
            <p:cNvGrpSpPr/>
            <p:nvPr/>
          </p:nvGrpSpPr>
          <p:grpSpPr>
            <a:xfrm>
              <a:off x="9901824" y="937343"/>
              <a:ext cx="744273" cy="793950"/>
              <a:chOff x="9901824" y="937343"/>
              <a:chExt cx="744273" cy="793950"/>
            </a:xfrm>
          </p:grpSpPr>
          <p:sp>
            <p:nvSpPr>
              <p:cNvPr id="1058" name="Google Shape;1058;p5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9" name="Google Shape;1059;p5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0" name="Google Shape;1060;p5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1" name="Google Shape;1061;p5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2" name="Google Shape;1062;p5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3" name="Google Shape;1063;p5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4" name="Google Shape;1064;p5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5" name="Google Shape;1065;p5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6" name="Google Shape;1066;p5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7" name="Google Shape;1067;p5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068" name="Google Shape;1068;p5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9" name="Google Shape;1069;p5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0" name="Google Shape;1070;p5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1" name="Google Shape;1071;p5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2" name="Google Shape;1072;p5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3" name="Google Shape;1073;p5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4" name="Google Shape;1074;p50"/>
          <p:cNvGrpSpPr/>
          <p:nvPr/>
        </p:nvGrpSpPr>
        <p:grpSpPr>
          <a:xfrm>
            <a:off x="2993392" y="843244"/>
            <a:ext cx="369868" cy="445629"/>
            <a:chOff x="3554761" y="1011374"/>
            <a:chExt cx="597525" cy="719918"/>
          </a:xfrm>
        </p:grpSpPr>
        <p:sp>
          <p:nvSpPr>
            <p:cNvPr id="1075" name="Google Shape;1075;p5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6" name="Google Shape;1076;p5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7" name="Google Shape;1077;p5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8" name="Google Shape;1078;p5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9" name="Google Shape;1079;p50"/>
          <p:cNvGrpSpPr/>
          <p:nvPr/>
        </p:nvGrpSpPr>
        <p:grpSpPr>
          <a:xfrm>
            <a:off x="3603122" y="843032"/>
            <a:ext cx="370755" cy="445841"/>
            <a:chOff x="4539787" y="1011032"/>
            <a:chExt cx="598958" cy="720261"/>
          </a:xfrm>
        </p:grpSpPr>
        <p:sp>
          <p:nvSpPr>
            <p:cNvPr id="1080" name="Google Shape;1080;p5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1" name="Google Shape;1081;p5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2" name="Google Shape;1082;p5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3" name="Google Shape;1083;p5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4" name="Google Shape;1084;p5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5" name="Google Shape;1085;p50"/>
          <p:cNvGrpSpPr/>
          <p:nvPr/>
        </p:nvGrpSpPr>
        <p:grpSpPr>
          <a:xfrm>
            <a:off x="4213740" y="843140"/>
            <a:ext cx="366917" cy="445733"/>
            <a:chOff x="5526246" y="1011207"/>
            <a:chExt cx="592758" cy="720086"/>
          </a:xfrm>
        </p:grpSpPr>
        <p:sp>
          <p:nvSpPr>
            <p:cNvPr id="1086" name="Google Shape;1086;p5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7" name="Google Shape;1087;p5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8" name="Google Shape;1088;p5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9" name="Google Shape;1089;p5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0" name="Google Shape;1090;p5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5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2" name="Google Shape;1092;p50"/>
          <p:cNvGrpSpPr/>
          <p:nvPr/>
        </p:nvGrpSpPr>
        <p:grpSpPr>
          <a:xfrm>
            <a:off x="1168508" y="843134"/>
            <a:ext cx="364294" cy="445740"/>
            <a:chOff x="606645" y="1011196"/>
            <a:chExt cx="588520" cy="720096"/>
          </a:xfrm>
        </p:grpSpPr>
        <p:sp>
          <p:nvSpPr>
            <p:cNvPr id="1093" name="Google Shape;1093;p5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4" name="Google Shape;1094;p5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5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5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7" name="Google Shape;1097;p50"/>
          <p:cNvGrpSpPr/>
          <p:nvPr/>
        </p:nvGrpSpPr>
        <p:grpSpPr>
          <a:xfrm>
            <a:off x="7622791" y="843111"/>
            <a:ext cx="298405" cy="445762"/>
            <a:chOff x="11033597" y="1011159"/>
            <a:chExt cx="482075" cy="720133"/>
          </a:xfrm>
        </p:grpSpPr>
        <p:sp>
          <p:nvSpPr>
            <p:cNvPr id="1098" name="Google Shape;1098;p5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9" name="Google Shape;1099;p5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0" name="Google Shape;1100;p5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1" name="Google Shape;1101;p5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02" name="Google Shape;1102;p50"/>
          <p:cNvGrpSpPr/>
          <p:nvPr/>
        </p:nvGrpSpPr>
        <p:grpSpPr>
          <a:xfrm>
            <a:off x="6221656" y="797418"/>
            <a:ext cx="460705" cy="491455"/>
            <a:chOff x="8770051" y="937343"/>
            <a:chExt cx="744273" cy="793950"/>
          </a:xfrm>
        </p:grpSpPr>
        <p:sp>
          <p:nvSpPr>
            <p:cNvPr id="1103" name="Google Shape;1103;p5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4" name="Google Shape;1104;p5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5" name="Google Shape;1105;p5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6" name="Google Shape;1106;p5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7" name="Google Shape;1107;p5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08" name="Google Shape;1108;p50"/>
            <p:cNvGrpSpPr/>
            <p:nvPr/>
          </p:nvGrpSpPr>
          <p:grpSpPr>
            <a:xfrm>
              <a:off x="8770051" y="937343"/>
              <a:ext cx="744273" cy="793950"/>
              <a:chOff x="6565437" y="1588001"/>
              <a:chExt cx="744273" cy="793950"/>
            </a:xfrm>
          </p:grpSpPr>
          <p:sp>
            <p:nvSpPr>
              <p:cNvPr id="1109" name="Google Shape;110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3" name="Google Shape;111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8" name="Google Shape;111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19" name="Google Shape;1119;p50"/>
          <p:cNvGrpSpPr/>
          <p:nvPr/>
        </p:nvGrpSpPr>
        <p:grpSpPr>
          <a:xfrm>
            <a:off x="4820520" y="797418"/>
            <a:ext cx="460705" cy="491455"/>
            <a:chOff x="6506504" y="937343"/>
            <a:chExt cx="744273" cy="793950"/>
          </a:xfrm>
        </p:grpSpPr>
        <p:sp>
          <p:nvSpPr>
            <p:cNvPr id="1120" name="Google Shape;1120;p5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1" name="Google Shape;1121;p5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2" name="Google Shape;1122;p5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23" name="Google Shape;1123;p50"/>
            <p:cNvGrpSpPr/>
            <p:nvPr/>
          </p:nvGrpSpPr>
          <p:grpSpPr>
            <a:xfrm>
              <a:off x="6506504" y="937343"/>
              <a:ext cx="744273" cy="793950"/>
              <a:chOff x="6565437" y="1588001"/>
              <a:chExt cx="744273" cy="793950"/>
            </a:xfrm>
          </p:grpSpPr>
          <p:sp>
            <p:nvSpPr>
              <p:cNvPr id="1124" name="Google Shape;1124;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3" name="Google Shape;1133;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34" name="Google Shape;1134;p50"/>
          <p:cNvGrpSpPr/>
          <p:nvPr/>
        </p:nvGrpSpPr>
        <p:grpSpPr>
          <a:xfrm>
            <a:off x="5521088" y="797418"/>
            <a:ext cx="460705" cy="491455"/>
            <a:chOff x="7638277" y="937343"/>
            <a:chExt cx="744273" cy="793950"/>
          </a:xfrm>
        </p:grpSpPr>
        <p:sp>
          <p:nvSpPr>
            <p:cNvPr id="1135" name="Google Shape;1135;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6" name="Google Shape;1136;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7" name="Google Shape;1137;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8" name="Google Shape;1138;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39" name="Google Shape;1139;p50"/>
            <p:cNvGrpSpPr/>
            <p:nvPr/>
          </p:nvGrpSpPr>
          <p:grpSpPr>
            <a:xfrm>
              <a:off x="7638277" y="937343"/>
              <a:ext cx="744273" cy="793950"/>
              <a:chOff x="6565437" y="1588001"/>
              <a:chExt cx="744273" cy="793950"/>
            </a:xfrm>
          </p:grpSpPr>
          <p:sp>
            <p:nvSpPr>
              <p:cNvPr id="1140" name="Google Shape;1140;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1" name="Google Shape;1141;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7" name="Google Shape;1147;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50" name="Google Shape;1150;p50"/>
          <p:cNvGrpSpPr/>
          <p:nvPr/>
        </p:nvGrpSpPr>
        <p:grpSpPr>
          <a:xfrm>
            <a:off x="3061198" y="2986973"/>
            <a:ext cx="445779" cy="400764"/>
            <a:chOff x="3778727" y="4460423"/>
            <a:chExt cx="720160" cy="647438"/>
          </a:xfrm>
        </p:grpSpPr>
        <p:sp>
          <p:nvSpPr>
            <p:cNvPr id="1151" name="Google Shape;1151;p5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5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5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4" name="Google Shape;1154;p5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5" name="Google Shape;1155;p5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5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5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8" name="Google Shape;1158;p50"/>
          <p:cNvGrpSpPr/>
          <p:nvPr/>
        </p:nvGrpSpPr>
        <p:grpSpPr>
          <a:xfrm>
            <a:off x="1138083" y="2972048"/>
            <a:ext cx="445680" cy="430613"/>
            <a:chOff x="557494" y="4436312"/>
            <a:chExt cx="720000" cy="695660"/>
          </a:xfrm>
        </p:grpSpPr>
        <p:sp>
          <p:nvSpPr>
            <p:cNvPr id="1159" name="Google Shape;1159;p5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0" name="Google Shape;1160;p5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5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5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3" name="Google Shape;1163;p50"/>
          <p:cNvGrpSpPr/>
          <p:nvPr/>
        </p:nvGrpSpPr>
        <p:grpSpPr>
          <a:xfrm>
            <a:off x="4343305" y="2964459"/>
            <a:ext cx="445833" cy="445792"/>
            <a:chOff x="5926265" y="4424051"/>
            <a:chExt cx="720246" cy="720181"/>
          </a:xfrm>
        </p:grpSpPr>
        <p:sp>
          <p:nvSpPr>
            <p:cNvPr id="1164" name="Google Shape;1164;p5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5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5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5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8" name="Google Shape;1168;p50"/>
          <p:cNvGrpSpPr/>
          <p:nvPr/>
        </p:nvGrpSpPr>
        <p:grpSpPr>
          <a:xfrm>
            <a:off x="1779066" y="2984013"/>
            <a:ext cx="445680" cy="406684"/>
            <a:chOff x="1631150" y="4455641"/>
            <a:chExt cx="720000" cy="657002"/>
          </a:xfrm>
        </p:grpSpPr>
        <p:sp>
          <p:nvSpPr>
            <p:cNvPr id="1169" name="Google Shape;1169;p5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5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5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5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5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4" name="Google Shape;1174;p50"/>
          <p:cNvGrpSpPr/>
          <p:nvPr/>
        </p:nvGrpSpPr>
        <p:grpSpPr>
          <a:xfrm>
            <a:off x="2420095" y="2983429"/>
            <a:ext cx="445680" cy="407853"/>
            <a:chOff x="2704878" y="4454697"/>
            <a:chExt cx="720000" cy="658889"/>
          </a:xfrm>
        </p:grpSpPr>
        <p:sp>
          <p:nvSpPr>
            <p:cNvPr id="1175" name="Google Shape;1175;p5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5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5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5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5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5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1" name="Google Shape;1181;p50"/>
          <p:cNvGrpSpPr/>
          <p:nvPr/>
        </p:nvGrpSpPr>
        <p:grpSpPr>
          <a:xfrm>
            <a:off x="3702366" y="2985387"/>
            <a:ext cx="445549" cy="403935"/>
            <a:chOff x="4852681" y="4457861"/>
            <a:chExt cx="719788" cy="652561"/>
          </a:xfrm>
        </p:grpSpPr>
        <p:sp>
          <p:nvSpPr>
            <p:cNvPr id="1182" name="Google Shape;1182;p5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3" name="Google Shape;1183;p5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4" name="Google Shape;1184;p5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85" name="Google Shape;1185;p50"/>
          <p:cNvGrpSpPr/>
          <p:nvPr/>
        </p:nvGrpSpPr>
        <p:grpSpPr>
          <a:xfrm>
            <a:off x="4984527" y="2975824"/>
            <a:ext cx="445818" cy="423063"/>
            <a:chOff x="7000306" y="4442411"/>
            <a:chExt cx="720224" cy="683463"/>
          </a:xfrm>
        </p:grpSpPr>
        <p:sp>
          <p:nvSpPr>
            <p:cNvPr id="1186" name="Google Shape;1186;p5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7" name="Google Shape;1187;p5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8" name="Google Shape;1188;p5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9" name="Google Shape;1189;p5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0" name="Google Shape;1190;p5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91" name="Google Shape;1191;p50"/>
          <p:cNvGrpSpPr/>
          <p:nvPr/>
        </p:nvGrpSpPr>
        <p:grpSpPr>
          <a:xfrm>
            <a:off x="5625735" y="2973621"/>
            <a:ext cx="445779" cy="427468"/>
            <a:chOff x="8074325" y="4438852"/>
            <a:chExt cx="720160" cy="690579"/>
          </a:xfrm>
        </p:grpSpPr>
        <p:sp>
          <p:nvSpPr>
            <p:cNvPr id="1192" name="Google Shape;1192;p5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3" name="Google Shape;1193;p5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4" name="Google Shape;1194;p5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5" name="Google Shape;1195;p5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6" name="Google Shape;1196;p5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7" name="Google Shape;1197;p5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98" name="Google Shape;1198;p50"/>
          <p:cNvGrpSpPr/>
          <p:nvPr/>
        </p:nvGrpSpPr>
        <p:grpSpPr>
          <a:xfrm>
            <a:off x="6908080" y="2987570"/>
            <a:ext cx="445629" cy="399565"/>
            <a:chOff x="9878975" y="4425243"/>
            <a:chExt cx="719918" cy="645502"/>
          </a:xfrm>
        </p:grpSpPr>
        <p:sp>
          <p:nvSpPr>
            <p:cNvPr id="1199" name="Google Shape;1199;p5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5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5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2" name="Google Shape;1202;p50"/>
          <p:cNvGrpSpPr/>
          <p:nvPr/>
        </p:nvGrpSpPr>
        <p:grpSpPr>
          <a:xfrm>
            <a:off x="7549097" y="2976371"/>
            <a:ext cx="445785" cy="421964"/>
            <a:chOff x="10914544" y="4407150"/>
            <a:chExt cx="720170" cy="681687"/>
          </a:xfrm>
        </p:grpSpPr>
        <p:sp>
          <p:nvSpPr>
            <p:cNvPr id="1203" name="Google Shape;1203;p5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5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5" name="Google Shape;1205;p5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5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7" name="Google Shape;1207;p50"/>
          <p:cNvGrpSpPr/>
          <p:nvPr/>
        </p:nvGrpSpPr>
        <p:grpSpPr>
          <a:xfrm>
            <a:off x="6266887" y="2984485"/>
            <a:ext cx="445805" cy="405735"/>
            <a:chOff x="8843122" y="4420259"/>
            <a:chExt cx="720202" cy="655469"/>
          </a:xfrm>
        </p:grpSpPr>
        <p:sp>
          <p:nvSpPr>
            <p:cNvPr id="1208" name="Google Shape;1208;p5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9" name="Google Shape;1209;p5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0" name="Google Shape;1210;p5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1" name="Google Shape;1211;p5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2" name="Google Shape;1212;p5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5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4" name="Google Shape;1214;p50"/>
          <p:cNvGrpSpPr/>
          <p:nvPr/>
        </p:nvGrpSpPr>
        <p:grpSpPr>
          <a:xfrm>
            <a:off x="3069757" y="2283047"/>
            <a:ext cx="445812" cy="394518"/>
            <a:chOff x="1510757" y="3225422"/>
            <a:chExt cx="720214" cy="637347"/>
          </a:xfrm>
        </p:grpSpPr>
        <p:sp>
          <p:nvSpPr>
            <p:cNvPr id="1215" name="Google Shape;1215;p5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5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5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5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5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5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5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2" name="Google Shape;1222;p50"/>
          <p:cNvGrpSpPr/>
          <p:nvPr/>
        </p:nvGrpSpPr>
        <p:grpSpPr>
          <a:xfrm>
            <a:off x="3761148" y="2300567"/>
            <a:ext cx="445767" cy="359478"/>
            <a:chOff x="2595501" y="3253725"/>
            <a:chExt cx="720141" cy="580739"/>
          </a:xfrm>
        </p:grpSpPr>
        <p:sp>
          <p:nvSpPr>
            <p:cNvPr id="1223" name="Google Shape;1223;p5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5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5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5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7" name="Google Shape;1227;p50"/>
          <p:cNvGrpSpPr/>
          <p:nvPr/>
        </p:nvGrpSpPr>
        <p:grpSpPr>
          <a:xfrm>
            <a:off x="5143819" y="2257535"/>
            <a:ext cx="443879" cy="445541"/>
            <a:chOff x="4764809" y="3184208"/>
            <a:chExt cx="717090" cy="719775"/>
          </a:xfrm>
        </p:grpSpPr>
        <p:sp>
          <p:nvSpPr>
            <p:cNvPr id="1228" name="Google Shape;1228;p5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5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5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1" name="Google Shape;1231;p50"/>
          <p:cNvGrpSpPr/>
          <p:nvPr/>
        </p:nvGrpSpPr>
        <p:grpSpPr>
          <a:xfrm>
            <a:off x="4452495" y="2286500"/>
            <a:ext cx="445746" cy="387612"/>
            <a:chOff x="3680173" y="3231000"/>
            <a:chExt cx="720106" cy="626190"/>
          </a:xfrm>
        </p:grpSpPr>
        <p:sp>
          <p:nvSpPr>
            <p:cNvPr id="1232" name="Google Shape;1232;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5" name="Google Shape;1235;p50"/>
          <p:cNvGrpSpPr/>
          <p:nvPr/>
        </p:nvGrpSpPr>
        <p:grpSpPr>
          <a:xfrm>
            <a:off x="6524582" y="2257496"/>
            <a:ext cx="443283" cy="445620"/>
            <a:chOff x="6931035" y="3184144"/>
            <a:chExt cx="716128" cy="719903"/>
          </a:xfrm>
        </p:grpSpPr>
        <p:sp>
          <p:nvSpPr>
            <p:cNvPr id="1236" name="Google Shape;1236;p5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5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5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5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0" name="Google Shape;1240;p50"/>
          <p:cNvGrpSpPr/>
          <p:nvPr/>
        </p:nvGrpSpPr>
        <p:grpSpPr>
          <a:xfrm>
            <a:off x="5833276" y="2257448"/>
            <a:ext cx="445727" cy="445714"/>
            <a:chOff x="5846429" y="3184067"/>
            <a:chExt cx="720076" cy="720055"/>
          </a:xfrm>
        </p:grpSpPr>
        <p:sp>
          <p:nvSpPr>
            <p:cNvPr id="1241" name="Google Shape;1241;p5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5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5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5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5" name="Google Shape;1245;p50"/>
          <p:cNvGrpSpPr/>
          <p:nvPr/>
        </p:nvGrpSpPr>
        <p:grpSpPr>
          <a:xfrm>
            <a:off x="2520481" y="2257393"/>
            <a:ext cx="303698" cy="445825"/>
            <a:chOff x="655600" y="3183978"/>
            <a:chExt cx="490627" cy="720234"/>
          </a:xfrm>
        </p:grpSpPr>
        <p:sp>
          <p:nvSpPr>
            <p:cNvPr id="1246" name="Google Shape;1246;p5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5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5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5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5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1" name="Google Shape;1251;p50"/>
          <p:cNvGrpSpPr/>
          <p:nvPr/>
        </p:nvGrpSpPr>
        <p:grpSpPr>
          <a:xfrm>
            <a:off x="7213443" y="2257509"/>
            <a:ext cx="189785" cy="445592"/>
            <a:chOff x="8011692" y="3184166"/>
            <a:chExt cx="306600" cy="719859"/>
          </a:xfrm>
        </p:grpSpPr>
        <p:sp>
          <p:nvSpPr>
            <p:cNvPr id="1252" name="Google Shape;1252;p5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3" name="Google Shape;1253;p5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4" name="Google Shape;1254;p5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5" name="Google Shape;1255;p5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6" name="Google Shape;1256;p5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7" name="Google Shape;1257;p5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58" name="Google Shape;1258;p50"/>
          <p:cNvGrpSpPr/>
          <p:nvPr/>
        </p:nvGrpSpPr>
        <p:grpSpPr>
          <a:xfrm>
            <a:off x="7648230" y="2257259"/>
            <a:ext cx="246199" cy="445516"/>
            <a:chOff x="4556125" y="630237"/>
            <a:chExt cx="3081338" cy="5568950"/>
          </a:xfrm>
        </p:grpSpPr>
        <p:sp>
          <p:nvSpPr>
            <p:cNvPr id="1259" name="Google Shape;1259;p5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0" name="Google Shape;1260;p5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1" name="Google Shape;1261;p5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2" name="Google Shape;1262;p5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3" name="Google Shape;1263;p5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4" name="Google Shape;1264;p5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5" name="Google Shape;1265;p5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66" name="Google Shape;1266;p50"/>
          <p:cNvGrpSpPr/>
          <p:nvPr/>
        </p:nvGrpSpPr>
        <p:grpSpPr>
          <a:xfrm>
            <a:off x="1829253" y="2257459"/>
            <a:ext cx="445768" cy="445697"/>
            <a:chOff x="1674084" y="3214987"/>
            <a:chExt cx="720142" cy="720027"/>
          </a:xfrm>
        </p:grpSpPr>
        <p:sp>
          <p:nvSpPr>
            <p:cNvPr id="1267" name="Google Shape;1267;p5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5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5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5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5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5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5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5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5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5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5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5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9" name="Google Shape;1279;p50"/>
          <p:cNvGrpSpPr/>
          <p:nvPr/>
        </p:nvGrpSpPr>
        <p:grpSpPr>
          <a:xfrm>
            <a:off x="1138094" y="2257421"/>
            <a:ext cx="445578" cy="445773"/>
            <a:chOff x="557511" y="3214925"/>
            <a:chExt cx="719836" cy="720150"/>
          </a:xfrm>
        </p:grpSpPr>
        <p:sp>
          <p:nvSpPr>
            <p:cNvPr id="1280" name="Google Shape;1280;p5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5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5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5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50"/>
          <p:cNvGrpSpPr/>
          <p:nvPr/>
        </p:nvGrpSpPr>
        <p:grpSpPr>
          <a:xfrm>
            <a:off x="1081977" y="3693756"/>
            <a:ext cx="445905" cy="400522"/>
            <a:chOff x="1147762" y="1131887"/>
            <a:chExt cx="5137150" cy="4619626"/>
          </a:xfrm>
        </p:grpSpPr>
        <p:sp>
          <p:nvSpPr>
            <p:cNvPr id="1285" name="Google Shape;1285;p5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5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5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8" name="Google Shape;1288;p50"/>
          <p:cNvGrpSpPr/>
          <p:nvPr/>
        </p:nvGrpSpPr>
        <p:grpSpPr>
          <a:xfrm>
            <a:off x="1879306" y="3687410"/>
            <a:ext cx="445901" cy="413282"/>
            <a:chOff x="1570037" y="1341437"/>
            <a:chExt cx="4943475" cy="4576762"/>
          </a:xfrm>
        </p:grpSpPr>
        <p:sp>
          <p:nvSpPr>
            <p:cNvPr id="1289" name="Google Shape;1289;p5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0" name="Google Shape;1290;p5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5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5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3" name="Google Shape;1293;p5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4" name="Google Shape;1294;p5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5" name="Google Shape;1295;p50"/>
          <p:cNvGrpSpPr/>
          <p:nvPr/>
        </p:nvGrpSpPr>
        <p:grpSpPr>
          <a:xfrm>
            <a:off x="4364629" y="3671511"/>
            <a:ext cx="441332" cy="445721"/>
            <a:chOff x="5770007" y="5489899"/>
            <a:chExt cx="712976" cy="720067"/>
          </a:xfrm>
        </p:grpSpPr>
        <p:sp>
          <p:nvSpPr>
            <p:cNvPr id="1296" name="Google Shape;1296;p5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7" name="Google Shape;1297;p5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5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5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0" name="Google Shape;1300;p5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1" name="Google Shape;1301;p5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5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5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4" name="Google Shape;1304;p50"/>
          <p:cNvGrpSpPr/>
          <p:nvPr/>
        </p:nvGrpSpPr>
        <p:grpSpPr>
          <a:xfrm>
            <a:off x="5157420" y="3693981"/>
            <a:ext cx="445651" cy="400824"/>
            <a:chOff x="7050768" y="5526199"/>
            <a:chExt cx="719953" cy="647534"/>
          </a:xfrm>
        </p:grpSpPr>
        <p:sp>
          <p:nvSpPr>
            <p:cNvPr id="1305" name="Google Shape;1305;p5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5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5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5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5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5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5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5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5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5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5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5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7" name="Google Shape;1317;p50"/>
          <p:cNvGrpSpPr/>
          <p:nvPr/>
        </p:nvGrpSpPr>
        <p:grpSpPr>
          <a:xfrm>
            <a:off x="6751936" y="3694051"/>
            <a:ext cx="445681" cy="400651"/>
            <a:chOff x="9626723" y="5526313"/>
            <a:chExt cx="720002" cy="647256"/>
          </a:xfrm>
        </p:grpSpPr>
        <p:sp>
          <p:nvSpPr>
            <p:cNvPr id="1318" name="Google Shape;1318;p5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5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5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5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5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5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5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5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5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5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5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5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50"/>
          <p:cNvGrpSpPr/>
          <p:nvPr/>
        </p:nvGrpSpPr>
        <p:grpSpPr>
          <a:xfrm>
            <a:off x="7549176" y="3671488"/>
            <a:ext cx="445582" cy="445743"/>
            <a:chOff x="10914672" y="5489861"/>
            <a:chExt cx="719842" cy="720102"/>
          </a:xfrm>
        </p:grpSpPr>
        <p:sp>
          <p:nvSpPr>
            <p:cNvPr id="1331" name="Google Shape;1331;p5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5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5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5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5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5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5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5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5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5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5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5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50"/>
          <p:cNvGrpSpPr/>
          <p:nvPr/>
        </p:nvGrpSpPr>
        <p:grpSpPr>
          <a:xfrm>
            <a:off x="5954636" y="3681752"/>
            <a:ext cx="445821" cy="425246"/>
            <a:chOff x="8338678" y="5506443"/>
            <a:chExt cx="720227" cy="686988"/>
          </a:xfrm>
        </p:grpSpPr>
        <p:sp>
          <p:nvSpPr>
            <p:cNvPr id="1344" name="Google Shape;1344;p5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5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5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5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5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5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0" name="Google Shape;1350;p50"/>
          <p:cNvGrpSpPr/>
          <p:nvPr/>
        </p:nvGrpSpPr>
        <p:grpSpPr>
          <a:xfrm>
            <a:off x="2676293" y="3736342"/>
            <a:ext cx="1336824" cy="316035"/>
            <a:chOff x="3042485" y="5594633"/>
            <a:chExt cx="2159652" cy="510557"/>
          </a:xfrm>
        </p:grpSpPr>
        <p:sp>
          <p:nvSpPr>
            <p:cNvPr id="1351" name="Google Shape;1351;p5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5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5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5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5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5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5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5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5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5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5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5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5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5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5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6" name="Google Shape;1366;p50"/>
          <p:cNvGrpSpPr/>
          <p:nvPr/>
        </p:nvGrpSpPr>
        <p:grpSpPr>
          <a:xfrm>
            <a:off x="6788033" y="4378458"/>
            <a:ext cx="373053" cy="445791"/>
            <a:chOff x="8095060" y="5664590"/>
            <a:chExt cx="497404" cy="594389"/>
          </a:xfrm>
        </p:grpSpPr>
        <p:grpSp>
          <p:nvGrpSpPr>
            <p:cNvPr id="1367" name="Google Shape;1367;p50"/>
            <p:cNvGrpSpPr/>
            <p:nvPr/>
          </p:nvGrpSpPr>
          <p:grpSpPr>
            <a:xfrm>
              <a:off x="8095060" y="5969027"/>
              <a:ext cx="497404" cy="289951"/>
              <a:chOff x="8095060" y="5969027"/>
              <a:chExt cx="497404" cy="289951"/>
            </a:xfrm>
          </p:grpSpPr>
          <p:sp>
            <p:nvSpPr>
              <p:cNvPr id="1368" name="Google Shape;1368;p5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5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5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1" name="Google Shape;1371;p50"/>
            <p:cNvGrpSpPr/>
            <p:nvPr/>
          </p:nvGrpSpPr>
          <p:grpSpPr>
            <a:xfrm>
              <a:off x="8095060" y="5867832"/>
              <a:ext cx="497404" cy="289312"/>
              <a:chOff x="8095060" y="5867832"/>
              <a:chExt cx="497404" cy="289312"/>
            </a:xfrm>
          </p:grpSpPr>
          <p:sp>
            <p:nvSpPr>
              <p:cNvPr id="1372" name="Google Shape;1372;p5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5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5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5" name="Google Shape;1375;p50"/>
            <p:cNvGrpSpPr/>
            <p:nvPr/>
          </p:nvGrpSpPr>
          <p:grpSpPr>
            <a:xfrm>
              <a:off x="8095060" y="5765998"/>
              <a:ext cx="497404" cy="289312"/>
              <a:chOff x="8095060" y="5765998"/>
              <a:chExt cx="497404" cy="289312"/>
            </a:xfrm>
          </p:grpSpPr>
          <p:sp>
            <p:nvSpPr>
              <p:cNvPr id="1376" name="Google Shape;1376;p5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5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5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9" name="Google Shape;1379;p50"/>
            <p:cNvGrpSpPr/>
            <p:nvPr/>
          </p:nvGrpSpPr>
          <p:grpSpPr>
            <a:xfrm>
              <a:off x="8095060" y="5664590"/>
              <a:ext cx="497404" cy="290164"/>
              <a:chOff x="8095060" y="5664590"/>
              <a:chExt cx="497404" cy="290164"/>
            </a:xfrm>
          </p:grpSpPr>
          <p:sp>
            <p:nvSpPr>
              <p:cNvPr id="1380" name="Google Shape;1380;p5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5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5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83" name="Google Shape;1383;p50"/>
          <p:cNvGrpSpPr/>
          <p:nvPr/>
        </p:nvGrpSpPr>
        <p:grpSpPr>
          <a:xfrm>
            <a:off x="2870825" y="4378486"/>
            <a:ext cx="557162" cy="445734"/>
            <a:chOff x="4607809" y="5664627"/>
            <a:chExt cx="742883" cy="594312"/>
          </a:xfrm>
        </p:grpSpPr>
        <p:sp>
          <p:nvSpPr>
            <p:cNvPr id="1384" name="Google Shape;1384;p5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5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5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5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5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5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5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5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50"/>
          <p:cNvGrpSpPr/>
          <p:nvPr/>
        </p:nvGrpSpPr>
        <p:grpSpPr>
          <a:xfrm>
            <a:off x="3973890" y="4378543"/>
            <a:ext cx="1079865" cy="445620"/>
            <a:chOff x="2571250" y="5664711"/>
            <a:chExt cx="1439820" cy="594160"/>
          </a:xfrm>
        </p:grpSpPr>
        <p:sp>
          <p:nvSpPr>
            <p:cNvPr id="1393" name="Google Shape;1393;p5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4" name="Google Shape;1394;p5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5" name="Google Shape;1395;p5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6" name="Google Shape;1396;p5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7" name="Google Shape;1397;p5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8" name="Google Shape;1398;p5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9" name="Google Shape;1399;p5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0" name="Google Shape;1400;p5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1" name="Google Shape;1401;p5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2" name="Google Shape;1402;p5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3" name="Google Shape;1403;p5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4" name="Google Shape;1404;p5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5" name="Google Shape;1405;p5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6" name="Google Shape;1406;p5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7" name="Google Shape;1407;p5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8" name="Google Shape;1408;p5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9" name="Google Shape;1409;p5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0" name="Google Shape;1410;p5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1" name="Google Shape;1411;p5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2" name="Google Shape;1412;p5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3" name="Google Shape;1413;p5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4" name="Google Shape;1414;p5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5" name="Google Shape;1415;p5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6" name="Google Shape;1416;p5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17" name="Google Shape;1417;p50"/>
          <p:cNvGrpSpPr/>
          <p:nvPr/>
        </p:nvGrpSpPr>
        <p:grpSpPr>
          <a:xfrm>
            <a:off x="5599659" y="4378335"/>
            <a:ext cx="642470" cy="446036"/>
            <a:chOff x="6332670" y="5663946"/>
            <a:chExt cx="856627" cy="594715"/>
          </a:xfrm>
        </p:grpSpPr>
        <p:grpSp>
          <p:nvGrpSpPr>
            <p:cNvPr id="1418" name="Google Shape;1418;p50"/>
            <p:cNvGrpSpPr/>
            <p:nvPr/>
          </p:nvGrpSpPr>
          <p:grpSpPr>
            <a:xfrm>
              <a:off x="6392364" y="5663946"/>
              <a:ext cx="796933" cy="185801"/>
              <a:chOff x="3321050" y="1066800"/>
              <a:chExt cx="6505573" cy="1508125"/>
            </a:xfrm>
          </p:grpSpPr>
          <p:sp>
            <p:nvSpPr>
              <p:cNvPr id="1419" name="Google Shape;1419;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1" name="Google Shape;1421;p50"/>
            <p:cNvGrpSpPr/>
            <p:nvPr/>
          </p:nvGrpSpPr>
          <p:grpSpPr>
            <a:xfrm flipH="1">
              <a:off x="6332670" y="5868403"/>
              <a:ext cx="796933" cy="185801"/>
              <a:chOff x="3321050" y="1066800"/>
              <a:chExt cx="6505573" cy="1508125"/>
            </a:xfrm>
          </p:grpSpPr>
          <p:sp>
            <p:nvSpPr>
              <p:cNvPr id="1422" name="Google Shape;1422;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4" name="Google Shape;1424;p50"/>
            <p:cNvGrpSpPr/>
            <p:nvPr/>
          </p:nvGrpSpPr>
          <p:grpSpPr>
            <a:xfrm>
              <a:off x="6392364" y="6072860"/>
              <a:ext cx="796933" cy="185801"/>
              <a:chOff x="3321050" y="1066800"/>
              <a:chExt cx="6505573" cy="1508125"/>
            </a:xfrm>
          </p:grpSpPr>
          <p:sp>
            <p:nvSpPr>
              <p:cNvPr id="1425" name="Google Shape;1425;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427" name="Google Shape;1427;p50"/>
          <p:cNvSpPr txBox="1">
            <a:spLocks noGrp="1"/>
          </p:cNvSpPr>
          <p:nvPr>
            <p:ph type="title" idx="4294967295"/>
          </p:nvPr>
        </p:nvSpPr>
        <p:spPr>
          <a:xfrm>
            <a:off x="855300" y="249075"/>
            <a:ext cx="74334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000">
                <a:solidFill>
                  <a:schemeClr val="dk1"/>
                </a:solidFill>
              </a:rPr>
              <a:t>Diagrams and infographics</a:t>
            </a:r>
            <a:endParaRPr sz="2000">
              <a:solidFill>
                <a:schemeClr val="dk1"/>
              </a:solidFill>
            </a:endParaRPr>
          </a:p>
        </p:txBody>
      </p:sp>
      <p:sp>
        <p:nvSpPr>
          <p:cNvPr id="1428" name="Google Shape;1428;p5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grpSp>
        <p:nvGrpSpPr>
          <p:cNvPr id="1429" name="Google Shape;1429;p50"/>
          <p:cNvGrpSpPr/>
          <p:nvPr/>
        </p:nvGrpSpPr>
        <p:grpSpPr>
          <a:xfrm>
            <a:off x="1879183" y="4379878"/>
            <a:ext cx="445738" cy="442950"/>
            <a:chOff x="1442627" y="5710929"/>
            <a:chExt cx="594318" cy="590600"/>
          </a:xfrm>
        </p:grpSpPr>
        <p:sp>
          <p:nvSpPr>
            <p:cNvPr id="1430" name="Google Shape;1430;p50"/>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50"/>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50"/>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5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51"/>
          <p:cNvSpPr txBox="1"/>
          <p:nvPr/>
        </p:nvSpPr>
        <p:spPr>
          <a:xfrm>
            <a:off x="960500" y="2374250"/>
            <a:ext cx="7327500" cy="2015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latin typeface="Muli"/>
                <a:ea typeface="Muli"/>
                <a:cs typeface="Muli"/>
                <a:sym typeface="Muli"/>
              </a:rPr>
              <a:t>✋👆👉👍👤👦👧👨👩👪💃🏃💑❤😂😉😋😒😭👶😸🐟🍒🍔💣📌📖🔨🎃🎈🎨🏈🏰🌏🔌🔑</a:t>
            </a:r>
            <a:r>
              <a:rPr lang="en" sz="2400">
                <a:solidFill>
                  <a:srgbClr val="FFFFFF"/>
                </a:solidFill>
                <a:highlight>
                  <a:schemeClr val="dk1"/>
                </a:highlight>
                <a:latin typeface="Muli"/>
                <a:ea typeface="Muli"/>
                <a:cs typeface="Muli"/>
                <a:sym typeface="Muli"/>
              </a:rPr>
              <a:t> and many more...</a:t>
            </a:r>
            <a:endParaRPr sz="2400">
              <a:solidFill>
                <a:srgbClr val="FFFFFF"/>
              </a:solidFill>
              <a:highlight>
                <a:schemeClr val="dk1"/>
              </a:highlight>
              <a:latin typeface="Muli"/>
              <a:ea typeface="Muli"/>
              <a:cs typeface="Muli"/>
              <a:sym typeface="Muli"/>
            </a:endParaRPr>
          </a:p>
        </p:txBody>
      </p:sp>
      <p:sp>
        <p:nvSpPr>
          <p:cNvPr id="1439" name="Google Shape;1439;p5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1440" name="Google Shape;1440;p51"/>
          <p:cNvSpPr txBox="1">
            <a:spLocks noGrp="1"/>
          </p:cNvSpPr>
          <p:nvPr>
            <p:ph type="body" idx="4294967295"/>
          </p:nvPr>
        </p:nvSpPr>
        <p:spPr>
          <a:xfrm>
            <a:off x="960500" y="780225"/>
            <a:ext cx="60513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br>
              <a:rPr lang="en" sz="1400"/>
            </a:br>
            <a:r>
              <a:rPr lang="en" sz="1400"/>
              <a:t>And of course it resizes without losing quality.</a:t>
            </a:r>
            <a:br>
              <a:rPr lang="en" sz="1400"/>
            </a:br>
            <a:br>
              <a:rPr lang="en" sz="1400"/>
            </a:br>
            <a:r>
              <a:rPr lang="en" sz="1400"/>
              <a:t>How? Follow Google instructions </a:t>
            </a:r>
            <a:r>
              <a:rPr lang="en" sz="1400" u="sng">
                <a:solidFill>
                  <a:schemeClr val="hlink"/>
                </a:solidFill>
                <a:hlinkClick r:id="rId3"/>
              </a:rPr>
              <a:t>https://twitter.com/googledocs/status/730087240156643328</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44"/>
        <p:cNvGrpSpPr/>
        <p:nvPr/>
      </p:nvGrpSpPr>
      <p:grpSpPr>
        <a:xfrm>
          <a:off x="0" y="0"/>
          <a:ext cx="0" cy="0"/>
          <a:chOff x="0" y="0"/>
          <a:chExt cx="0" cy="0"/>
        </a:xfrm>
      </p:grpSpPr>
      <p:pic>
        <p:nvPicPr>
          <p:cNvPr id="1445" name="Google Shape;1445;p52">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46" name="Google Shape;1446;p5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47" name="Google Shape;1447;p52"/>
          <p:cNvGrpSpPr/>
          <p:nvPr/>
        </p:nvGrpSpPr>
        <p:grpSpPr>
          <a:xfrm>
            <a:off x="690575" y="3290132"/>
            <a:ext cx="7762851" cy="892418"/>
            <a:chOff x="801125" y="3213932"/>
            <a:chExt cx="7762851" cy="892418"/>
          </a:xfrm>
        </p:grpSpPr>
        <p:grpSp>
          <p:nvGrpSpPr>
            <p:cNvPr id="1448" name="Google Shape;1448;p52"/>
            <p:cNvGrpSpPr/>
            <p:nvPr/>
          </p:nvGrpSpPr>
          <p:grpSpPr>
            <a:xfrm>
              <a:off x="4845759" y="3213932"/>
              <a:ext cx="1695900" cy="892418"/>
              <a:chOff x="4845759" y="3213932"/>
              <a:chExt cx="1695900" cy="892418"/>
            </a:xfrm>
          </p:grpSpPr>
          <p:sp>
            <p:nvSpPr>
              <p:cNvPr id="1449" name="Google Shape;1449;p52"/>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50" name="Google Shape;1450;p52"/>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1" name="Google Shape;1451;p52"/>
            <p:cNvGrpSpPr/>
            <p:nvPr/>
          </p:nvGrpSpPr>
          <p:grpSpPr>
            <a:xfrm>
              <a:off x="2823442" y="3214222"/>
              <a:ext cx="1695900" cy="892128"/>
              <a:chOff x="2823442" y="3214222"/>
              <a:chExt cx="1695900" cy="892128"/>
            </a:xfrm>
          </p:grpSpPr>
          <p:sp>
            <p:nvSpPr>
              <p:cNvPr id="1452" name="Google Shape;1452;p52"/>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53" name="Google Shape;1453;p52"/>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4" name="Google Shape;1454;p52"/>
            <p:cNvGrpSpPr/>
            <p:nvPr/>
          </p:nvGrpSpPr>
          <p:grpSpPr>
            <a:xfrm>
              <a:off x="6868076" y="3213932"/>
              <a:ext cx="1695900" cy="892418"/>
              <a:chOff x="6868076" y="3213932"/>
              <a:chExt cx="1695900" cy="892418"/>
            </a:xfrm>
          </p:grpSpPr>
          <p:sp>
            <p:nvSpPr>
              <p:cNvPr id="1455" name="Google Shape;1455;p52"/>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56" name="Google Shape;1456;p52"/>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7" name="Google Shape;1457;p52"/>
            <p:cNvGrpSpPr/>
            <p:nvPr/>
          </p:nvGrpSpPr>
          <p:grpSpPr>
            <a:xfrm>
              <a:off x="801125" y="3214206"/>
              <a:ext cx="1695900" cy="892144"/>
              <a:chOff x="801125" y="3214206"/>
              <a:chExt cx="1695900" cy="892144"/>
            </a:xfrm>
          </p:grpSpPr>
          <p:sp>
            <p:nvSpPr>
              <p:cNvPr id="1458" name="Google Shape;1458;p52"/>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59" name="Google Shape;1459;p52"/>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460" name="Google Shape;1460;p5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3" name="Google Shape;73;p14"/>
          <p:cNvSpPr txBox="1">
            <a:spLocks noGrp="1"/>
          </p:cNvSpPr>
          <p:nvPr>
            <p:ph type="body" idx="1"/>
          </p:nvPr>
        </p:nvSpPr>
        <p:spPr>
          <a:xfrm>
            <a:off x="840194" y="1578327"/>
            <a:ext cx="6937850" cy="2801761"/>
          </a:xfrm>
          <a:prstGeom prst="rect">
            <a:avLst/>
          </a:prstGeom>
        </p:spPr>
        <p:txBody>
          <a:bodyPr spcFirstLastPara="1" wrap="square" lIns="0" tIns="0" rIns="0" bIns="0" anchor="t" anchorCtr="0">
            <a:noAutofit/>
          </a:bodyPr>
          <a:lstStyle/>
          <a:p>
            <a:pPr marL="101600" indent="0" algn="l">
              <a:buNone/>
            </a:pPr>
            <a:r>
              <a:rPr lang="id-ID" sz="2400" b="1" i="0" noProof="1">
                <a:solidFill>
                  <a:srgbClr val="000000"/>
                </a:solidFill>
                <a:effectLst/>
                <a:latin typeface="Lexend Deca" panose="020B0604020202020204" charset="-78"/>
                <a:cs typeface="Lexend Deca" panose="020B0604020202020204" charset="-78"/>
              </a:rPr>
              <a:t>Film merupakan media penyampai pesan dan alat komunikasi massa. Pernyataan ini acap terdengar bila kita masuk dalam kajian perfilman. </a:t>
            </a:r>
            <a:r>
              <a:rPr lang="id-ID" sz="2400" b="1" noProof="1">
                <a:solidFill>
                  <a:srgbClr val="000000"/>
                </a:solidFill>
                <a:latin typeface="Lexend Deca" panose="020B0604020202020204" charset="-78"/>
                <a:cs typeface="Lexend Deca" panose="020B0604020202020204" charset="-78"/>
              </a:rPr>
              <a:t>F</a:t>
            </a:r>
            <a:r>
              <a:rPr lang="id-ID" sz="2400" b="1" i="0" noProof="1">
                <a:solidFill>
                  <a:srgbClr val="000000"/>
                </a:solidFill>
                <a:effectLst/>
                <a:latin typeface="Lexend Deca" panose="020B0604020202020204" charset="-78"/>
                <a:cs typeface="Lexend Deca" panose="020B0604020202020204" charset="-78"/>
              </a:rPr>
              <a:t>ilm dapat digunakan sebagai media untuk mempromosikan kesadaran</a:t>
            </a:r>
            <a:r>
              <a:rPr lang="id-ID" sz="2400" b="1" noProof="1">
                <a:solidFill>
                  <a:srgbClr val="000000"/>
                </a:solidFill>
                <a:latin typeface="Lexend Deca" panose="020B0604020202020204" charset="-78"/>
                <a:cs typeface="Lexend Deca" panose="020B0604020202020204" charset="-78"/>
              </a:rPr>
              <a:t> </a:t>
            </a:r>
            <a:r>
              <a:rPr lang="id-ID" sz="2400" b="1" i="0" noProof="1">
                <a:solidFill>
                  <a:srgbClr val="000000"/>
                </a:solidFill>
                <a:effectLst/>
                <a:latin typeface="Lexend Deca" panose="020B0604020202020204" charset="-78"/>
                <a:cs typeface="Lexend Deca" panose="020B0604020202020204" charset="-78"/>
              </a:rPr>
              <a:t>masyarakat terhadap isu-isu kebaikan.</a:t>
            </a: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 name="Google Shape;680;p48">
            <a:extLst>
              <a:ext uri="{FF2B5EF4-FFF2-40B4-BE49-F238E27FC236}">
                <a16:creationId xmlns:a16="http://schemas.microsoft.com/office/drawing/2014/main" id="{4D769023-241B-471C-9CBE-E2C700DA5C86}"/>
              </a:ext>
            </a:extLst>
          </p:cNvPr>
          <p:cNvPicPr preferRelativeResize="0"/>
          <p:nvPr/>
        </p:nvPicPr>
        <p:blipFill>
          <a:blip r:embed="rId3">
            <a:alphaModFix/>
          </a:blip>
          <a:stretch>
            <a:fillRect/>
          </a:stretch>
        </p:blipFill>
        <p:spPr>
          <a:xfrm>
            <a:off x="7360901" y="2246489"/>
            <a:ext cx="1568609" cy="1548917"/>
          </a:xfrm>
          <a:prstGeom prst="rect">
            <a:avLst/>
          </a:prstGeom>
          <a:noFill/>
          <a:ln>
            <a:noFill/>
          </a:ln>
        </p:spPr>
      </p:pic>
      <p:sp>
        <p:nvSpPr>
          <p:cNvPr id="6" name="Rectangle 5">
            <a:extLst>
              <a:ext uri="{FF2B5EF4-FFF2-40B4-BE49-F238E27FC236}">
                <a16:creationId xmlns:a16="http://schemas.microsoft.com/office/drawing/2014/main" id="{E7B6F039-9C88-4465-B8CD-38CC398EC36B}"/>
              </a:ext>
            </a:extLst>
          </p:cNvPr>
          <p:cNvSpPr/>
          <p:nvPr/>
        </p:nvSpPr>
        <p:spPr>
          <a:xfrm>
            <a:off x="580550" y="492479"/>
            <a:ext cx="4149494" cy="7041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 sz="3000" b="1" dirty="0">
                <a:solidFill>
                  <a:schemeClr val="bg1"/>
                </a:solidFill>
                <a:latin typeface="Lexend Deca" panose="020B0604020202020204" charset="-78"/>
                <a:cs typeface="Lexend Deca" panose="020B0604020202020204" charset="-78"/>
              </a:rPr>
              <a:t>Film adalah?</a:t>
            </a:r>
            <a:endParaRPr lang="en-US" sz="30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1205733" y="1546578"/>
            <a:ext cx="6732533" cy="257386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b="1" dirty="0">
                <a:solidFill>
                  <a:srgbClr val="000000"/>
                </a:solidFill>
              </a:rPr>
              <a:t>Berdasarkan pengertian-pengertian diatas maka kami membuat aplikasi yaitu aplikasi info film yang akan tayang dibioskop, dan data diambil menggunakan API serta JSON yang digunakan untuk memudahkan pertukaran data.</a:t>
            </a:r>
            <a:endParaRPr sz="2400" b="1" dirty="0">
              <a:solidFill>
                <a:srgbClr val="000000"/>
              </a:solidFill>
            </a:endParaRPr>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Rectangle 3">
            <a:extLst>
              <a:ext uri="{FF2B5EF4-FFF2-40B4-BE49-F238E27FC236}">
                <a16:creationId xmlns:a16="http://schemas.microsoft.com/office/drawing/2014/main" id="{BE003560-BF27-493C-B1AE-F4C7CD420A04}"/>
              </a:ext>
            </a:extLst>
          </p:cNvPr>
          <p:cNvSpPr/>
          <p:nvPr/>
        </p:nvSpPr>
        <p:spPr>
          <a:xfrm>
            <a:off x="984541" y="462845"/>
            <a:ext cx="7174918" cy="8692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 sz="3000" b="1" dirty="0">
                <a:solidFill>
                  <a:schemeClr val="bg1"/>
                </a:solidFill>
                <a:latin typeface="Lexend Deca" panose="020B0604020202020204" charset="-78"/>
                <a:cs typeface="Lexend Deca" panose="020B0604020202020204" charset="-78"/>
              </a:rPr>
              <a:t>Keterkaitan dengan Project Kelompok</a:t>
            </a:r>
            <a:endParaRPr lang="en-US" sz="30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pSp>
        <p:nvGrpSpPr>
          <p:cNvPr id="11" name="Google Shape;333;p32">
            <a:extLst>
              <a:ext uri="{FF2B5EF4-FFF2-40B4-BE49-F238E27FC236}">
                <a16:creationId xmlns:a16="http://schemas.microsoft.com/office/drawing/2014/main" id="{3158E411-7072-422D-94C6-9BFAE8CB9C01}"/>
              </a:ext>
            </a:extLst>
          </p:cNvPr>
          <p:cNvGrpSpPr/>
          <p:nvPr/>
        </p:nvGrpSpPr>
        <p:grpSpPr>
          <a:xfrm rot="16200000">
            <a:off x="2410178" y="-1428046"/>
            <a:ext cx="4312356" cy="7958667"/>
            <a:chOff x="2547150" y="238125"/>
            <a:chExt cx="2525675" cy="5238750"/>
          </a:xfrm>
        </p:grpSpPr>
        <p:sp>
          <p:nvSpPr>
            <p:cNvPr id="12" name="Google Shape;334;p32">
              <a:extLst>
                <a:ext uri="{FF2B5EF4-FFF2-40B4-BE49-F238E27FC236}">
                  <a16:creationId xmlns:a16="http://schemas.microsoft.com/office/drawing/2014/main" id="{546DE7EF-754E-41F2-A5BC-3E0F7D20F734}"/>
                </a:ext>
              </a:extLst>
            </p:cNvPr>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5;p32">
              <a:extLst>
                <a:ext uri="{FF2B5EF4-FFF2-40B4-BE49-F238E27FC236}">
                  <a16:creationId xmlns:a16="http://schemas.microsoft.com/office/drawing/2014/main" id="{8E585053-6216-4A94-B922-F9DAD0BC30ED}"/>
                </a:ext>
              </a:extLst>
            </p:cNvPr>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6;p32">
              <a:extLst>
                <a:ext uri="{FF2B5EF4-FFF2-40B4-BE49-F238E27FC236}">
                  <a16:creationId xmlns:a16="http://schemas.microsoft.com/office/drawing/2014/main" id="{4EEE7138-83A3-42C1-B2CC-3DCEFBA14B94}"/>
                </a:ext>
              </a:extLst>
            </p:cNvPr>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7;p32">
              <a:extLst>
                <a:ext uri="{FF2B5EF4-FFF2-40B4-BE49-F238E27FC236}">
                  <a16:creationId xmlns:a16="http://schemas.microsoft.com/office/drawing/2014/main" id="{82A669F7-E530-40A8-A35A-BFFC7442E943}"/>
                </a:ext>
              </a:extLst>
            </p:cNvPr>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09F9B498-FCFA-427E-9D8B-8B69A1F4CB4C}"/>
              </a:ext>
            </a:extLst>
          </p:cNvPr>
          <p:cNvSpPr/>
          <p:nvPr/>
        </p:nvSpPr>
        <p:spPr>
          <a:xfrm>
            <a:off x="1318550" y="522566"/>
            <a:ext cx="6498459" cy="407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B59AC40-D84A-454D-8E9C-1045759A7A88}"/>
              </a:ext>
            </a:extLst>
          </p:cNvPr>
          <p:cNvSpPr/>
          <p:nvPr/>
        </p:nvSpPr>
        <p:spPr>
          <a:xfrm>
            <a:off x="1952023" y="982133"/>
            <a:ext cx="5228666" cy="1273528"/>
          </a:xfrm>
          <a:prstGeom prst="rect">
            <a:avLst/>
          </a:prstGeom>
          <a:solidFill>
            <a:srgbClr val="002060"/>
          </a:solid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err="1">
                <a:latin typeface="Berlin Sans FB Demi" panose="020E0802020502020306" pitchFamily="34" charset="0"/>
              </a:rPr>
              <a:t>Terima</a:t>
            </a:r>
            <a:r>
              <a:rPr lang="en-US" sz="6000" dirty="0">
                <a:latin typeface="Berlin Sans FB Demi" panose="020E0802020502020306" pitchFamily="34" charset="0"/>
              </a:rPr>
              <a:t> Kasih</a:t>
            </a:r>
          </a:p>
        </p:txBody>
      </p:sp>
      <p:pic>
        <p:nvPicPr>
          <p:cNvPr id="19" name="Google Shape;371;p35">
            <a:extLst>
              <a:ext uri="{FF2B5EF4-FFF2-40B4-BE49-F238E27FC236}">
                <a16:creationId xmlns:a16="http://schemas.microsoft.com/office/drawing/2014/main" id="{ED3F4073-F156-499C-98B2-6DFE31C168B6}"/>
              </a:ext>
            </a:extLst>
          </p:cNvPr>
          <p:cNvPicPr preferRelativeResize="0"/>
          <p:nvPr/>
        </p:nvPicPr>
        <p:blipFill>
          <a:blip r:embed="rId3">
            <a:alphaModFix/>
          </a:blip>
          <a:stretch>
            <a:fillRect/>
          </a:stretch>
        </p:blipFill>
        <p:spPr>
          <a:xfrm>
            <a:off x="1952023" y="2715228"/>
            <a:ext cx="429933" cy="852061"/>
          </a:xfrm>
          <a:prstGeom prst="rect">
            <a:avLst/>
          </a:prstGeom>
          <a:noFill/>
          <a:ln>
            <a:noFill/>
          </a:ln>
        </p:spPr>
      </p:pic>
      <p:pic>
        <p:nvPicPr>
          <p:cNvPr id="20" name="Google Shape;371;p35">
            <a:extLst>
              <a:ext uri="{FF2B5EF4-FFF2-40B4-BE49-F238E27FC236}">
                <a16:creationId xmlns:a16="http://schemas.microsoft.com/office/drawing/2014/main" id="{FCCC2460-C864-492E-897D-04CAE1E23C28}"/>
              </a:ext>
            </a:extLst>
          </p:cNvPr>
          <p:cNvPicPr preferRelativeResize="0"/>
          <p:nvPr/>
        </p:nvPicPr>
        <p:blipFill>
          <a:blip r:embed="rId3">
            <a:alphaModFix/>
          </a:blip>
          <a:stretch>
            <a:fillRect/>
          </a:stretch>
        </p:blipFill>
        <p:spPr>
          <a:xfrm>
            <a:off x="4468702" y="3546270"/>
            <a:ext cx="429936" cy="852061"/>
          </a:xfrm>
          <a:prstGeom prst="rect">
            <a:avLst/>
          </a:prstGeom>
          <a:noFill/>
          <a:ln>
            <a:noFill/>
          </a:ln>
        </p:spPr>
      </p:pic>
      <p:pic>
        <p:nvPicPr>
          <p:cNvPr id="21" name="Google Shape;371;p35">
            <a:extLst>
              <a:ext uri="{FF2B5EF4-FFF2-40B4-BE49-F238E27FC236}">
                <a16:creationId xmlns:a16="http://schemas.microsoft.com/office/drawing/2014/main" id="{4407225D-570E-4AF1-BD35-46CCE7D9D7F2}"/>
              </a:ext>
            </a:extLst>
          </p:cNvPr>
          <p:cNvPicPr preferRelativeResize="0"/>
          <p:nvPr/>
        </p:nvPicPr>
        <p:blipFill>
          <a:blip r:embed="rId3">
            <a:alphaModFix/>
          </a:blip>
          <a:stretch>
            <a:fillRect/>
          </a:stretch>
        </p:blipFill>
        <p:spPr>
          <a:xfrm>
            <a:off x="4759877" y="2383117"/>
            <a:ext cx="429935" cy="899727"/>
          </a:xfrm>
          <a:prstGeom prst="rect">
            <a:avLst/>
          </a:prstGeom>
          <a:noFill/>
          <a:ln>
            <a:noFill/>
          </a:ln>
        </p:spPr>
      </p:pic>
      <p:pic>
        <p:nvPicPr>
          <p:cNvPr id="22" name="Google Shape;371;p35">
            <a:extLst>
              <a:ext uri="{FF2B5EF4-FFF2-40B4-BE49-F238E27FC236}">
                <a16:creationId xmlns:a16="http://schemas.microsoft.com/office/drawing/2014/main" id="{A7DCED8A-1D23-40B7-9010-51BA226BF1E2}"/>
              </a:ext>
            </a:extLst>
          </p:cNvPr>
          <p:cNvPicPr preferRelativeResize="0"/>
          <p:nvPr/>
        </p:nvPicPr>
        <p:blipFill>
          <a:blip r:embed="rId3">
            <a:alphaModFix/>
          </a:blip>
          <a:stretch>
            <a:fillRect/>
          </a:stretch>
        </p:blipFill>
        <p:spPr>
          <a:xfrm>
            <a:off x="3755843" y="2764880"/>
            <a:ext cx="429935" cy="852061"/>
          </a:xfrm>
          <a:prstGeom prst="rect">
            <a:avLst/>
          </a:prstGeom>
          <a:noFill/>
          <a:ln>
            <a:noFill/>
          </a:ln>
        </p:spPr>
      </p:pic>
      <p:pic>
        <p:nvPicPr>
          <p:cNvPr id="23" name="Google Shape;371;p35">
            <a:extLst>
              <a:ext uri="{FF2B5EF4-FFF2-40B4-BE49-F238E27FC236}">
                <a16:creationId xmlns:a16="http://schemas.microsoft.com/office/drawing/2014/main" id="{A3906B90-9ABA-46E1-AC07-9503654666EE}"/>
              </a:ext>
            </a:extLst>
          </p:cNvPr>
          <p:cNvPicPr preferRelativeResize="0"/>
          <p:nvPr/>
        </p:nvPicPr>
        <p:blipFill>
          <a:blip r:embed="rId3">
            <a:alphaModFix/>
          </a:blip>
          <a:stretch>
            <a:fillRect/>
          </a:stretch>
        </p:blipFill>
        <p:spPr>
          <a:xfrm>
            <a:off x="2956057" y="2383118"/>
            <a:ext cx="429933" cy="899727"/>
          </a:xfrm>
          <a:prstGeom prst="rect">
            <a:avLst/>
          </a:prstGeom>
          <a:noFill/>
          <a:ln>
            <a:noFill/>
          </a:ln>
        </p:spPr>
      </p:pic>
      <p:pic>
        <p:nvPicPr>
          <p:cNvPr id="24" name="Google Shape;371;p35">
            <a:extLst>
              <a:ext uri="{FF2B5EF4-FFF2-40B4-BE49-F238E27FC236}">
                <a16:creationId xmlns:a16="http://schemas.microsoft.com/office/drawing/2014/main" id="{EADA42C4-D323-44D7-A89E-0EA65C2E1EED}"/>
              </a:ext>
            </a:extLst>
          </p:cNvPr>
          <p:cNvPicPr preferRelativeResize="0"/>
          <p:nvPr/>
        </p:nvPicPr>
        <p:blipFill>
          <a:blip r:embed="rId3">
            <a:alphaModFix/>
          </a:blip>
          <a:stretch>
            <a:fillRect/>
          </a:stretch>
        </p:blipFill>
        <p:spPr>
          <a:xfrm>
            <a:off x="2594381" y="3512681"/>
            <a:ext cx="429934" cy="852061"/>
          </a:xfrm>
          <a:prstGeom prst="rect">
            <a:avLst/>
          </a:prstGeom>
          <a:noFill/>
          <a:ln>
            <a:noFill/>
          </a:ln>
        </p:spPr>
      </p:pic>
      <p:pic>
        <p:nvPicPr>
          <p:cNvPr id="25" name="Google Shape;117;p19">
            <a:extLst>
              <a:ext uri="{FF2B5EF4-FFF2-40B4-BE49-F238E27FC236}">
                <a16:creationId xmlns:a16="http://schemas.microsoft.com/office/drawing/2014/main" id="{EDA78EAD-E2BC-4586-84C0-E0557A1D2847}"/>
              </a:ext>
            </a:extLst>
          </p:cNvPr>
          <p:cNvPicPr preferRelativeResize="0"/>
          <p:nvPr/>
        </p:nvPicPr>
        <p:blipFill>
          <a:blip r:embed="rId4">
            <a:alphaModFix/>
          </a:blip>
          <a:stretch>
            <a:fillRect/>
          </a:stretch>
        </p:blipFill>
        <p:spPr>
          <a:xfrm>
            <a:off x="6069217" y="3381492"/>
            <a:ext cx="1111472" cy="961913"/>
          </a:xfrm>
          <a:prstGeom prst="rect">
            <a:avLst/>
          </a:prstGeom>
          <a:noFill/>
          <a:ln>
            <a:noFill/>
          </a:ln>
        </p:spPr>
      </p:pic>
      <p:pic>
        <p:nvPicPr>
          <p:cNvPr id="26" name="Google Shape;117;p19">
            <a:extLst>
              <a:ext uri="{FF2B5EF4-FFF2-40B4-BE49-F238E27FC236}">
                <a16:creationId xmlns:a16="http://schemas.microsoft.com/office/drawing/2014/main" id="{B4CF6138-D5FF-489B-9996-714639728C82}"/>
              </a:ext>
            </a:extLst>
          </p:cNvPr>
          <p:cNvPicPr preferRelativeResize="0"/>
          <p:nvPr/>
        </p:nvPicPr>
        <p:blipFill>
          <a:blip r:embed="rId4">
            <a:alphaModFix/>
          </a:blip>
          <a:stretch>
            <a:fillRect/>
          </a:stretch>
        </p:blipFill>
        <p:spPr>
          <a:xfrm>
            <a:off x="6069217" y="2983198"/>
            <a:ext cx="1111472" cy="961913"/>
          </a:xfrm>
          <a:prstGeom prst="rect">
            <a:avLst/>
          </a:prstGeom>
          <a:noFill/>
          <a:ln>
            <a:noFill/>
          </a:ln>
        </p:spPr>
      </p:pic>
      <p:sp>
        <p:nvSpPr>
          <p:cNvPr id="27" name="Google Shape;128;p19">
            <a:extLst>
              <a:ext uri="{FF2B5EF4-FFF2-40B4-BE49-F238E27FC236}">
                <a16:creationId xmlns:a16="http://schemas.microsoft.com/office/drawing/2014/main" id="{ADBDFC61-AD2B-40C1-B4E0-41933559DA45}"/>
              </a:ext>
            </a:extLst>
          </p:cNvPr>
          <p:cNvSpPr/>
          <p:nvPr/>
        </p:nvSpPr>
        <p:spPr>
          <a:xfrm>
            <a:off x="6476071" y="2610328"/>
            <a:ext cx="297764" cy="771164"/>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This is a slide title</a:t>
            </a:r>
            <a:endParaRPr/>
          </a:p>
        </p:txBody>
      </p:sp>
      <p:sp>
        <p:nvSpPr>
          <p:cNvPr id="104" name="Google Shape;104;p18"/>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a:t>Here you have a list of items</a:t>
            </a:r>
            <a:endParaRPr dirty="0"/>
          </a:p>
          <a:p>
            <a:pPr marL="457200" lvl="0" indent="-381000" algn="l" rtl="0">
              <a:spcBef>
                <a:spcPts val="0"/>
              </a:spcBef>
              <a:spcAft>
                <a:spcPts val="0"/>
              </a:spcAft>
              <a:buSzPts val="2400"/>
              <a:buChar char="⬡"/>
            </a:pPr>
            <a:r>
              <a:rPr lang="en" dirty="0"/>
              <a:t>And some text</a:t>
            </a:r>
            <a:endParaRPr dirty="0"/>
          </a:p>
          <a:p>
            <a:pPr marL="457200" lvl="0" indent="-381000" algn="l" rtl="0">
              <a:spcBef>
                <a:spcPts val="0"/>
              </a:spcBef>
              <a:spcAft>
                <a:spcPts val="0"/>
              </a:spcAft>
              <a:buSzPts val="2400"/>
              <a:buChar char="⬡"/>
            </a:pPr>
            <a:r>
              <a:rPr lang="en" dirty="0"/>
              <a:t>But remember not to overload your slides with content</a:t>
            </a:r>
            <a:endParaRPr dirty="0"/>
          </a:p>
          <a:p>
            <a:pPr marL="0" lvl="0" indent="0" algn="l" rtl="0">
              <a:spcBef>
                <a:spcPts val="600"/>
              </a:spcBef>
              <a:spcAft>
                <a:spcPts val="0"/>
              </a:spcAft>
              <a:buNone/>
            </a:pPr>
            <a:r>
              <a:rPr lang="en" dirty="0"/>
              <a:t>Your audience will listen to you or read the content, but won’t do both. </a:t>
            </a:r>
            <a:endParaRPr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85800" y="1032750"/>
            <a:ext cx="3332700"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a:t>Big concept</a:t>
            </a:r>
            <a:endParaRPr sz="6000"/>
          </a:p>
        </p:txBody>
      </p:sp>
      <p:sp>
        <p:nvSpPr>
          <p:cNvPr id="112" name="Google Shape;112;p19"/>
          <p:cNvSpPr txBox="1">
            <a:spLocks noGrp="1"/>
          </p:cNvSpPr>
          <p:nvPr>
            <p:ph type="subTitle" idx="4294967295"/>
          </p:nvPr>
        </p:nvSpPr>
        <p:spPr>
          <a:xfrm>
            <a:off x="685800" y="3013350"/>
            <a:ext cx="3332700" cy="109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1696</Words>
  <Application>Microsoft Office PowerPoint</Application>
  <PresentationFormat>On-screen Show (16:9)</PresentationFormat>
  <Paragraphs>401</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News706 BT</vt:lpstr>
      <vt:lpstr>Lexend Deca</vt:lpstr>
      <vt:lpstr>Montserrat</vt:lpstr>
      <vt:lpstr>Muli</vt:lpstr>
      <vt:lpstr>Calibri</vt:lpstr>
      <vt:lpstr>Berlin Sans FB Demi</vt:lpstr>
      <vt:lpstr>Aliena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Extra resources</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togar marbun</cp:lastModifiedBy>
  <cp:revision>1</cp:revision>
  <dcterms:modified xsi:type="dcterms:W3CDTF">2022-01-20T18:11:48Z</dcterms:modified>
</cp:coreProperties>
</file>