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10"/>
  </p:notesMasterIdLst>
  <p:sldIdLst>
    <p:sldId id="5449" r:id="rId3"/>
    <p:sldId id="5444" r:id="rId4"/>
    <p:sldId id="5451" r:id="rId5"/>
    <p:sldId id="5453" r:id="rId6"/>
    <p:sldId id="5452" r:id="rId7"/>
    <p:sldId id="5450" r:id="rId8"/>
    <p:sldId id="545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mble, Travis" initials="HT" lastIdx="2" clrIdx="0">
    <p:extLst>
      <p:ext uri="{19B8F6BF-5375-455C-9EA6-DF929625EA0E}">
        <p15:presenceInfo xmlns:p15="http://schemas.microsoft.com/office/powerpoint/2012/main" userId="S::hqt@ornl.gov::17553d75-8c19-4e29-b1f0-be9eb0971a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448BE4-AA06-4DE3-9E7F-59FA44428212}" v="41" dt="2023-09-15T15:35:41.821"/>
    <p1510:client id="{E3078C3A-8B16-4F79-A442-B2192DDDD2C7}" v="68" dt="2023-09-14T21:20:11.2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13" autoAdjust="0"/>
    <p:restoredTop sz="96353" autoAdjust="0"/>
  </p:normalViewPr>
  <p:slideViewPr>
    <p:cSldViewPr snapToGrid="0">
      <p:cViewPr varScale="1">
        <p:scale>
          <a:sx n="124" d="100"/>
          <a:sy n="124" d="100"/>
        </p:scale>
        <p:origin x="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ra Shekar, Mayanka" userId="a6f29740-2e00-4b7e-b97a-4db37498f3cf" providerId="ADAL" clId="{4C448BE4-AA06-4DE3-9E7F-59FA44428212}"/>
    <pc:docChg chg="undo custSel addSld delSld modSld">
      <pc:chgData name="Chandra Shekar, Mayanka" userId="a6f29740-2e00-4b7e-b97a-4db37498f3cf" providerId="ADAL" clId="{4C448BE4-AA06-4DE3-9E7F-59FA44428212}" dt="2023-09-15T15:35:36.174" v="1380" actId="20577"/>
      <pc:docMkLst>
        <pc:docMk/>
      </pc:docMkLst>
      <pc:sldChg chg="modSp mod">
        <pc:chgData name="Chandra Shekar, Mayanka" userId="a6f29740-2e00-4b7e-b97a-4db37498f3cf" providerId="ADAL" clId="{4C448BE4-AA06-4DE3-9E7F-59FA44428212}" dt="2023-09-15T13:38:41.922" v="294" actId="20577"/>
        <pc:sldMkLst>
          <pc:docMk/>
          <pc:sldMk cId="2466746605" sldId="5444"/>
        </pc:sldMkLst>
        <pc:spChg chg="mod">
          <ac:chgData name="Chandra Shekar, Mayanka" userId="a6f29740-2e00-4b7e-b97a-4db37498f3cf" providerId="ADAL" clId="{4C448BE4-AA06-4DE3-9E7F-59FA44428212}" dt="2023-09-15T13:38:41.922" v="294" actId="20577"/>
          <ac:spMkLst>
            <pc:docMk/>
            <pc:sldMk cId="2466746605" sldId="5444"/>
            <ac:spMk id="11" creationId="{A08EF134-A42B-D4F7-B574-BB986C7A7869}"/>
          </ac:spMkLst>
        </pc:spChg>
      </pc:sldChg>
      <pc:sldChg chg="modSp mod">
        <pc:chgData name="Chandra Shekar, Mayanka" userId="a6f29740-2e00-4b7e-b97a-4db37498f3cf" providerId="ADAL" clId="{4C448BE4-AA06-4DE3-9E7F-59FA44428212}" dt="2023-09-15T14:43:48.651" v="1047" actId="20577"/>
        <pc:sldMkLst>
          <pc:docMk/>
          <pc:sldMk cId="4039018730" sldId="5449"/>
        </pc:sldMkLst>
        <pc:spChg chg="mod">
          <ac:chgData name="Chandra Shekar, Mayanka" userId="a6f29740-2e00-4b7e-b97a-4db37498f3cf" providerId="ADAL" clId="{4C448BE4-AA06-4DE3-9E7F-59FA44428212}" dt="2023-09-15T14:43:48.651" v="1047" actId="20577"/>
          <ac:spMkLst>
            <pc:docMk/>
            <pc:sldMk cId="4039018730" sldId="5449"/>
            <ac:spMk id="3" creationId="{8F530422-FB87-4B1A-8720-4CF57EA6AF3E}"/>
          </ac:spMkLst>
        </pc:spChg>
      </pc:sldChg>
      <pc:sldChg chg="modSp mod">
        <pc:chgData name="Chandra Shekar, Mayanka" userId="a6f29740-2e00-4b7e-b97a-4db37498f3cf" providerId="ADAL" clId="{4C448BE4-AA06-4DE3-9E7F-59FA44428212}" dt="2023-09-15T15:35:36.174" v="1380" actId="20577"/>
        <pc:sldMkLst>
          <pc:docMk/>
          <pc:sldMk cId="2476179568" sldId="5450"/>
        </pc:sldMkLst>
        <pc:graphicFrameChg chg="mod modGraphic">
          <ac:chgData name="Chandra Shekar, Mayanka" userId="a6f29740-2e00-4b7e-b97a-4db37498f3cf" providerId="ADAL" clId="{4C448BE4-AA06-4DE3-9E7F-59FA44428212}" dt="2023-09-15T15:35:01.460" v="1351" actId="20577"/>
          <ac:graphicFrameMkLst>
            <pc:docMk/>
            <pc:sldMk cId="2476179568" sldId="5450"/>
            <ac:graphicFrameMk id="14" creationId="{EA04061C-4572-7FA7-E1EE-2D2357125109}"/>
          </ac:graphicFrameMkLst>
        </pc:graphicFrameChg>
        <pc:graphicFrameChg chg="mod modGraphic">
          <ac:chgData name="Chandra Shekar, Mayanka" userId="a6f29740-2e00-4b7e-b97a-4db37498f3cf" providerId="ADAL" clId="{4C448BE4-AA06-4DE3-9E7F-59FA44428212}" dt="2023-09-15T15:35:36.174" v="1380" actId="20577"/>
          <ac:graphicFrameMkLst>
            <pc:docMk/>
            <pc:sldMk cId="2476179568" sldId="5450"/>
            <ac:graphicFrameMk id="15" creationId="{3A2D6E5B-A0E5-1D7F-DACE-1478C2DA949C}"/>
          </ac:graphicFrameMkLst>
        </pc:graphicFrameChg>
      </pc:sldChg>
      <pc:sldChg chg="addSp delSp modSp mod">
        <pc:chgData name="Chandra Shekar, Mayanka" userId="a6f29740-2e00-4b7e-b97a-4db37498f3cf" providerId="ADAL" clId="{4C448BE4-AA06-4DE3-9E7F-59FA44428212}" dt="2023-09-15T14:48:50.020" v="1175" actId="14100"/>
        <pc:sldMkLst>
          <pc:docMk/>
          <pc:sldMk cId="3846281515" sldId="5452"/>
        </pc:sldMkLst>
        <pc:spChg chg="del">
          <ac:chgData name="Chandra Shekar, Mayanka" userId="a6f29740-2e00-4b7e-b97a-4db37498f3cf" providerId="ADAL" clId="{4C448BE4-AA06-4DE3-9E7F-59FA44428212}" dt="2023-09-15T13:44:57.004" v="568" actId="478"/>
          <ac:spMkLst>
            <pc:docMk/>
            <pc:sldMk cId="3846281515" sldId="5452"/>
            <ac:spMk id="3" creationId="{40E2776B-D955-0A57-ACFB-837EF4F7A95C}"/>
          </ac:spMkLst>
        </pc:spChg>
        <pc:spChg chg="add mod ord">
          <ac:chgData name="Chandra Shekar, Mayanka" userId="a6f29740-2e00-4b7e-b97a-4db37498f3cf" providerId="ADAL" clId="{4C448BE4-AA06-4DE3-9E7F-59FA44428212}" dt="2023-09-15T13:46:36.942" v="632" actId="166"/>
          <ac:spMkLst>
            <pc:docMk/>
            <pc:sldMk cId="3846281515" sldId="5452"/>
            <ac:spMk id="4" creationId="{F41B9CC9-5B63-134B-9BA8-574E2E7838D2}"/>
          </ac:spMkLst>
        </pc:spChg>
        <pc:spChg chg="add mod">
          <ac:chgData name="Chandra Shekar, Mayanka" userId="a6f29740-2e00-4b7e-b97a-4db37498f3cf" providerId="ADAL" clId="{4C448BE4-AA06-4DE3-9E7F-59FA44428212}" dt="2023-09-15T14:48:13.079" v="1130" actId="14100"/>
          <ac:spMkLst>
            <pc:docMk/>
            <pc:sldMk cId="3846281515" sldId="5452"/>
            <ac:spMk id="5" creationId="{511FBBCA-A618-D0B0-8ADD-464771DCC93D}"/>
          </ac:spMkLst>
        </pc:spChg>
        <pc:spChg chg="add mod">
          <ac:chgData name="Chandra Shekar, Mayanka" userId="a6f29740-2e00-4b7e-b97a-4db37498f3cf" providerId="ADAL" clId="{4C448BE4-AA06-4DE3-9E7F-59FA44428212}" dt="2023-09-15T14:48:43.189" v="1173" actId="14100"/>
          <ac:spMkLst>
            <pc:docMk/>
            <pc:sldMk cId="3846281515" sldId="5452"/>
            <ac:spMk id="6" creationId="{3B9C695F-D59E-8B54-E7A9-909E63906DC9}"/>
          </ac:spMkLst>
        </pc:spChg>
        <pc:spChg chg="add mod">
          <ac:chgData name="Chandra Shekar, Mayanka" userId="a6f29740-2e00-4b7e-b97a-4db37498f3cf" providerId="ADAL" clId="{4C448BE4-AA06-4DE3-9E7F-59FA44428212}" dt="2023-09-15T13:48:42.111" v="791" actId="20577"/>
          <ac:spMkLst>
            <pc:docMk/>
            <pc:sldMk cId="3846281515" sldId="5452"/>
            <ac:spMk id="7" creationId="{C0070EC3-69A9-2BBB-A317-4142535BECEB}"/>
          </ac:spMkLst>
        </pc:spChg>
        <pc:spChg chg="add del mod">
          <ac:chgData name="Chandra Shekar, Mayanka" userId="a6f29740-2e00-4b7e-b97a-4db37498f3cf" providerId="ADAL" clId="{4C448BE4-AA06-4DE3-9E7F-59FA44428212}" dt="2023-09-15T13:48:35.627" v="788" actId="478"/>
          <ac:spMkLst>
            <pc:docMk/>
            <pc:sldMk cId="3846281515" sldId="5452"/>
            <ac:spMk id="8" creationId="{F619369C-322B-ED67-AFB4-158E5A8239ED}"/>
          </ac:spMkLst>
        </pc:spChg>
        <pc:spChg chg="add mod">
          <ac:chgData name="Chandra Shekar, Mayanka" userId="a6f29740-2e00-4b7e-b97a-4db37498f3cf" providerId="ADAL" clId="{4C448BE4-AA06-4DE3-9E7F-59FA44428212}" dt="2023-09-15T14:47:02.038" v="1073" actId="313"/>
          <ac:spMkLst>
            <pc:docMk/>
            <pc:sldMk cId="3846281515" sldId="5452"/>
            <ac:spMk id="9" creationId="{93F07DAA-12CC-3ADC-9612-FB7808E0134F}"/>
          </ac:spMkLst>
        </pc:spChg>
        <pc:spChg chg="add mod">
          <ac:chgData name="Chandra Shekar, Mayanka" userId="a6f29740-2e00-4b7e-b97a-4db37498f3cf" providerId="ADAL" clId="{4C448BE4-AA06-4DE3-9E7F-59FA44428212}" dt="2023-09-15T14:48:46.257" v="1174" actId="14100"/>
          <ac:spMkLst>
            <pc:docMk/>
            <pc:sldMk cId="3846281515" sldId="5452"/>
            <ac:spMk id="10" creationId="{8AFA65C4-FB9B-DB7D-B957-8E6BE57F71E4}"/>
          </ac:spMkLst>
        </pc:spChg>
        <pc:spChg chg="add mod">
          <ac:chgData name="Chandra Shekar, Mayanka" userId="a6f29740-2e00-4b7e-b97a-4db37498f3cf" providerId="ADAL" clId="{4C448BE4-AA06-4DE3-9E7F-59FA44428212}" dt="2023-09-15T14:48:50.020" v="1175" actId="14100"/>
          <ac:spMkLst>
            <pc:docMk/>
            <pc:sldMk cId="3846281515" sldId="5452"/>
            <ac:spMk id="11" creationId="{749D6B31-86D4-1483-565D-BE8F30048A2A}"/>
          </ac:spMkLst>
        </pc:spChg>
        <pc:picChg chg="add mod">
          <ac:chgData name="Chandra Shekar, Mayanka" userId="a6f29740-2e00-4b7e-b97a-4db37498f3cf" providerId="ADAL" clId="{4C448BE4-AA06-4DE3-9E7F-59FA44428212}" dt="2023-09-15T13:46:40.340" v="633" actId="166"/>
          <ac:picMkLst>
            <pc:docMk/>
            <pc:sldMk cId="3846281515" sldId="5452"/>
            <ac:picMk id="2050" creationId="{143304D8-69C2-987E-DC0B-C1290F899212}"/>
          </ac:picMkLst>
        </pc:picChg>
      </pc:sldChg>
      <pc:sldChg chg="addSp delSp modSp new mod chgLayout">
        <pc:chgData name="Chandra Shekar, Mayanka" userId="a6f29740-2e00-4b7e-b97a-4db37498f3cf" providerId="ADAL" clId="{4C448BE4-AA06-4DE3-9E7F-59FA44428212}" dt="2023-09-15T13:44:49.303" v="567" actId="5793"/>
        <pc:sldMkLst>
          <pc:docMk/>
          <pc:sldMk cId="2986977830" sldId="5453"/>
        </pc:sldMkLst>
        <pc:spChg chg="mod ord">
          <ac:chgData name="Chandra Shekar, Mayanka" userId="a6f29740-2e00-4b7e-b97a-4db37498f3cf" providerId="ADAL" clId="{4C448BE4-AA06-4DE3-9E7F-59FA44428212}" dt="2023-09-15T13:38:54.215" v="295" actId="700"/>
          <ac:spMkLst>
            <pc:docMk/>
            <pc:sldMk cId="2986977830" sldId="5453"/>
            <ac:spMk id="2" creationId="{90998C90-C083-7F6A-CB4C-703ADA1F45D7}"/>
          </ac:spMkLst>
        </pc:spChg>
        <pc:spChg chg="del">
          <ac:chgData name="Chandra Shekar, Mayanka" userId="a6f29740-2e00-4b7e-b97a-4db37498f3cf" providerId="ADAL" clId="{4C448BE4-AA06-4DE3-9E7F-59FA44428212}" dt="2023-09-15T13:31:00.852" v="51" actId="478"/>
          <ac:spMkLst>
            <pc:docMk/>
            <pc:sldMk cId="2986977830" sldId="5453"/>
            <ac:spMk id="3" creationId="{8BC036E4-F634-01B6-6AAB-296B52F84357}"/>
          </ac:spMkLst>
        </pc:spChg>
        <pc:spChg chg="add mod">
          <ac:chgData name="Chandra Shekar, Mayanka" userId="a6f29740-2e00-4b7e-b97a-4db37498f3cf" providerId="ADAL" clId="{4C448BE4-AA06-4DE3-9E7F-59FA44428212}" dt="2023-09-15T13:33:15.455" v="91" actId="114"/>
          <ac:spMkLst>
            <pc:docMk/>
            <pc:sldMk cId="2986977830" sldId="5453"/>
            <ac:spMk id="4" creationId="{0C658033-52C9-9BEF-EAA0-1DDD445ECD27}"/>
          </ac:spMkLst>
        </pc:spChg>
        <pc:spChg chg="add del mod">
          <ac:chgData name="Chandra Shekar, Mayanka" userId="a6f29740-2e00-4b7e-b97a-4db37498f3cf" providerId="ADAL" clId="{4C448BE4-AA06-4DE3-9E7F-59FA44428212}" dt="2023-09-15T13:32:45.378" v="80" actId="22"/>
          <ac:spMkLst>
            <pc:docMk/>
            <pc:sldMk cId="2986977830" sldId="5453"/>
            <ac:spMk id="6" creationId="{2CF74064-04B1-32E7-E3C4-8158949B51B2}"/>
          </ac:spMkLst>
        </pc:spChg>
        <pc:spChg chg="add mod">
          <ac:chgData name="Chandra Shekar, Mayanka" userId="a6f29740-2e00-4b7e-b97a-4db37498f3cf" providerId="ADAL" clId="{4C448BE4-AA06-4DE3-9E7F-59FA44428212}" dt="2023-09-15T13:33:09.148" v="88" actId="115"/>
          <ac:spMkLst>
            <pc:docMk/>
            <pc:sldMk cId="2986977830" sldId="5453"/>
            <ac:spMk id="8" creationId="{14EB2545-36F8-65D5-E710-B7E6ADF8F7B9}"/>
          </ac:spMkLst>
        </pc:spChg>
        <pc:spChg chg="add mod ord">
          <ac:chgData name="Chandra Shekar, Mayanka" userId="a6f29740-2e00-4b7e-b97a-4db37498f3cf" providerId="ADAL" clId="{4C448BE4-AA06-4DE3-9E7F-59FA44428212}" dt="2023-09-15T13:44:49.303" v="567" actId="5793"/>
          <ac:spMkLst>
            <pc:docMk/>
            <pc:sldMk cId="2986977830" sldId="5453"/>
            <ac:spMk id="9" creationId="{9A08D6CB-FF2A-08E9-A606-C88C17BE43E1}"/>
          </ac:spMkLst>
        </pc:spChg>
        <pc:spChg chg="add mod">
          <ac:chgData name="Chandra Shekar, Mayanka" userId="a6f29740-2e00-4b7e-b97a-4db37498f3cf" providerId="ADAL" clId="{4C448BE4-AA06-4DE3-9E7F-59FA44428212}" dt="2023-09-15T13:42:32.226" v="346" actId="1076"/>
          <ac:spMkLst>
            <pc:docMk/>
            <pc:sldMk cId="2986977830" sldId="5453"/>
            <ac:spMk id="12" creationId="{2CBC874C-2C7C-8075-C538-1AFA328AE30D}"/>
          </ac:spMkLst>
        </pc:spChg>
        <pc:spChg chg="add mod">
          <ac:chgData name="Chandra Shekar, Mayanka" userId="a6f29740-2e00-4b7e-b97a-4db37498f3cf" providerId="ADAL" clId="{4C448BE4-AA06-4DE3-9E7F-59FA44428212}" dt="2023-09-15T13:43:15.975" v="357" actId="1076"/>
          <ac:spMkLst>
            <pc:docMk/>
            <pc:sldMk cId="2986977830" sldId="5453"/>
            <ac:spMk id="15" creationId="{C94E08AB-F896-171D-7004-181D8CF9157D}"/>
          </ac:spMkLst>
        </pc:spChg>
        <pc:picChg chg="add mod">
          <ac:chgData name="Chandra Shekar, Mayanka" userId="a6f29740-2e00-4b7e-b97a-4db37498f3cf" providerId="ADAL" clId="{4C448BE4-AA06-4DE3-9E7F-59FA44428212}" dt="2023-09-15T13:42:28.338" v="345" actId="1076"/>
          <ac:picMkLst>
            <pc:docMk/>
            <pc:sldMk cId="2986977830" sldId="5453"/>
            <ac:picMk id="11" creationId="{B8D8C2FC-9F4A-324C-1831-BDC5C7C066AC}"/>
          </ac:picMkLst>
        </pc:picChg>
        <pc:picChg chg="add mod">
          <ac:chgData name="Chandra Shekar, Mayanka" userId="a6f29740-2e00-4b7e-b97a-4db37498f3cf" providerId="ADAL" clId="{4C448BE4-AA06-4DE3-9E7F-59FA44428212}" dt="2023-09-15T13:42:41.200" v="349" actId="688"/>
          <ac:picMkLst>
            <pc:docMk/>
            <pc:sldMk cId="2986977830" sldId="5453"/>
            <ac:picMk id="14" creationId="{A50FC900-76B6-7713-47D3-149B1301D285}"/>
          </ac:picMkLst>
        </pc:picChg>
        <pc:picChg chg="add mod">
          <ac:chgData name="Chandra Shekar, Mayanka" userId="a6f29740-2e00-4b7e-b97a-4db37498f3cf" providerId="ADAL" clId="{4C448BE4-AA06-4DE3-9E7F-59FA44428212}" dt="2023-09-15T13:31:03.883" v="53" actId="1076"/>
          <ac:picMkLst>
            <pc:docMk/>
            <pc:sldMk cId="2986977830" sldId="5453"/>
            <ac:picMk id="1026" creationId="{EF0D81E3-A816-FA8E-FC69-4CF41CF8545E}"/>
          </ac:picMkLst>
        </pc:picChg>
        <pc:picChg chg="add del">
          <ac:chgData name="Chandra Shekar, Mayanka" userId="a6f29740-2e00-4b7e-b97a-4db37498f3cf" providerId="ADAL" clId="{4C448BE4-AA06-4DE3-9E7F-59FA44428212}" dt="2023-09-15T13:32:20.302" v="74"/>
          <ac:picMkLst>
            <pc:docMk/>
            <pc:sldMk cId="2986977830" sldId="5453"/>
            <ac:picMk id="1028" creationId="{FB93AEEE-E0AE-9715-CD9F-66957885E6BD}"/>
          </ac:picMkLst>
        </pc:picChg>
        <pc:picChg chg="add mod">
          <ac:chgData name="Chandra Shekar, Mayanka" userId="a6f29740-2e00-4b7e-b97a-4db37498f3cf" providerId="ADAL" clId="{4C448BE4-AA06-4DE3-9E7F-59FA44428212}" dt="2023-09-15T13:33:12.389" v="89" actId="1076"/>
          <ac:picMkLst>
            <pc:docMk/>
            <pc:sldMk cId="2986977830" sldId="5453"/>
            <ac:picMk id="1030" creationId="{FC75C343-E2B3-07F5-C4FC-0EC5A9934B2C}"/>
          </ac:picMkLst>
        </pc:picChg>
      </pc:sldChg>
      <pc:sldChg chg="addSp delSp modSp new mod modClrScheme chgLayout">
        <pc:chgData name="Chandra Shekar, Mayanka" userId="a6f29740-2e00-4b7e-b97a-4db37498f3cf" providerId="ADAL" clId="{4C448BE4-AA06-4DE3-9E7F-59FA44428212}" dt="2023-09-15T14:58:44.782" v="1313" actId="20577"/>
        <pc:sldMkLst>
          <pc:docMk/>
          <pc:sldMk cId="3210570189" sldId="5454"/>
        </pc:sldMkLst>
        <pc:spChg chg="mod ord">
          <ac:chgData name="Chandra Shekar, Mayanka" userId="a6f29740-2e00-4b7e-b97a-4db37498f3cf" providerId="ADAL" clId="{4C448BE4-AA06-4DE3-9E7F-59FA44428212}" dt="2023-09-15T14:58:44.782" v="1313" actId="20577"/>
          <ac:spMkLst>
            <pc:docMk/>
            <pc:sldMk cId="3210570189" sldId="5454"/>
            <ac:spMk id="2" creationId="{41DF194B-E309-E8BF-37A6-03425BC75F85}"/>
          </ac:spMkLst>
        </pc:spChg>
        <pc:spChg chg="del mod ord">
          <ac:chgData name="Chandra Shekar, Mayanka" userId="a6f29740-2e00-4b7e-b97a-4db37498f3cf" providerId="ADAL" clId="{4C448BE4-AA06-4DE3-9E7F-59FA44428212}" dt="2023-09-15T14:51:17.763" v="1202" actId="700"/>
          <ac:spMkLst>
            <pc:docMk/>
            <pc:sldMk cId="3210570189" sldId="5454"/>
            <ac:spMk id="3" creationId="{332A4601-79D2-B0D7-87E2-C09928EE3EAE}"/>
          </ac:spMkLst>
        </pc:spChg>
        <pc:spChg chg="add del mod ord">
          <ac:chgData name="Chandra Shekar, Mayanka" userId="a6f29740-2e00-4b7e-b97a-4db37498f3cf" providerId="ADAL" clId="{4C448BE4-AA06-4DE3-9E7F-59FA44428212}" dt="2023-09-15T14:51:22.247" v="1203" actId="478"/>
          <ac:spMkLst>
            <pc:docMk/>
            <pc:sldMk cId="3210570189" sldId="5454"/>
            <ac:spMk id="4" creationId="{C66B5F23-EE95-5D1C-F316-A6E1C2EB4E1D}"/>
          </ac:spMkLst>
        </pc:spChg>
        <pc:spChg chg="add mod ord">
          <ac:chgData name="Chandra Shekar, Mayanka" userId="a6f29740-2e00-4b7e-b97a-4db37498f3cf" providerId="ADAL" clId="{4C448BE4-AA06-4DE3-9E7F-59FA44428212}" dt="2023-09-15T14:53:13.485" v="1220" actId="20577"/>
          <ac:spMkLst>
            <pc:docMk/>
            <pc:sldMk cId="3210570189" sldId="5454"/>
            <ac:spMk id="5" creationId="{5E6CAFFB-525F-7ADD-C3B1-FADF84BFDB96}"/>
          </ac:spMkLst>
        </pc:spChg>
        <pc:spChg chg="add del mod ord">
          <ac:chgData name="Chandra Shekar, Mayanka" userId="a6f29740-2e00-4b7e-b97a-4db37498f3cf" providerId="ADAL" clId="{4C448BE4-AA06-4DE3-9E7F-59FA44428212}" dt="2023-09-15T14:51:29.641" v="1205" actId="478"/>
          <ac:spMkLst>
            <pc:docMk/>
            <pc:sldMk cId="3210570189" sldId="5454"/>
            <ac:spMk id="6" creationId="{DC365B95-AA0A-BCBF-057A-0CB8E03BDBC9}"/>
          </ac:spMkLst>
        </pc:spChg>
        <pc:spChg chg="add del mod ord">
          <ac:chgData name="Chandra Shekar, Mayanka" userId="a6f29740-2e00-4b7e-b97a-4db37498f3cf" providerId="ADAL" clId="{4C448BE4-AA06-4DE3-9E7F-59FA44428212}" dt="2023-09-15T14:55:20.343" v="1221" actId="22"/>
          <ac:spMkLst>
            <pc:docMk/>
            <pc:sldMk cId="3210570189" sldId="5454"/>
            <ac:spMk id="7" creationId="{13569D70-1503-5C82-563E-AF1DE832C4FB}"/>
          </ac:spMkLst>
        </pc:spChg>
        <pc:picChg chg="add mod ord">
          <ac:chgData name="Chandra Shekar, Mayanka" userId="a6f29740-2e00-4b7e-b97a-4db37498f3cf" providerId="ADAL" clId="{4C448BE4-AA06-4DE3-9E7F-59FA44428212}" dt="2023-09-15T14:55:23.868" v="1223" actId="1076"/>
          <ac:picMkLst>
            <pc:docMk/>
            <pc:sldMk cId="3210570189" sldId="5454"/>
            <ac:picMk id="9" creationId="{CF667ECC-FF72-82DE-C692-2863B8D8A884}"/>
          </ac:picMkLst>
        </pc:picChg>
      </pc:sldChg>
      <pc:sldChg chg="new del">
        <pc:chgData name="Chandra Shekar, Mayanka" userId="a6f29740-2e00-4b7e-b97a-4db37498f3cf" providerId="ADAL" clId="{4C448BE4-AA06-4DE3-9E7F-59FA44428212}" dt="2023-09-15T14:58:52.299" v="1315" actId="47"/>
        <pc:sldMkLst>
          <pc:docMk/>
          <pc:sldMk cId="2776001275" sldId="5455"/>
        </pc:sldMkLst>
      </pc:sldChg>
    </pc:docChg>
  </pc:docChgLst>
  <pc:docChgLst>
    <pc:chgData name="Gounley, John" userId="S::j8g@ornl.gov::4f544a5e-171c-4a36-afb3-8b0d157141c7" providerId="AD" clId="Web-{E3078C3A-8B16-4F79-A442-B2192DDDD2C7}"/>
    <pc:docChg chg="modSld">
      <pc:chgData name="Gounley, John" userId="S::j8g@ornl.gov::4f544a5e-171c-4a36-afb3-8b0d157141c7" providerId="AD" clId="Web-{E3078C3A-8B16-4F79-A442-B2192DDDD2C7}" dt="2023-09-14T21:20:11.241" v="45" actId="1076"/>
      <pc:docMkLst>
        <pc:docMk/>
      </pc:docMkLst>
      <pc:sldChg chg="addSp delSp modSp">
        <pc:chgData name="Gounley, John" userId="S::j8g@ornl.gov::4f544a5e-171c-4a36-afb3-8b0d157141c7" providerId="AD" clId="Web-{E3078C3A-8B16-4F79-A442-B2192DDDD2C7}" dt="2023-09-14T21:20:11.241" v="45" actId="1076"/>
        <pc:sldMkLst>
          <pc:docMk/>
          <pc:sldMk cId="3231992477" sldId="5451"/>
        </pc:sldMkLst>
        <pc:spChg chg="mod">
          <ac:chgData name="Gounley, John" userId="S::j8g@ornl.gov::4f544a5e-171c-4a36-afb3-8b0d157141c7" providerId="AD" clId="Web-{E3078C3A-8B16-4F79-A442-B2192DDDD2C7}" dt="2023-09-14T21:20:01.819" v="41" actId="20577"/>
          <ac:spMkLst>
            <pc:docMk/>
            <pc:sldMk cId="3231992477" sldId="5451"/>
            <ac:spMk id="2" creationId="{5D76B545-561C-8259-6048-7EB619F4C84E}"/>
          </ac:spMkLst>
        </pc:spChg>
        <pc:spChg chg="del mod">
          <ac:chgData name="Gounley, John" userId="S::j8g@ornl.gov::4f544a5e-171c-4a36-afb3-8b0d157141c7" providerId="AD" clId="Web-{E3078C3A-8B16-4F79-A442-B2192DDDD2C7}" dt="2023-09-14T21:18:07.566" v="1"/>
          <ac:spMkLst>
            <pc:docMk/>
            <pc:sldMk cId="3231992477" sldId="5451"/>
            <ac:spMk id="3" creationId="{6A2BD3E3-EE1C-5387-0194-D491E0BAED7C}"/>
          </ac:spMkLst>
        </pc:spChg>
        <pc:picChg chg="add mod">
          <ac:chgData name="Gounley, John" userId="S::j8g@ornl.gov::4f544a5e-171c-4a36-afb3-8b0d157141c7" providerId="AD" clId="Web-{E3078C3A-8B16-4F79-A442-B2192DDDD2C7}" dt="2023-09-14T21:19:46.178" v="22" actId="1076"/>
          <ac:picMkLst>
            <pc:docMk/>
            <pc:sldMk cId="3231992477" sldId="5451"/>
            <ac:picMk id="4" creationId="{A80712D8-A70C-CD17-DA64-4CAA3658347D}"/>
          </ac:picMkLst>
        </pc:picChg>
        <pc:picChg chg="add mod">
          <ac:chgData name="Gounley, John" userId="S::j8g@ornl.gov::4f544a5e-171c-4a36-afb3-8b0d157141c7" providerId="AD" clId="Web-{E3078C3A-8B16-4F79-A442-B2192DDDD2C7}" dt="2023-09-14T21:19:43.600" v="21" actId="1076"/>
          <ac:picMkLst>
            <pc:docMk/>
            <pc:sldMk cId="3231992477" sldId="5451"/>
            <ac:picMk id="5" creationId="{7FD8DE66-0EC8-99D4-ABF1-7F72F751345A}"/>
          </ac:picMkLst>
        </pc:picChg>
        <pc:picChg chg="add mod">
          <ac:chgData name="Gounley, John" userId="S::j8g@ornl.gov::4f544a5e-171c-4a36-afb3-8b0d157141c7" providerId="AD" clId="Web-{E3078C3A-8B16-4F79-A442-B2192DDDD2C7}" dt="2023-09-14T21:20:08.679" v="44" actId="1076"/>
          <ac:picMkLst>
            <pc:docMk/>
            <pc:sldMk cId="3231992477" sldId="5451"/>
            <ac:picMk id="6" creationId="{FCF0F2F8-5777-86C5-F720-1AF6D35E629F}"/>
          </ac:picMkLst>
        </pc:picChg>
        <pc:picChg chg="add mod">
          <ac:chgData name="Gounley, John" userId="S::j8g@ornl.gov::4f544a5e-171c-4a36-afb3-8b0d157141c7" providerId="AD" clId="Web-{E3078C3A-8B16-4F79-A442-B2192DDDD2C7}" dt="2023-09-14T21:20:11.241" v="45" actId="1076"/>
          <ac:picMkLst>
            <pc:docMk/>
            <pc:sldMk cId="3231992477" sldId="5451"/>
            <ac:picMk id="7" creationId="{BD1F1788-49FA-D6DF-4F48-D0F3178AEC6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425A-2488-4C1C-9035-DC94E29EF45A}" type="datetimeFigureOut">
              <a:rPr lang="en-US" smtClean="0"/>
              <a:t>9/15/23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437DA-A73D-47F0-BE60-486CB777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4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37BA4A-B024-42C0-AEE3-721B228F8259}"/>
              </a:ext>
            </a:extLst>
          </p:cNvPr>
          <p:cNvSpPr/>
          <p:nvPr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E6EA7-E7F1-42F0-95B8-1B1A5A465AF6}"/>
              </a:ext>
            </a:extLst>
          </p:cNvPr>
          <p:cNvSpPr/>
          <p:nvPr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5D040-4FD6-4BA1-AC81-B5CFF26CC6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1" y="1074420"/>
            <a:ext cx="11334582" cy="42332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7160" y="5343835"/>
            <a:ext cx="538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ORNL is managed by UT-Battelle, LLC 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8736" y="1388962"/>
            <a:ext cx="8678194" cy="978729"/>
          </a:xfrm>
        </p:spPr>
        <p:txBody>
          <a:bodyPr/>
          <a:lstStyle>
            <a:lvl1pPr algn="l">
              <a:defRPr sz="3200" b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481" y="3013455"/>
            <a:ext cx="5440514" cy="2028101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E99884-2636-4794-A093-0F9256951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5" name="Freeform 7">
            <a:extLst>
              <a:ext uri="{FF2B5EF4-FFF2-40B4-BE49-F238E27FC236}">
                <a16:creationId xmlns:a16="http://schemas.microsoft.com/office/drawing/2014/main" id="{454A96CC-B6D3-471D-892D-1DBFEFBD0D12}"/>
              </a:ext>
            </a:extLst>
          </p:cNvPr>
          <p:cNvSpPr>
            <a:spLocks/>
          </p:cNvSpPr>
          <p:nvPr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7030A5-C7D7-48D4-B261-45DC936EE5D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6" y="5409488"/>
            <a:ext cx="1603756" cy="38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45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k green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7" y="1083755"/>
            <a:ext cx="5486764" cy="421929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/>
        </p:nvSpPr>
        <p:spPr>
          <a:xfrm>
            <a:off x="274320" y="1078992"/>
            <a:ext cx="5821680" cy="4221671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439C5-4231-ED43-91B8-86779195C116}"/>
              </a:ext>
            </a:extLst>
          </p:cNvPr>
          <p:cNvSpPr/>
          <p:nvPr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7DBBE-95AC-E843-979A-A1A45836011E}"/>
              </a:ext>
            </a:extLst>
          </p:cNvPr>
          <p:cNvSpPr/>
          <p:nvPr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9C1BABE-6AB9-4F04-A1D6-C28E4287362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325F85-B4F1-4C5D-855D-1BE9D9C17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0" name="Line 5">
            <a:extLst>
              <a:ext uri="{FF2B5EF4-FFF2-40B4-BE49-F238E27FC236}">
                <a16:creationId xmlns:a16="http://schemas.microsoft.com/office/drawing/2014/main" id="{1F888CF4-3F65-4925-A47B-614AFCDC05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4CFFE01C-81C8-4437-B6F5-7BAAEE5FC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1B955FFA-B6F5-4CDD-940A-DB05FD68B7CA}"/>
              </a:ext>
            </a:extLst>
          </p:cNvPr>
          <p:cNvSpPr>
            <a:spLocks/>
          </p:cNvSpPr>
          <p:nvPr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A5F7EA9-E5C6-4376-AC5D-CA0B1DA0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8079" y="2453317"/>
            <a:ext cx="5512904" cy="2690184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1265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k green 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6" y="1078992"/>
            <a:ext cx="5487073" cy="4224052"/>
          </a:xfrm>
          <a:noFill/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/>
        </p:nvSpPr>
        <p:spPr>
          <a:xfrm>
            <a:off x="274320" y="1078992"/>
            <a:ext cx="5821680" cy="5779008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453316"/>
            <a:ext cx="5512904" cy="4163291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6" name="Freeform 7">
            <a:extLst>
              <a:ext uri="{FF2B5EF4-FFF2-40B4-BE49-F238E27FC236}">
                <a16:creationId xmlns:a16="http://schemas.microsoft.com/office/drawing/2014/main" id="{2A500EEB-73EC-4C16-8273-4ED5425DD64C}"/>
              </a:ext>
            </a:extLst>
          </p:cNvPr>
          <p:cNvSpPr>
            <a:spLocks/>
          </p:cNvSpPr>
          <p:nvPr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69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Dk green picture layou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0595" y="1078989"/>
            <a:ext cx="7464186" cy="422600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/>
        </p:nvSpPr>
        <p:spPr>
          <a:xfrm>
            <a:off x="274321" y="1078991"/>
            <a:ext cx="3846274" cy="5779007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79" y="1275788"/>
            <a:ext cx="3576228" cy="97969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800350"/>
            <a:ext cx="3541945" cy="3816258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E0FFF716-AFC7-4054-A1F8-2C39C30731D0}"/>
              </a:ext>
            </a:extLst>
          </p:cNvPr>
          <p:cNvSpPr>
            <a:spLocks/>
          </p:cNvSpPr>
          <p:nvPr/>
        </p:nvSpPr>
        <p:spPr bwMode="auto">
          <a:xfrm>
            <a:off x="4120595" y="1"/>
            <a:ext cx="8071405" cy="6857998"/>
          </a:xfrm>
          <a:custGeom>
            <a:avLst/>
            <a:gdLst>
              <a:gd name="T0" fmla="*/ 4151 w 4490"/>
              <a:gd name="T1" fmla="*/ 0 h 3815"/>
              <a:gd name="T2" fmla="*/ 4151 w 4490"/>
              <a:gd name="T3" fmla="*/ 2951 h 3815"/>
              <a:gd name="T4" fmla="*/ 0 w 4490"/>
              <a:gd name="T5" fmla="*/ 2951 h 3815"/>
              <a:gd name="T6" fmla="*/ 0 w 4490"/>
              <a:gd name="T7" fmla="*/ 3815 h 3815"/>
              <a:gd name="T8" fmla="*/ 4490 w 4490"/>
              <a:gd name="T9" fmla="*/ 3815 h 3815"/>
              <a:gd name="T10" fmla="*/ 4490 w 4490"/>
              <a:gd name="T11" fmla="*/ 2969 h 3815"/>
              <a:gd name="T12" fmla="*/ 4490 w 4490"/>
              <a:gd name="T13" fmla="*/ 2951 h 3815"/>
              <a:gd name="T14" fmla="*/ 4490 w 4490"/>
              <a:gd name="T15" fmla="*/ 0 h 3815"/>
              <a:gd name="T16" fmla="*/ 4151 w 4490"/>
              <a:gd name="T17" fmla="*/ 0 h 3815"/>
              <a:gd name="T18" fmla="*/ 4151 w 4490"/>
              <a:gd name="T19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90" h="3815">
                <a:moveTo>
                  <a:pt x="4151" y="0"/>
                </a:moveTo>
                <a:lnTo>
                  <a:pt x="4151" y="2951"/>
                </a:lnTo>
                <a:lnTo>
                  <a:pt x="0" y="2951"/>
                </a:lnTo>
                <a:lnTo>
                  <a:pt x="0" y="3815"/>
                </a:lnTo>
                <a:lnTo>
                  <a:pt x="4490" y="3815"/>
                </a:lnTo>
                <a:lnTo>
                  <a:pt x="4490" y="2969"/>
                </a:lnTo>
                <a:lnTo>
                  <a:pt x="4490" y="2951"/>
                </a:lnTo>
                <a:lnTo>
                  <a:pt x="4490" y="0"/>
                </a:lnTo>
                <a:lnTo>
                  <a:pt x="4151" y="0"/>
                </a:lnTo>
                <a:lnTo>
                  <a:pt x="4151" y="0"/>
                </a:lnTo>
                <a:close/>
              </a:path>
            </a:pathLst>
          </a:custGeom>
          <a:solidFill>
            <a:srgbClr val="4C88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039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pictur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" y="2381"/>
            <a:ext cx="11312843" cy="6342021"/>
          </a:xfrm>
          <a:noFill/>
          <a:ln>
            <a:noFill/>
          </a:ln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9" y="274320"/>
            <a:ext cx="11000232" cy="53553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Rectangle 256">
            <a:extLst>
              <a:ext uri="{FF2B5EF4-FFF2-40B4-BE49-F238E27FC236}">
                <a16:creationId xmlns:a16="http://schemas.microsoft.com/office/drawing/2014/main" id="{50787286-CD5D-43D9-B8DA-70C3358DC829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3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938724D-E109-43B4-9560-1552E26DB04A}"/>
              </a:ext>
            </a:extLst>
          </p:cNvPr>
          <p:cNvSpPr>
            <a:spLocks/>
          </p:cNvSpPr>
          <p:nvPr/>
        </p:nvSpPr>
        <p:spPr bwMode="auto">
          <a:xfrm>
            <a:off x="6026150" y="0"/>
            <a:ext cx="6165850" cy="6858000"/>
          </a:xfrm>
          <a:custGeom>
            <a:avLst/>
            <a:gdLst>
              <a:gd name="T0" fmla="*/ 3502 w 3884"/>
              <a:gd name="T1" fmla="*/ 0 h 4320"/>
              <a:gd name="T2" fmla="*/ 3502 w 3884"/>
              <a:gd name="T3" fmla="*/ 3998 h 4320"/>
              <a:gd name="T4" fmla="*/ 0 w 3884"/>
              <a:gd name="T5" fmla="*/ 3998 h 4320"/>
              <a:gd name="T6" fmla="*/ 0 w 3884"/>
              <a:gd name="T7" fmla="*/ 4320 h 4320"/>
              <a:gd name="T8" fmla="*/ 3502 w 3884"/>
              <a:gd name="T9" fmla="*/ 4320 h 4320"/>
              <a:gd name="T10" fmla="*/ 3884 w 3884"/>
              <a:gd name="T11" fmla="*/ 4320 h 4320"/>
              <a:gd name="T12" fmla="*/ 3884 w 3884"/>
              <a:gd name="T13" fmla="*/ 3998 h 4320"/>
              <a:gd name="T14" fmla="*/ 3884 w 3884"/>
              <a:gd name="T15" fmla="*/ 0 h 4320"/>
              <a:gd name="T16" fmla="*/ 3502 w 3884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4" h="4320">
                <a:moveTo>
                  <a:pt x="3502" y="0"/>
                </a:moveTo>
                <a:lnTo>
                  <a:pt x="3502" y="3998"/>
                </a:lnTo>
                <a:lnTo>
                  <a:pt x="0" y="3998"/>
                </a:lnTo>
                <a:lnTo>
                  <a:pt x="0" y="4320"/>
                </a:lnTo>
                <a:lnTo>
                  <a:pt x="3502" y="4320"/>
                </a:lnTo>
                <a:lnTo>
                  <a:pt x="3884" y="4320"/>
                </a:lnTo>
                <a:lnTo>
                  <a:pt x="3884" y="3998"/>
                </a:lnTo>
                <a:lnTo>
                  <a:pt x="3884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408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00E375-D0D6-466C-A383-E914B5C8AE5A}"/>
              </a:ext>
            </a:extLst>
          </p:cNvPr>
          <p:cNvSpPr/>
          <p:nvPr/>
        </p:nvSpPr>
        <p:spPr>
          <a:xfrm>
            <a:off x="0" y="6344402"/>
            <a:ext cx="274320" cy="510909"/>
          </a:xfrm>
          <a:prstGeom prst="rect">
            <a:avLst/>
          </a:prstGeom>
          <a:solidFill>
            <a:srgbClr val="397D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090841D-81E2-4E83-8067-E18C5C3AF8F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FCA792B-F3C6-440D-9FAF-B0D8AC4CDCB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4" y="6472945"/>
            <a:ext cx="1093661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24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37BA4A-B024-42C0-AEE3-721B228F8259}"/>
              </a:ext>
            </a:extLst>
          </p:cNvPr>
          <p:cNvSpPr/>
          <p:nvPr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E6EA7-E7F1-42F0-95B8-1B1A5A465AF6}"/>
              </a:ext>
            </a:extLst>
          </p:cNvPr>
          <p:cNvSpPr/>
          <p:nvPr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5D040-4FD6-4BA1-AC81-B5CFF26CC6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1" y="1074420"/>
            <a:ext cx="11334582" cy="42332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7160" y="5343835"/>
            <a:ext cx="538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ORNL is managed by UT-Battelle, LLC 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8736" y="1388962"/>
            <a:ext cx="8678194" cy="978729"/>
          </a:xfrm>
        </p:spPr>
        <p:txBody>
          <a:bodyPr/>
          <a:lstStyle>
            <a:lvl1pPr algn="l">
              <a:defRPr sz="3200" b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481" y="3013455"/>
            <a:ext cx="5440514" cy="2028101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E99884-2636-4794-A093-0F9256951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5" name="Freeform 7">
            <a:extLst>
              <a:ext uri="{FF2B5EF4-FFF2-40B4-BE49-F238E27FC236}">
                <a16:creationId xmlns:a16="http://schemas.microsoft.com/office/drawing/2014/main" id="{454A96CC-B6D3-471D-892D-1DBFEFBD0D12}"/>
              </a:ext>
            </a:extLst>
          </p:cNvPr>
          <p:cNvSpPr>
            <a:spLocks/>
          </p:cNvSpPr>
          <p:nvPr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7030A5-C7D7-48D4-B261-45DC936EE5D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6" y="5409488"/>
            <a:ext cx="1603756" cy="38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74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047778"/>
          </a:xfrm>
        </p:spPr>
        <p:txBody>
          <a:bodyPr/>
          <a:lstStyle>
            <a:lvl1pPr marL="288925" indent="-288925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875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85FFDA-509C-4548-B17D-5409853CA429}"/>
              </a:ext>
            </a:extLst>
          </p:cNvPr>
          <p:cNvSpPr/>
          <p:nvPr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9F2534-297B-446C-B822-74E3C23864F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AE7B96-D2A6-4A16-9C8C-9BA017C83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8" name="Rectangle 256">
            <a:extLst>
              <a:ext uri="{FF2B5EF4-FFF2-40B4-BE49-F238E27FC236}">
                <a16:creationId xmlns:a16="http://schemas.microsoft.com/office/drawing/2014/main" id="{6349825E-C749-4CDB-BDE4-DDAFE00D2BF9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854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DAB3A-4154-42CC-B73A-07DD412DD1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1" b="-1"/>
          <a:stretch/>
        </p:blipFill>
        <p:spPr>
          <a:xfrm>
            <a:off x="6095998" y="1078992"/>
            <a:ext cx="5535025" cy="42286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/>
        </p:nvSpPr>
        <p:spPr>
          <a:xfrm>
            <a:off x="274320" y="1078992"/>
            <a:ext cx="5821680" cy="422867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352479"/>
            <a:ext cx="5413469" cy="1100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068FB31-3CF5-496E-BC0D-61D682234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2217" y="2891883"/>
            <a:ext cx="5431021" cy="2252546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buClr>
                <a:schemeClr val="tx1"/>
              </a:buClr>
              <a:buFont typeface="Century Gothic" panose="020B0502020202020204" pitchFamily="34" charset="0"/>
              <a:buChar char="–"/>
              <a:defRPr sz="1800">
                <a:latin typeface="Century Gothic" panose="020B050202020202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CC93F-6123-3F49-8C15-4A811AF8B7BB}"/>
              </a:ext>
            </a:extLst>
          </p:cNvPr>
          <p:cNvSpPr/>
          <p:nvPr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56F41-5AD0-C346-AE90-A0206E07D1B9}"/>
              </a:ext>
            </a:extLst>
          </p:cNvPr>
          <p:cNvSpPr/>
          <p:nvPr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79036-1F33-40EB-AB47-F9529E5C3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3E861E90-11A2-4A0B-85EB-1A2865C9A48F}"/>
              </a:ext>
            </a:extLst>
          </p:cNvPr>
          <p:cNvSpPr>
            <a:spLocks/>
          </p:cNvSpPr>
          <p:nvPr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809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85FFDA-509C-4548-B17D-5409853CA429}"/>
              </a:ext>
            </a:extLst>
          </p:cNvPr>
          <p:cNvSpPr/>
          <p:nvPr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425236" cy="535531"/>
          </a:xfrm>
        </p:spPr>
        <p:txBody>
          <a:bodyPr/>
          <a:lstStyle>
            <a:lvl1pPr>
              <a:lnSpc>
                <a:spcPct val="90000"/>
              </a:lnSpc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9F2534-297B-446C-B822-74E3C23864F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911F93-34D4-49C9-8A88-C4DDE1F1E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7" name="Rectangle 256">
            <a:extLst>
              <a:ext uri="{FF2B5EF4-FFF2-40B4-BE49-F238E27FC236}">
                <a16:creationId xmlns:a16="http://schemas.microsoft.com/office/drawing/2014/main" id="{BF6A1C92-1EE6-4390-85D8-ACD208CF9DB8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38359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D6DB211-F94D-644A-8C58-020193A03AAA}"/>
              </a:ext>
            </a:extLst>
          </p:cNvPr>
          <p:cNvSpPr/>
          <p:nvPr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010" y="1444752"/>
            <a:ext cx="5507832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010" y="2275467"/>
            <a:ext cx="5507832" cy="3373229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444752"/>
            <a:ext cx="5504688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75467"/>
            <a:ext cx="5504688" cy="3373229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C0632-ACDA-4D24-A2CC-14539B91BC5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EEDC71-13B7-4B76-A967-98C8665C4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9" y="6486525"/>
            <a:ext cx="1088136" cy="261860"/>
          </a:xfrm>
          <a:prstGeom prst="rect">
            <a:avLst/>
          </a:prstGeom>
        </p:spPr>
      </p:pic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253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7FC5867-1737-E84C-B42D-608A49EBBAA6}"/>
              </a:ext>
            </a:extLst>
          </p:cNvPr>
          <p:cNvSpPr/>
          <p:nvPr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361047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361047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3659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3659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8562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48562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4B83B09-CF3A-4A36-84C0-D32086A13DE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690CFA-BCE4-4BCB-BADE-0862029B1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12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047778"/>
          </a:xfrm>
        </p:spPr>
        <p:txBody>
          <a:bodyPr/>
          <a:lstStyle>
            <a:lvl1pPr marL="288925" indent="-288925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875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85FFDA-509C-4548-B17D-5409853CA429}"/>
              </a:ext>
            </a:extLst>
          </p:cNvPr>
          <p:cNvSpPr/>
          <p:nvPr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9F2534-297B-446C-B822-74E3C23864F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AE7B96-D2A6-4A16-9C8C-9BA017C83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8" name="Rectangle 256">
            <a:extLst>
              <a:ext uri="{FF2B5EF4-FFF2-40B4-BE49-F238E27FC236}">
                <a16:creationId xmlns:a16="http://schemas.microsoft.com/office/drawing/2014/main" id="{6349825E-C749-4CDB-BDE4-DDAFE00D2BF9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9737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/>
        </p:nvSpPr>
        <p:spPr>
          <a:xfrm>
            <a:off x="274320" y="1435551"/>
            <a:ext cx="5840756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/>
        </p:nvSpPr>
        <p:spPr>
          <a:xfrm>
            <a:off x="6351585" y="1435551"/>
            <a:ext cx="5840415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/>
        </p:nvSpPr>
        <p:spPr>
          <a:xfrm>
            <a:off x="274320" y="948037"/>
            <a:ext cx="583867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/>
        </p:nvSpPr>
        <p:spPr>
          <a:xfrm>
            <a:off x="6351584" y="948037"/>
            <a:ext cx="5840415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804" y="966165"/>
            <a:ext cx="5815195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0804" y="1517523"/>
            <a:ext cx="5815195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7344" y="966165"/>
            <a:ext cx="5811876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7344" y="1517523"/>
            <a:ext cx="5811876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669" y="342737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/>
        </p:nvSpPr>
        <p:spPr>
          <a:xfrm>
            <a:off x="8011069" y="65460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1155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/>
        </p:nvSpPr>
        <p:spPr>
          <a:xfrm>
            <a:off x="274320" y="1435551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/>
        </p:nvSpPr>
        <p:spPr>
          <a:xfrm>
            <a:off x="4299090" y="1435551"/>
            <a:ext cx="3867912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/>
        </p:nvSpPr>
        <p:spPr>
          <a:xfrm>
            <a:off x="8323860" y="1435551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/>
        </p:nvSpPr>
        <p:spPr>
          <a:xfrm>
            <a:off x="274320" y="948037"/>
            <a:ext cx="3866758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/>
        </p:nvSpPr>
        <p:spPr>
          <a:xfrm>
            <a:off x="4299089" y="948037"/>
            <a:ext cx="386791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/>
        </p:nvSpPr>
        <p:spPr>
          <a:xfrm>
            <a:off x="8323860" y="948037"/>
            <a:ext cx="3885931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000" y="966165"/>
            <a:ext cx="3833880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3464" y="1517904"/>
            <a:ext cx="3833880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12016" y="966165"/>
            <a:ext cx="3831692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19831" y="1517904"/>
            <a:ext cx="3831692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37939" y="966165"/>
            <a:ext cx="3797323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45754" y="1517904"/>
            <a:ext cx="3797323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936" y="347472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/>
        </p:nvSpPr>
        <p:spPr>
          <a:xfrm>
            <a:off x="8011069" y="65460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78056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/>
        </p:nvSpPr>
        <p:spPr>
          <a:xfrm>
            <a:off x="27432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815" y="966459"/>
            <a:ext cx="2902773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/>
        </p:nvSpPr>
        <p:spPr>
          <a:xfrm>
            <a:off x="274319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/>
        </p:nvSpPr>
        <p:spPr>
          <a:xfrm>
            <a:off x="328861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/>
        </p:nvSpPr>
        <p:spPr>
          <a:xfrm>
            <a:off x="3288610" y="948037"/>
            <a:ext cx="2874805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/>
        </p:nvSpPr>
        <p:spPr>
          <a:xfrm>
            <a:off x="630290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/>
        </p:nvSpPr>
        <p:spPr>
          <a:xfrm>
            <a:off x="6302901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F09E4-91A6-437A-BED4-ED7995D473E7}"/>
              </a:ext>
            </a:extLst>
          </p:cNvPr>
          <p:cNvSpPr/>
          <p:nvPr/>
        </p:nvSpPr>
        <p:spPr>
          <a:xfrm>
            <a:off x="9317192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2D3D3-2A2D-4482-B3F5-B0CBCD39D93A}"/>
              </a:ext>
            </a:extLst>
          </p:cNvPr>
          <p:cNvSpPr/>
          <p:nvPr/>
        </p:nvSpPr>
        <p:spPr>
          <a:xfrm>
            <a:off x="9317193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3464" y="1517904"/>
            <a:ext cx="2864755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914400" indent="-227013">
              <a:lnSpc>
                <a:spcPct val="90000"/>
              </a:lnSpc>
              <a:buFont typeface="Century Gothic" panose="020B0502020202020204" pitchFamily="34" charset="0"/>
              <a:buChar char="•"/>
              <a:tabLst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83915" y="969264"/>
            <a:ext cx="2902773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305378" y="1517904"/>
            <a:ext cx="2864755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>
              <a:lnSpc>
                <a:spcPct val="90000"/>
              </a:lnSpc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04922" y="969264"/>
            <a:ext cx="2889241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2952" y="1517904"/>
            <a:ext cx="2864755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669" y="347472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12498" y="969264"/>
            <a:ext cx="2900736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31938" y="1517904"/>
            <a:ext cx="2864755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33392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/>
        </p:nvSpPr>
        <p:spPr>
          <a:xfrm>
            <a:off x="274320" y="948037"/>
            <a:ext cx="221598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815" y="966459"/>
            <a:ext cx="2236831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/>
        </p:nvSpPr>
        <p:spPr>
          <a:xfrm>
            <a:off x="274319" y="1434925"/>
            <a:ext cx="221598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/>
        </p:nvSpPr>
        <p:spPr>
          <a:xfrm>
            <a:off x="2664875" y="1453347"/>
            <a:ext cx="221598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/>
        </p:nvSpPr>
        <p:spPr>
          <a:xfrm>
            <a:off x="2664875" y="966459"/>
            <a:ext cx="2215985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/>
        </p:nvSpPr>
        <p:spPr>
          <a:xfrm>
            <a:off x="5060730" y="1453347"/>
            <a:ext cx="221598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/>
        </p:nvSpPr>
        <p:spPr>
          <a:xfrm>
            <a:off x="5060731" y="966459"/>
            <a:ext cx="221598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F09E4-91A6-437A-BED4-ED7995D473E7}"/>
              </a:ext>
            </a:extLst>
          </p:cNvPr>
          <p:cNvSpPr/>
          <p:nvPr/>
        </p:nvSpPr>
        <p:spPr>
          <a:xfrm>
            <a:off x="7456374" y="1444069"/>
            <a:ext cx="221598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2D3D3-2A2D-4482-B3F5-B0CBCD39D93A}"/>
              </a:ext>
            </a:extLst>
          </p:cNvPr>
          <p:cNvSpPr/>
          <p:nvPr/>
        </p:nvSpPr>
        <p:spPr>
          <a:xfrm>
            <a:off x="7456375" y="957181"/>
            <a:ext cx="221598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3464" y="1517904"/>
            <a:ext cx="220753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914400" indent="-227013">
              <a:lnSpc>
                <a:spcPct val="90000"/>
              </a:lnSpc>
              <a:buFont typeface="Century Gothic" panose="020B0502020202020204" pitchFamily="34" charset="0"/>
              <a:buChar char="•"/>
              <a:tabLst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660180" y="987686"/>
            <a:ext cx="2236831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681643" y="1536326"/>
            <a:ext cx="220753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>
              <a:lnSpc>
                <a:spcPct val="90000"/>
              </a:lnSpc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62752" y="987686"/>
            <a:ext cx="2226403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70782" y="1536326"/>
            <a:ext cx="220753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669" y="347472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51680" y="978408"/>
            <a:ext cx="2235260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71120" y="1527048"/>
            <a:ext cx="220753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185C97-0B72-4848-9017-DB7EE5123D3F}"/>
              </a:ext>
            </a:extLst>
          </p:cNvPr>
          <p:cNvSpPr/>
          <p:nvPr userDrawn="1"/>
        </p:nvSpPr>
        <p:spPr>
          <a:xfrm>
            <a:off x="9855144" y="1453347"/>
            <a:ext cx="221598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35D9EA-9DD4-4AD4-B4A9-289DBEBD7E23}"/>
              </a:ext>
            </a:extLst>
          </p:cNvPr>
          <p:cNvSpPr/>
          <p:nvPr userDrawn="1"/>
        </p:nvSpPr>
        <p:spPr>
          <a:xfrm>
            <a:off x="9855145" y="966459"/>
            <a:ext cx="221598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1E2476C9-11CA-40D8-94ED-34BA3B739C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50450" y="987686"/>
            <a:ext cx="2235260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EE60BBF3-D0AD-4CC9-B5AD-6C0AAE26640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869890" y="1536326"/>
            <a:ext cx="220753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735283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k green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27341" y="1083755"/>
            <a:ext cx="4155059" cy="3962698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/>
        </p:nvSpPr>
        <p:spPr>
          <a:xfrm>
            <a:off x="274320" y="1078992"/>
            <a:ext cx="7153020" cy="470933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439C5-4231-ED43-91B8-86779195C116}"/>
              </a:ext>
            </a:extLst>
          </p:cNvPr>
          <p:cNvSpPr/>
          <p:nvPr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7DBBE-95AC-E843-979A-A1A45836011E}"/>
              </a:ext>
            </a:extLst>
          </p:cNvPr>
          <p:cNvSpPr/>
          <p:nvPr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9C1BABE-6AB9-4F04-A1D6-C28E4287362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325F85-B4F1-4C5D-855D-1BE9D9C17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0" name="Line 5">
            <a:extLst>
              <a:ext uri="{FF2B5EF4-FFF2-40B4-BE49-F238E27FC236}">
                <a16:creationId xmlns:a16="http://schemas.microsoft.com/office/drawing/2014/main" id="{1F888CF4-3F65-4925-A47B-614AFCDC05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4CFFE01C-81C8-4437-B6F5-7BAAEE5FC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1B955FFA-B6F5-4CDD-940A-DB05FD68B7CA}"/>
              </a:ext>
            </a:extLst>
          </p:cNvPr>
          <p:cNvSpPr>
            <a:spLocks/>
          </p:cNvSpPr>
          <p:nvPr/>
        </p:nvSpPr>
        <p:spPr bwMode="auto">
          <a:xfrm>
            <a:off x="7427342" y="0"/>
            <a:ext cx="4764657" cy="6487064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A5F7EA9-E5C6-4376-AC5D-CA0B1DA0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8079" y="2453317"/>
            <a:ext cx="5512904" cy="2690184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148857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k green 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6" y="1078992"/>
            <a:ext cx="5487073" cy="4224052"/>
          </a:xfrm>
          <a:noFill/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/>
        </p:nvSpPr>
        <p:spPr>
          <a:xfrm>
            <a:off x="274320" y="1078992"/>
            <a:ext cx="5821680" cy="5779008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453316"/>
            <a:ext cx="5512904" cy="4163291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6" name="Freeform 7">
            <a:extLst>
              <a:ext uri="{FF2B5EF4-FFF2-40B4-BE49-F238E27FC236}">
                <a16:creationId xmlns:a16="http://schemas.microsoft.com/office/drawing/2014/main" id="{2A500EEB-73EC-4C16-8273-4ED5425DD64C}"/>
              </a:ext>
            </a:extLst>
          </p:cNvPr>
          <p:cNvSpPr>
            <a:spLocks/>
          </p:cNvSpPr>
          <p:nvPr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7420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Dk green picture layou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0595" y="1078989"/>
            <a:ext cx="7464186" cy="422600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/>
        </p:nvSpPr>
        <p:spPr>
          <a:xfrm>
            <a:off x="274321" y="1078991"/>
            <a:ext cx="3846274" cy="5779007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79" y="1275788"/>
            <a:ext cx="3576228" cy="97969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800350"/>
            <a:ext cx="3541945" cy="3816258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E0FFF716-AFC7-4054-A1F8-2C39C30731D0}"/>
              </a:ext>
            </a:extLst>
          </p:cNvPr>
          <p:cNvSpPr>
            <a:spLocks/>
          </p:cNvSpPr>
          <p:nvPr/>
        </p:nvSpPr>
        <p:spPr bwMode="auto">
          <a:xfrm>
            <a:off x="4120595" y="1"/>
            <a:ext cx="8071405" cy="6857998"/>
          </a:xfrm>
          <a:custGeom>
            <a:avLst/>
            <a:gdLst>
              <a:gd name="T0" fmla="*/ 4151 w 4490"/>
              <a:gd name="T1" fmla="*/ 0 h 3815"/>
              <a:gd name="T2" fmla="*/ 4151 w 4490"/>
              <a:gd name="T3" fmla="*/ 2951 h 3815"/>
              <a:gd name="T4" fmla="*/ 0 w 4490"/>
              <a:gd name="T5" fmla="*/ 2951 h 3815"/>
              <a:gd name="T6" fmla="*/ 0 w 4490"/>
              <a:gd name="T7" fmla="*/ 3815 h 3815"/>
              <a:gd name="T8" fmla="*/ 4490 w 4490"/>
              <a:gd name="T9" fmla="*/ 3815 h 3815"/>
              <a:gd name="T10" fmla="*/ 4490 w 4490"/>
              <a:gd name="T11" fmla="*/ 2969 h 3815"/>
              <a:gd name="T12" fmla="*/ 4490 w 4490"/>
              <a:gd name="T13" fmla="*/ 2951 h 3815"/>
              <a:gd name="T14" fmla="*/ 4490 w 4490"/>
              <a:gd name="T15" fmla="*/ 0 h 3815"/>
              <a:gd name="T16" fmla="*/ 4151 w 4490"/>
              <a:gd name="T17" fmla="*/ 0 h 3815"/>
              <a:gd name="T18" fmla="*/ 4151 w 4490"/>
              <a:gd name="T19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90" h="3815">
                <a:moveTo>
                  <a:pt x="4151" y="0"/>
                </a:moveTo>
                <a:lnTo>
                  <a:pt x="4151" y="2951"/>
                </a:lnTo>
                <a:lnTo>
                  <a:pt x="0" y="2951"/>
                </a:lnTo>
                <a:lnTo>
                  <a:pt x="0" y="3815"/>
                </a:lnTo>
                <a:lnTo>
                  <a:pt x="4490" y="3815"/>
                </a:lnTo>
                <a:lnTo>
                  <a:pt x="4490" y="2969"/>
                </a:lnTo>
                <a:lnTo>
                  <a:pt x="4490" y="2951"/>
                </a:lnTo>
                <a:lnTo>
                  <a:pt x="4490" y="0"/>
                </a:lnTo>
                <a:lnTo>
                  <a:pt x="4151" y="0"/>
                </a:lnTo>
                <a:lnTo>
                  <a:pt x="4151" y="0"/>
                </a:lnTo>
                <a:close/>
              </a:path>
            </a:pathLst>
          </a:custGeom>
          <a:solidFill>
            <a:srgbClr val="4C88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1678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pictur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" y="2381"/>
            <a:ext cx="11312843" cy="6342021"/>
          </a:xfrm>
          <a:noFill/>
          <a:ln>
            <a:noFill/>
          </a:ln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9" y="274320"/>
            <a:ext cx="11000232" cy="53553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Rectangle 256">
            <a:extLst>
              <a:ext uri="{FF2B5EF4-FFF2-40B4-BE49-F238E27FC236}">
                <a16:creationId xmlns:a16="http://schemas.microsoft.com/office/drawing/2014/main" id="{50787286-CD5D-43D9-B8DA-70C3358DC829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3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938724D-E109-43B4-9560-1552E26DB04A}"/>
              </a:ext>
            </a:extLst>
          </p:cNvPr>
          <p:cNvSpPr>
            <a:spLocks/>
          </p:cNvSpPr>
          <p:nvPr/>
        </p:nvSpPr>
        <p:spPr bwMode="auto">
          <a:xfrm>
            <a:off x="6026150" y="0"/>
            <a:ext cx="6165850" cy="6858000"/>
          </a:xfrm>
          <a:custGeom>
            <a:avLst/>
            <a:gdLst>
              <a:gd name="T0" fmla="*/ 3502 w 3884"/>
              <a:gd name="T1" fmla="*/ 0 h 4320"/>
              <a:gd name="T2" fmla="*/ 3502 w 3884"/>
              <a:gd name="T3" fmla="*/ 3998 h 4320"/>
              <a:gd name="T4" fmla="*/ 0 w 3884"/>
              <a:gd name="T5" fmla="*/ 3998 h 4320"/>
              <a:gd name="T6" fmla="*/ 0 w 3884"/>
              <a:gd name="T7" fmla="*/ 4320 h 4320"/>
              <a:gd name="T8" fmla="*/ 3502 w 3884"/>
              <a:gd name="T9" fmla="*/ 4320 h 4320"/>
              <a:gd name="T10" fmla="*/ 3884 w 3884"/>
              <a:gd name="T11" fmla="*/ 4320 h 4320"/>
              <a:gd name="T12" fmla="*/ 3884 w 3884"/>
              <a:gd name="T13" fmla="*/ 3998 h 4320"/>
              <a:gd name="T14" fmla="*/ 3884 w 3884"/>
              <a:gd name="T15" fmla="*/ 0 h 4320"/>
              <a:gd name="T16" fmla="*/ 3502 w 3884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4" h="4320">
                <a:moveTo>
                  <a:pt x="3502" y="0"/>
                </a:moveTo>
                <a:lnTo>
                  <a:pt x="3502" y="3998"/>
                </a:lnTo>
                <a:lnTo>
                  <a:pt x="0" y="3998"/>
                </a:lnTo>
                <a:lnTo>
                  <a:pt x="0" y="4320"/>
                </a:lnTo>
                <a:lnTo>
                  <a:pt x="3502" y="4320"/>
                </a:lnTo>
                <a:lnTo>
                  <a:pt x="3884" y="4320"/>
                </a:lnTo>
                <a:lnTo>
                  <a:pt x="3884" y="3998"/>
                </a:lnTo>
                <a:lnTo>
                  <a:pt x="3884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408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00E375-D0D6-466C-A383-E914B5C8AE5A}"/>
              </a:ext>
            </a:extLst>
          </p:cNvPr>
          <p:cNvSpPr/>
          <p:nvPr/>
        </p:nvSpPr>
        <p:spPr>
          <a:xfrm>
            <a:off x="0" y="6344402"/>
            <a:ext cx="274320" cy="510909"/>
          </a:xfrm>
          <a:prstGeom prst="rect">
            <a:avLst/>
          </a:prstGeom>
          <a:solidFill>
            <a:srgbClr val="397D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090841D-81E2-4E83-8067-E18C5C3AF8F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FCA792B-F3C6-440D-9FAF-B0D8AC4CDCB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4" y="6472945"/>
            <a:ext cx="1093661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911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ull pictur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" y="0"/>
            <a:ext cx="11334583" cy="6350270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9" y="274320"/>
            <a:ext cx="11000232" cy="510909"/>
          </a:xfrm>
        </p:spPr>
        <p:txBody>
          <a:bodyPr/>
          <a:lstStyle>
            <a:lvl1pPr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Rectangle 256">
            <a:extLst>
              <a:ext uri="{FF2B5EF4-FFF2-40B4-BE49-F238E27FC236}">
                <a16:creationId xmlns:a16="http://schemas.microsoft.com/office/drawing/2014/main" id="{50787286-CD5D-43D9-B8DA-70C3358DC82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3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938724D-E109-43B4-9560-1552E26DB04A}"/>
              </a:ext>
            </a:extLst>
          </p:cNvPr>
          <p:cNvSpPr>
            <a:spLocks/>
          </p:cNvSpPr>
          <p:nvPr userDrawn="1"/>
        </p:nvSpPr>
        <p:spPr bwMode="auto">
          <a:xfrm>
            <a:off x="6022975" y="0"/>
            <a:ext cx="6165850" cy="6858000"/>
          </a:xfrm>
          <a:custGeom>
            <a:avLst/>
            <a:gdLst>
              <a:gd name="T0" fmla="*/ 3502 w 3884"/>
              <a:gd name="T1" fmla="*/ 0 h 4320"/>
              <a:gd name="T2" fmla="*/ 3502 w 3884"/>
              <a:gd name="T3" fmla="*/ 3998 h 4320"/>
              <a:gd name="T4" fmla="*/ 0 w 3884"/>
              <a:gd name="T5" fmla="*/ 3998 h 4320"/>
              <a:gd name="T6" fmla="*/ 0 w 3884"/>
              <a:gd name="T7" fmla="*/ 4320 h 4320"/>
              <a:gd name="T8" fmla="*/ 3502 w 3884"/>
              <a:gd name="T9" fmla="*/ 4320 h 4320"/>
              <a:gd name="T10" fmla="*/ 3884 w 3884"/>
              <a:gd name="T11" fmla="*/ 4320 h 4320"/>
              <a:gd name="T12" fmla="*/ 3884 w 3884"/>
              <a:gd name="T13" fmla="*/ 3998 h 4320"/>
              <a:gd name="T14" fmla="*/ 3884 w 3884"/>
              <a:gd name="T15" fmla="*/ 0 h 4320"/>
              <a:gd name="T16" fmla="*/ 3502 w 3884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4" h="4320">
                <a:moveTo>
                  <a:pt x="3502" y="0"/>
                </a:moveTo>
                <a:lnTo>
                  <a:pt x="3502" y="3998"/>
                </a:lnTo>
                <a:lnTo>
                  <a:pt x="0" y="3998"/>
                </a:lnTo>
                <a:lnTo>
                  <a:pt x="0" y="4320"/>
                </a:lnTo>
                <a:lnTo>
                  <a:pt x="3502" y="4320"/>
                </a:lnTo>
                <a:lnTo>
                  <a:pt x="3884" y="4320"/>
                </a:lnTo>
                <a:lnTo>
                  <a:pt x="3884" y="3998"/>
                </a:lnTo>
                <a:lnTo>
                  <a:pt x="3884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408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00E375-D0D6-466C-A383-E914B5C8AE5A}"/>
              </a:ext>
            </a:extLst>
          </p:cNvPr>
          <p:cNvSpPr/>
          <p:nvPr userDrawn="1"/>
        </p:nvSpPr>
        <p:spPr>
          <a:xfrm>
            <a:off x="0" y="6344402"/>
            <a:ext cx="274320" cy="510909"/>
          </a:xfrm>
          <a:prstGeom prst="rect">
            <a:avLst/>
          </a:prstGeom>
          <a:solidFill>
            <a:srgbClr val="397D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090841D-81E2-4E83-8067-E18C5C3AF8FF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B760A2-0817-4D2F-B053-F9109D8834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85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2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5840589" cy="5293494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6351411" y="1412106"/>
            <a:ext cx="5840589" cy="5293494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19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6351411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8114" y="1005840"/>
            <a:ext cx="5512750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88114" y="1527048"/>
            <a:ext cx="5512750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6469035" y="1005840"/>
            <a:ext cx="550960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6469035" y="1527048"/>
            <a:ext cx="550960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65857"/>
            <a:ext cx="10032272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649F31-1D58-F243-85FD-74506880A33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38521-D276-4049-A4BA-98C27C6D825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F2F0951-0E05-43D4-AB3F-73E5681F4301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78EDD48-0F15-4067-B1FA-7B96BFB5A0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4" y="441571"/>
            <a:ext cx="1093661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8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DAB3A-4154-42CC-B73A-07DD412DD1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1" b="-1"/>
          <a:stretch/>
        </p:blipFill>
        <p:spPr>
          <a:xfrm>
            <a:off x="6095998" y="1078992"/>
            <a:ext cx="5535025" cy="42286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/>
        </p:nvSpPr>
        <p:spPr>
          <a:xfrm>
            <a:off x="274320" y="1078992"/>
            <a:ext cx="5821680" cy="422867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352479"/>
            <a:ext cx="5413469" cy="1100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068FB31-3CF5-496E-BC0D-61D682234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2217" y="2891883"/>
            <a:ext cx="5431021" cy="2252546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buClr>
                <a:schemeClr val="tx1"/>
              </a:buClr>
              <a:buFont typeface="Century Gothic" panose="020B0502020202020204" pitchFamily="34" charset="0"/>
              <a:buChar char="–"/>
              <a:defRPr sz="1800">
                <a:latin typeface="Century Gothic" panose="020B050202020202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CC93F-6123-3F49-8C15-4A811AF8B7BB}"/>
              </a:ext>
            </a:extLst>
          </p:cNvPr>
          <p:cNvSpPr/>
          <p:nvPr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56F41-5AD0-C346-AE90-A0206E07D1B9}"/>
              </a:ext>
            </a:extLst>
          </p:cNvPr>
          <p:cNvSpPr/>
          <p:nvPr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79036-1F33-40EB-AB47-F9529E5C3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3E861E90-11A2-4A0B-85EB-1A2865C9A48F}"/>
              </a:ext>
            </a:extLst>
          </p:cNvPr>
          <p:cNvSpPr>
            <a:spLocks/>
          </p:cNvSpPr>
          <p:nvPr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5989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2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5840589" cy="529349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6351411" y="1412106"/>
            <a:ext cx="5840589" cy="529349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19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6351411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8114" y="1005840"/>
            <a:ext cx="5512750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88114" y="1527048"/>
            <a:ext cx="5512750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6469035" y="1005840"/>
            <a:ext cx="550960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6469035" y="1527048"/>
            <a:ext cx="550960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65857"/>
            <a:ext cx="10032272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649F31-1D58-F243-85FD-74506880A33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38521-D276-4049-A4BA-98C27C6D825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F2F0951-0E05-43D4-AB3F-73E5681F4301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78EDD48-0F15-4067-B1FA-7B96BFB5A0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4" y="441571"/>
            <a:ext cx="1093661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046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65655" rtl="0">
              <a:spcBef>
                <a:spcPts val="1467"/>
              </a:spcBef>
              <a:spcAft>
                <a:spcPts val="0"/>
              </a:spcAft>
              <a:buSzPts val="1900"/>
              <a:buChar char="•"/>
              <a:defRPr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–"/>
              <a:defRPr/>
            </a:lvl2pPr>
            <a:lvl3pPr marL="1828754" lvl="2" indent="-423323" rtl="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rtl="0">
              <a:spcBef>
                <a:spcPts val="800"/>
              </a:spcBef>
              <a:spcAft>
                <a:spcPts val="0"/>
              </a:spcAft>
              <a:buSzPts val="1400"/>
              <a:buChar char="–"/>
              <a:defRPr/>
            </a:lvl4pPr>
            <a:lvl5pPr marL="3047924" lvl="4" indent="-423323" rtl="0">
              <a:spcBef>
                <a:spcPts val="667"/>
              </a:spcBef>
              <a:spcAft>
                <a:spcPts val="0"/>
              </a:spcAft>
              <a:buSzPts val="1400"/>
              <a:buChar char="»"/>
              <a:defRPr/>
            </a:lvl5pPr>
            <a:lvl6pPr marL="3657509" lvl="5" indent="-431789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6pPr>
            <a:lvl7pPr marL="4267093" lvl="6" indent="-431789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7pPr>
            <a:lvl8pPr marL="4876678" lvl="7" indent="-431789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8pPr>
            <a:lvl9pPr marL="5486263" lvl="8" indent="-431789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26853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2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29767" y="274320"/>
            <a:ext cx="11430000" cy="5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200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448055" y="1653735"/>
            <a:ext cx="11430000" cy="4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65655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Char char="•"/>
              <a:defRPr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4025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015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85FFDA-509C-4548-B17D-5409853CA429}"/>
              </a:ext>
            </a:extLst>
          </p:cNvPr>
          <p:cNvSpPr/>
          <p:nvPr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425236" cy="535531"/>
          </a:xfrm>
        </p:spPr>
        <p:txBody>
          <a:bodyPr/>
          <a:lstStyle>
            <a:lvl1pPr>
              <a:lnSpc>
                <a:spcPct val="90000"/>
              </a:lnSpc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9F2534-297B-446C-B822-74E3C23864F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911F93-34D4-49C9-8A88-C4DDE1F1E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7" name="Rectangle 256">
            <a:extLst>
              <a:ext uri="{FF2B5EF4-FFF2-40B4-BE49-F238E27FC236}">
                <a16:creationId xmlns:a16="http://schemas.microsoft.com/office/drawing/2014/main" id="{BF6A1C92-1EE6-4390-85D8-ACD208CF9DB8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171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D6DB211-F94D-644A-8C58-020193A03AAA}"/>
              </a:ext>
            </a:extLst>
          </p:cNvPr>
          <p:cNvSpPr/>
          <p:nvPr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010" y="1444752"/>
            <a:ext cx="5507832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010" y="2275467"/>
            <a:ext cx="5507832" cy="3373229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444752"/>
            <a:ext cx="5504688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75467"/>
            <a:ext cx="5504688" cy="3373229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C0632-ACDA-4D24-A2CC-14539B91BC5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EEDC71-13B7-4B76-A967-98C8665C4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9" y="6486525"/>
            <a:ext cx="1088136" cy="261860"/>
          </a:xfrm>
          <a:prstGeom prst="rect">
            <a:avLst/>
          </a:prstGeom>
        </p:spPr>
      </p:pic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370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7FC5867-1737-E84C-B42D-608A49EBBAA6}"/>
              </a:ext>
            </a:extLst>
          </p:cNvPr>
          <p:cNvSpPr/>
          <p:nvPr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361047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361047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3659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3659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8562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48562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4B83B09-CF3A-4A36-84C0-D32086A13DE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690CFA-BCE4-4BCB-BADE-0862029B1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179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/>
        </p:nvSpPr>
        <p:spPr>
          <a:xfrm>
            <a:off x="274320" y="1435551"/>
            <a:ext cx="5840756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/>
        </p:nvSpPr>
        <p:spPr>
          <a:xfrm>
            <a:off x="6351585" y="1435551"/>
            <a:ext cx="5840415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/>
        </p:nvSpPr>
        <p:spPr>
          <a:xfrm>
            <a:off x="274320" y="948037"/>
            <a:ext cx="583867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/>
        </p:nvSpPr>
        <p:spPr>
          <a:xfrm>
            <a:off x="6351584" y="948037"/>
            <a:ext cx="5840415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804" y="966165"/>
            <a:ext cx="5815195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0804" y="1517523"/>
            <a:ext cx="5815195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7344" y="966165"/>
            <a:ext cx="5811876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7344" y="1517523"/>
            <a:ext cx="5811876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669" y="342737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/>
        </p:nvSpPr>
        <p:spPr>
          <a:xfrm>
            <a:off x="8011069" y="65460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011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/>
        </p:nvSpPr>
        <p:spPr>
          <a:xfrm>
            <a:off x="274320" y="1435551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/>
        </p:nvSpPr>
        <p:spPr>
          <a:xfrm>
            <a:off x="4299090" y="1435551"/>
            <a:ext cx="3867912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/>
        </p:nvSpPr>
        <p:spPr>
          <a:xfrm>
            <a:off x="8323860" y="1435551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/>
        </p:nvSpPr>
        <p:spPr>
          <a:xfrm>
            <a:off x="274320" y="948037"/>
            <a:ext cx="3866758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/>
        </p:nvSpPr>
        <p:spPr>
          <a:xfrm>
            <a:off x="4299089" y="948037"/>
            <a:ext cx="386791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/>
        </p:nvSpPr>
        <p:spPr>
          <a:xfrm>
            <a:off x="8323860" y="948037"/>
            <a:ext cx="3885931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000" y="966165"/>
            <a:ext cx="3833880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3464" y="1517904"/>
            <a:ext cx="3833880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12016" y="966165"/>
            <a:ext cx="3831692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19831" y="1517904"/>
            <a:ext cx="3831692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37939" y="966165"/>
            <a:ext cx="3797323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45754" y="1517904"/>
            <a:ext cx="3797323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936" y="347472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/>
        </p:nvSpPr>
        <p:spPr>
          <a:xfrm>
            <a:off x="8011069" y="65460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217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/>
        </p:nvSpPr>
        <p:spPr>
          <a:xfrm>
            <a:off x="27432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816" y="966459"/>
            <a:ext cx="2881524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/>
        </p:nvSpPr>
        <p:spPr>
          <a:xfrm>
            <a:off x="274319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/>
        </p:nvSpPr>
        <p:spPr>
          <a:xfrm>
            <a:off x="328861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/>
        </p:nvSpPr>
        <p:spPr>
          <a:xfrm>
            <a:off x="3288610" y="948037"/>
            <a:ext cx="2874805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/>
        </p:nvSpPr>
        <p:spPr>
          <a:xfrm>
            <a:off x="630290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/>
        </p:nvSpPr>
        <p:spPr>
          <a:xfrm>
            <a:off x="6302901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F09E4-91A6-437A-BED4-ED7995D473E7}"/>
              </a:ext>
            </a:extLst>
          </p:cNvPr>
          <p:cNvSpPr/>
          <p:nvPr/>
        </p:nvSpPr>
        <p:spPr>
          <a:xfrm>
            <a:off x="9317192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2D3D3-2A2D-4482-B3F5-B0CBCD39D93A}"/>
              </a:ext>
            </a:extLst>
          </p:cNvPr>
          <p:cNvSpPr/>
          <p:nvPr/>
        </p:nvSpPr>
        <p:spPr>
          <a:xfrm>
            <a:off x="9317193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3464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914400" indent="-227013">
              <a:lnSpc>
                <a:spcPct val="90000"/>
              </a:lnSpc>
              <a:buFont typeface="Century Gothic" panose="020B0502020202020204" pitchFamily="34" charset="0"/>
              <a:buChar char="•"/>
              <a:tabLst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83916" y="969264"/>
            <a:ext cx="2881524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305378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>
              <a:lnSpc>
                <a:spcPct val="90000"/>
              </a:lnSpc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04922" y="969264"/>
            <a:ext cx="2868091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2952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669" y="347472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12498" y="969264"/>
            <a:ext cx="2879502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31938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1340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29768" y="274320"/>
            <a:ext cx="11430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1614" y="1650029"/>
            <a:ext cx="11419468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0D07-6BED-A646-84B4-4749F06D6579}"/>
              </a:ext>
            </a:extLst>
          </p:cNvPr>
          <p:cNvSpPr/>
          <p:nvPr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832D77F-AA48-5846-ACCE-C0EB6A92350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16607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AC3F58-DA01-43AC-9BFD-B0FCF242EE7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74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8975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030288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29768" y="274320"/>
            <a:ext cx="11430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1614" y="1650029"/>
            <a:ext cx="11419468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0D07-6BED-A646-84B4-4749F06D6579}"/>
              </a:ext>
            </a:extLst>
          </p:cNvPr>
          <p:cNvSpPr/>
          <p:nvPr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832D77F-AA48-5846-ACCE-C0EB6A92350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4391" y="6616607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AC3F58-DA01-43AC-9BFD-B0FCF242EE7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865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8975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030288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dojo.com/blog/natural-language-processing-application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arxiv.org/abs/2105.07720" TargetMode="External"/><Relationship Id="rId7" Type="http://schemas.openxmlformats.org/officeDocument/2006/relationships/hyperlink" Target="https://qnlp.cambridgequantum.com/conf2023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hyperlink" Target="https://github.com/CQCL/lambeq" TargetMode="External"/><Relationship Id="rId4" Type="http://schemas.openxmlformats.org/officeDocument/2006/relationships/image" Target="../media/image12.png"/><Relationship Id="rId9" Type="http://schemas.openxmlformats.org/officeDocument/2006/relationships/hyperlink" Target="https://www.neasqc.eu/use-case/quantum-natural-language-processing-qnlp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Tognognongo/QCE-tutorial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E490-9ECF-48B6-8179-3712D579B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482" y="1814341"/>
            <a:ext cx="11018478" cy="651457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FFFF00"/>
                </a:solidFill>
              </a:rPr>
              <a:t>Quantum + HPC for 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30422-FB87-4B1A-8720-4CF57EA6A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482" y="2595724"/>
            <a:ext cx="5115117" cy="2602999"/>
          </a:xfrm>
        </p:spPr>
        <p:txBody>
          <a:bodyPr/>
          <a:lstStyle/>
          <a:p>
            <a:pPr algn="r"/>
            <a:r>
              <a:rPr lang="en-US" sz="1800" b="1" dirty="0"/>
              <a:t>In-Saeng Suh, Prasanna Date, Francisco Rios, Antonio Coello Perez, Kathleen Hamilton, Mayanka Chandra Shekar, John Gounley and Georgia Tourassi</a:t>
            </a:r>
          </a:p>
          <a:p>
            <a:pPr algn="r"/>
            <a:r>
              <a:rPr lang="en-US" b="1" dirty="0"/>
              <a:t>Oak Ridge National Laboratory</a:t>
            </a:r>
          </a:p>
          <a:p>
            <a:pPr algn="r"/>
            <a:endParaRPr lang="en-US" b="1" dirty="0"/>
          </a:p>
          <a:p>
            <a:pPr algn="r">
              <a:lnSpc>
                <a:spcPts val="860"/>
              </a:lnSpc>
            </a:pPr>
            <a:r>
              <a:rPr lang="en-US" sz="1800" b="1" dirty="0"/>
              <a:t>Dong Jun </a:t>
            </a:r>
            <a:r>
              <a:rPr lang="en-US" sz="1800" b="1" dirty="0" err="1"/>
              <a:t>Woun</a:t>
            </a:r>
            <a:endParaRPr lang="en-US" sz="1800" b="1" dirty="0"/>
          </a:p>
          <a:p>
            <a:pPr algn="r">
              <a:lnSpc>
                <a:spcPts val="860"/>
              </a:lnSpc>
            </a:pPr>
            <a:r>
              <a:rPr lang="en-US" b="1" dirty="0"/>
              <a:t>University of Tennessee- Knoxville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CC0DA-7EE4-4AF2-92E3-BB6B6A702A6C}"/>
              </a:ext>
            </a:extLst>
          </p:cNvPr>
          <p:cNvSpPr txBox="1"/>
          <p:nvPr/>
        </p:nvSpPr>
        <p:spPr>
          <a:xfrm>
            <a:off x="310896" y="5737412"/>
            <a:ext cx="555835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latin typeface="+mn-lt"/>
              </a:rPr>
              <a:t>This research is supported by the Department of Energy Office of Science Advanced Scientific Computing Research program office.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D1769-7248-60E8-DDCE-EE68152ED9EA}"/>
              </a:ext>
            </a:extLst>
          </p:cNvPr>
          <p:cNvSpPr txBox="1"/>
          <p:nvPr/>
        </p:nvSpPr>
        <p:spPr>
          <a:xfrm>
            <a:off x="310896" y="1183633"/>
            <a:ext cx="327525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+mn-lt"/>
              </a:rPr>
              <a:t>Q</a:t>
            </a:r>
            <a:r>
              <a:rPr lang="en-US" dirty="0">
                <a:solidFill>
                  <a:schemeClr val="bg1"/>
                </a:solidFill>
              </a:rPr>
              <a:t>CE23 Tutorial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– 09/21/2023</a:t>
            </a:r>
          </a:p>
        </p:txBody>
      </p:sp>
    </p:spTree>
    <p:extLst>
      <p:ext uri="{BB962C8B-B14F-4D97-AF65-F5344CB8AC3E}">
        <p14:creationId xmlns:p14="http://schemas.microsoft.com/office/powerpoint/2010/main" val="403901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823C-8E70-B31C-983A-B1A5F38A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Introduction to Natural Language Processing(NLP)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7FCFD7-D394-8CF2-B2EC-8DA87D623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227" y="1282261"/>
            <a:ext cx="4511566" cy="45115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C23D60-D40B-F83E-C16C-7136368B3614}"/>
              </a:ext>
            </a:extLst>
          </p:cNvPr>
          <p:cNvSpPr txBox="1"/>
          <p:nvPr/>
        </p:nvSpPr>
        <p:spPr>
          <a:xfrm>
            <a:off x="7831677" y="6075849"/>
            <a:ext cx="300711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3"/>
              </a:rPr>
              <a:t>https://datasciencedojo.com/blog/natural-language-processing-applications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08EF134-A42B-D4F7-B574-BB986C7A7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5"/>
            <a:ext cx="6197111" cy="4047778"/>
          </a:xfrm>
        </p:spPr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NLP is a branch of artificial intelligence that deals languages that humans use naturally in order to interface with computer.</a:t>
            </a:r>
          </a:p>
          <a:p>
            <a:r>
              <a:rPr lang="en-US" dirty="0">
                <a:solidFill>
                  <a:srgbClr val="242424"/>
                </a:solidFill>
                <a:latin typeface="source-serif-pro"/>
              </a:rPr>
              <a:t>State of Art Techniques such as Large Language Models have create human-like interactions to everyday use-cases </a:t>
            </a:r>
          </a:p>
        </p:txBody>
      </p:sp>
    </p:spTree>
    <p:extLst>
      <p:ext uri="{BB962C8B-B14F-4D97-AF65-F5344CB8AC3E}">
        <p14:creationId xmlns:p14="http://schemas.microsoft.com/office/powerpoint/2010/main" val="246674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B545-561C-8259-6048-7EB619F4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entury Gothic"/>
              </a:rPr>
              <a:t>NLP Application – Biomedical text in MOSSAIC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0712D8-A70C-CD17-DA64-4CAA36583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611" y="814958"/>
            <a:ext cx="8170778" cy="36996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D8DE66-0EC8-99D4-ABF1-7F72F7513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2295" y="4492104"/>
            <a:ext cx="2743200" cy="2178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F0F2F8-5777-86C5-F720-1AF6D35E6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119" y="5390171"/>
            <a:ext cx="2743200" cy="827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1F1788-49FA-D6DF-4F48-D0F3178AE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418" y="4758164"/>
            <a:ext cx="2743200" cy="19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92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8C90-C083-7F6A-CB4C-703ADA1F4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Quantum Natural Language Processing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A08D6CB-FF2A-08E9-A606-C88C17BE4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5"/>
            <a:ext cx="8010145" cy="2661090"/>
          </a:xfrm>
        </p:spPr>
        <p:txBody>
          <a:bodyPr/>
          <a:lstStyle/>
          <a:p>
            <a:r>
              <a:rPr lang="en-US" dirty="0"/>
              <a:t>QNLP has been thought as alternative to classical NLP , where QNLP can retain the grammatical and structural language integrity in the model.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PDF] A CCG-Based Version of the DisCoCat Framework.-论文阅读讨论-ReadPaper -  轻松读论文| 专业翻译| 一键引文| 图表同屏">
            <a:extLst>
              <a:ext uri="{FF2B5EF4-FFF2-40B4-BE49-F238E27FC236}">
                <a16:creationId xmlns:a16="http://schemas.microsoft.com/office/drawing/2014/main" id="{EF0D81E3-A816-FA8E-FC69-4CF41CF85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085" y="1247118"/>
            <a:ext cx="25336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658033-52C9-9BEF-EAA0-1DDD445ECD27}"/>
              </a:ext>
            </a:extLst>
          </p:cNvPr>
          <p:cNvSpPr txBox="1"/>
          <p:nvPr/>
        </p:nvSpPr>
        <p:spPr>
          <a:xfrm>
            <a:off x="8600090" y="3056868"/>
            <a:ext cx="273564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i="1" dirty="0">
                <a:latin typeface="+mn-lt"/>
                <a:hlinkClick r:id="rId3"/>
              </a:rPr>
              <a:t>DisCoCat Model</a:t>
            </a:r>
            <a:endParaRPr lang="en-US" b="1" i="1" dirty="0">
              <a:latin typeface="+mn-lt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C75C343-E2B3-07F5-C4FC-0EC5A9934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660" y="4189075"/>
            <a:ext cx="95250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EB2545-36F8-65D5-E710-B7E6ADF8F7B9}"/>
              </a:ext>
            </a:extLst>
          </p:cNvPr>
          <p:cNvSpPr txBox="1"/>
          <p:nvPr/>
        </p:nvSpPr>
        <p:spPr>
          <a:xfrm>
            <a:off x="8802085" y="5208250"/>
            <a:ext cx="2533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1" u="sng" dirty="0">
                <a:hlinkClick r:id="rId5"/>
              </a:rPr>
              <a:t>lambeq</a:t>
            </a:r>
            <a:endParaRPr lang="en-US" b="1" i="1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D8C2FC-9F4A-324C-1831-BDC5C7C066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4540" y="5076835"/>
            <a:ext cx="4806145" cy="10004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BC874C-2C7C-8075-C538-1AFA328AE30D}"/>
              </a:ext>
            </a:extLst>
          </p:cNvPr>
          <p:cNvSpPr txBox="1"/>
          <p:nvPr/>
        </p:nvSpPr>
        <p:spPr>
          <a:xfrm>
            <a:off x="4224539" y="6255125"/>
            <a:ext cx="480614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latin typeface="+mn-lt"/>
                <a:hlinkClick r:id="rId7"/>
              </a:rPr>
              <a:t>Third year of QNLP Conference </a:t>
            </a:r>
            <a:endParaRPr lang="en-US" b="1" dirty="0">
              <a:latin typeface="+mn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0FC900-76B6-7713-47D3-149B1301D2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767" y="4984769"/>
            <a:ext cx="3389916" cy="10924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4E08AB-F896-171D-7004-181D8CF9157D}"/>
              </a:ext>
            </a:extLst>
          </p:cNvPr>
          <p:cNvSpPr txBox="1"/>
          <p:nvPr/>
        </p:nvSpPr>
        <p:spPr>
          <a:xfrm>
            <a:off x="352805" y="6077265"/>
            <a:ext cx="377648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latin typeface="+mn-lt"/>
                <a:hlinkClick r:id="rId9"/>
              </a:rPr>
              <a:t>https://www.neasqc.eu/use-case/quantum-natural-language-processing-qnlp/</a:t>
            </a:r>
            <a:endParaRPr lang="en-US" sz="1200" dirty="0">
              <a:latin typeface="+mn-lt"/>
            </a:endParaRPr>
          </a:p>
          <a:p>
            <a:pPr algn="l">
              <a:lnSpc>
                <a:spcPct val="90000"/>
              </a:lnSpc>
            </a:pP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97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B45B-1180-DBC9-E6D8-B638A11C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QNLP Workflow on HPC+QC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1FBBCA-A618-D0B0-8ADD-464771DCC93D}"/>
              </a:ext>
            </a:extLst>
          </p:cNvPr>
          <p:cNvSpPr/>
          <p:nvPr/>
        </p:nvSpPr>
        <p:spPr>
          <a:xfrm>
            <a:off x="1133475" y="1000125"/>
            <a:ext cx="2847975" cy="527685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Classical + Hybrid QNLP Approach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9C695F-D59E-8B54-E7A9-909E63906DC9}"/>
              </a:ext>
            </a:extLst>
          </p:cNvPr>
          <p:cNvSpPr/>
          <p:nvPr/>
        </p:nvSpPr>
        <p:spPr>
          <a:xfrm>
            <a:off x="4972050" y="1000124"/>
            <a:ext cx="3162300" cy="527684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Categorical Compositional Distributional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1B9CC9-5B63-134B-9BA8-574E2E7838D2}"/>
              </a:ext>
            </a:extLst>
          </p:cNvPr>
          <p:cNvSpPr/>
          <p:nvPr/>
        </p:nvSpPr>
        <p:spPr>
          <a:xfrm>
            <a:off x="876300" y="4762500"/>
            <a:ext cx="10210800" cy="116205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1"/>
                </a:solidFill>
              </a:rPr>
              <a:t>High Performance Computing Systems </a:t>
            </a:r>
          </a:p>
        </p:txBody>
      </p:sp>
      <p:pic>
        <p:nvPicPr>
          <p:cNvPr id="2050" name="Picture 2" descr="ORNL celebrates launch of Frontier – the world's fastest supercomputer |  ORNL">
            <a:extLst>
              <a:ext uri="{FF2B5EF4-FFF2-40B4-BE49-F238E27FC236}">
                <a16:creationId xmlns:a16="http://schemas.microsoft.com/office/drawing/2014/main" id="{143304D8-69C2-987E-DC0B-C1290F899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900" y="4606151"/>
            <a:ext cx="1981200" cy="131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070EC3-69A9-2BBB-A317-4142535BECEB}"/>
              </a:ext>
            </a:extLst>
          </p:cNvPr>
          <p:cNvSpPr/>
          <p:nvPr/>
        </p:nvSpPr>
        <p:spPr>
          <a:xfrm>
            <a:off x="1176337" y="2188082"/>
            <a:ext cx="2762250" cy="60007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Classical NLP Preprocessing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F07DAA-12CC-3ADC-9612-FB7808E0134F}"/>
              </a:ext>
            </a:extLst>
          </p:cNvPr>
          <p:cNvSpPr/>
          <p:nvPr/>
        </p:nvSpPr>
        <p:spPr>
          <a:xfrm>
            <a:off x="1176337" y="2944507"/>
            <a:ext cx="2762250" cy="166164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QNN/QLSTM/QSVM for  Text Classification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FA65C4-FB9B-DB7D-B957-8E6BE57F71E4}"/>
              </a:ext>
            </a:extLst>
          </p:cNvPr>
          <p:cNvSpPr/>
          <p:nvPr/>
        </p:nvSpPr>
        <p:spPr>
          <a:xfrm>
            <a:off x="5014912" y="2235828"/>
            <a:ext cx="3119438" cy="60007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Lambeq/DisCoCat based preprocessing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D6B31-86D4-1483-565D-BE8F30048A2A}"/>
              </a:ext>
            </a:extLst>
          </p:cNvPr>
          <p:cNvSpPr/>
          <p:nvPr/>
        </p:nvSpPr>
        <p:spPr>
          <a:xfrm>
            <a:off x="5014911" y="2944507"/>
            <a:ext cx="3119437" cy="166164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2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QLSTM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for 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Binary Text Classification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POS Tag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384628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823C-8E70-B31C-983A-B1A5F38A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Agenda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A04061C-4572-7FA7-E1EE-2D23571251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114882"/>
              </p:ext>
            </p:extLst>
          </p:nvPr>
        </p:nvGraphicFramePr>
        <p:xfrm>
          <a:off x="447675" y="1654175"/>
          <a:ext cx="11029622" cy="228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738">
                  <a:extLst>
                    <a:ext uri="{9D8B030D-6E8A-4147-A177-3AD203B41FA5}">
                      <a16:colId xmlns:a16="http://schemas.microsoft.com/office/drawing/2014/main" val="2484608894"/>
                    </a:ext>
                  </a:extLst>
                </a:gridCol>
                <a:gridCol w="5436876">
                  <a:extLst>
                    <a:ext uri="{9D8B030D-6E8A-4147-A177-3AD203B41FA5}">
                      <a16:colId xmlns:a16="http://schemas.microsoft.com/office/drawing/2014/main" val="3390167722"/>
                    </a:ext>
                  </a:extLst>
                </a:gridCol>
                <a:gridCol w="3363601">
                  <a:extLst>
                    <a:ext uri="{9D8B030D-6E8A-4147-A177-3AD203B41FA5}">
                      <a16:colId xmlns:a16="http://schemas.microsoft.com/office/drawing/2014/main" val="361957876"/>
                    </a:ext>
                  </a:extLst>
                </a:gridCol>
                <a:gridCol w="1670407">
                  <a:extLst>
                    <a:ext uri="{9D8B030D-6E8A-4147-A177-3AD203B41FA5}">
                      <a16:colId xmlns:a16="http://schemas.microsoft.com/office/drawing/2014/main" val="3388666648"/>
                    </a:ext>
                  </a:extLst>
                </a:gridCol>
              </a:tblGrid>
              <a:tr h="341092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717019"/>
                  </a:ext>
                </a:extLst>
              </a:tr>
              <a:tr h="341092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Introduction and Welcome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379660"/>
                  </a:ext>
                </a:extLst>
              </a:tr>
              <a:tr h="341092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QNLP Workflow on HPC + QC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In-Saeng Suh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868397"/>
                  </a:ext>
                </a:extLst>
              </a:tr>
              <a:tr h="341092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Category Theory for QNLP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Francisco 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5100"/>
                  </a:ext>
                </a:extLst>
              </a:tr>
              <a:tr h="532665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Classical NLP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Mayanka Chandrashekar &amp; </a:t>
                      </a:r>
                    </a:p>
                    <a:p>
                      <a:r>
                        <a:rPr lang="en-US" sz="1600" dirty="0"/>
                        <a:t>John Gounley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76708"/>
                  </a:ext>
                </a:extLst>
              </a:tr>
              <a:tr h="341092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Session 1 Closing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Antonio Coello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Perez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10861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A2D6E5B-A0E5-1D7F-DACE-1478C2DA94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4272620"/>
              </p:ext>
            </p:extLst>
          </p:nvPr>
        </p:nvGraphicFramePr>
        <p:xfrm>
          <a:off x="447675" y="4719574"/>
          <a:ext cx="11029623" cy="1648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738">
                  <a:extLst>
                    <a:ext uri="{9D8B030D-6E8A-4147-A177-3AD203B41FA5}">
                      <a16:colId xmlns:a16="http://schemas.microsoft.com/office/drawing/2014/main" val="2484608894"/>
                    </a:ext>
                  </a:extLst>
                </a:gridCol>
                <a:gridCol w="5452090">
                  <a:extLst>
                    <a:ext uri="{9D8B030D-6E8A-4147-A177-3AD203B41FA5}">
                      <a16:colId xmlns:a16="http://schemas.microsoft.com/office/drawing/2014/main" val="3390167722"/>
                    </a:ext>
                  </a:extLst>
                </a:gridCol>
                <a:gridCol w="3348388">
                  <a:extLst>
                    <a:ext uri="{9D8B030D-6E8A-4147-A177-3AD203B41FA5}">
                      <a16:colId xmlns:a16="http://schemas.microsoft.com/office/drawing/2014/main" val="361957876"/>
                    </a:ext>
                  </a:extLst>
                </a:gridCol>
                <a:gridCol w="1670407">
                  <a:extLst>
                    <a:ext uri="{9D8B030D-6E8A-4147-A177-3AD203B41FA5}">
                      <a16:colId xmlns:a16="http://schemas.microsoft.com/office/drawing/2014/main" val="3388666648"/>
                    </a:ext>
                  </a:extLst>
                </a:gridCol>
              </a:tblGrid>
              <a:tr h="356461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717019"/>
                  </a:ext>
                </a:extLst>
              </a:tr>
              <a:tr h="356461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Quantum Neural Network for Text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Kathleen Hamilton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768772"/>
                  </a:ext>
                </a:extLst>
              </a:tr>
              <a:tr h="356461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DisCoCat and QLSTM models for simple tasks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Antonio Coello Perez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379660"/>
                  </a:ext>
                </a:extLst>
              </a:tr>
              <a:tr h="556665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Adiabatic Quantum Support Vector Machines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Prasanna Date &amp; Dong Jun Woun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5100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1E92C19-ECB3-182E-4B23-D9EEF4B7B203}"/>
              </a:ext>
            </a:extLst>
          </p:cNvPr>
          <p:cNvSpPr txBox="1">
            <a:spLocks/>
          </p:cNvSpPr>
          <p:nvPr/>
        </p:nvSpPr>
        <p:spPr bwMode="auto">
          <a:xfrm>
            <a:off x="381000" y="1216356"/>
            <a:ext cx="1143000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sz="2400" b="1" dirty="0"/>
              <a:t>Session # 1 – 10AM to 11:30 AM PST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56AEF18-50C4-E6B8-0485-FA2032B54F56}"/>
              </a:ext>
            </a:extLst>
          </p:cNvPr>
          <p:cNvSpPr txBox="1">
            <a:spLocks/>
          </p:cNvSpPr>
          <p:nvPr/>
        </p:nvSpPr>
        <p:spPr bwMode="auto">
          <a:xfrm>
            <a:off x="381000" y="4294842"/>
            <a:ext cx="1143000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sz="2400" b="1" dirty="0"/>
              <a:t>Session # 2 – 1PM to 2:30 AM PST</a:t>
            </a:r>
          </a:p>
        </p:txBody>
      </p:sp>
    </p:spTree>
    <p:extLst>
      <p:ext uri="{BB962C8B-B14F-4D97-AF65-F5344CB8AC3E}">
        <p14:creationId xmlns:p14="http://schemas.microsoft.com/office/powerpoint/2010/main" val="2476179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F194B-E309-E8BF-37A6-03425BC7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90931"/>
          </a:xfrm>
        </p:spPr>
        <p:txBody>
          <a:bodyPr/>
          <a:lstStyle/>
          <a:p>
            <a:r>
              <a:rPr lang="en-US" sz="3600" b="1" dirty="0"/>
              <a:t>Download Code for Hands-on Session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6CAFFB-525F-7ADD-C3B1-FADF84BFD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009" y="1444753"/>
            <a:ext cx="11193965" cy="1307972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hlinkClick r:id="rId2"/>
              </a:rPr>
              <a:t>https://github.com/Tognognongo/QCE-tutorial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667ECC-FF72-82DE-C692-2863B8D8A88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2212579"/>
            <a:ext cx="3785394" cy="3785394"/>
          </a:xfrm>
        </p:spPr>
      </p:pic>
    </p:spTree>
    <p:extLst>
      <p:ext uri="{BB962C8B-B14F-4D97-AF65-F5344CB8AC3E}">
        <p14:creationId xmlns:p14="http://schemas.microsoft.com/office/powerpoint/2010/main" val="3210570189"/>
      </p:ext>
    </p:extLst>
  </p:cSld>
  <p:clrMapOvr>
    <a:masterClrMapping/>
  </p:clrMapOvr>
</p:sld>
</file>

<file path=ppt/theme/theme1.xml><?xml version="1.0" encoding="utf-8"?>
<a:theme xmlns:a="http://schemas.openxmlformats.org/drawingml/2006/main" name="ORNL 2018">
  <a:themeElements>
    <a:clrScheme name="ORNL theme colors 180717 final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38100">
          <a:solidFill>
            <a:schemeClr val="bg2"/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NL 2018" id="{D51A82B0-CF3B-46E9-91B3-6C5D67A9E854}" vid="{E86B2F93-6672-4E81-AAD1-ADE621B09EFC}"/>
    </a:ext>
  </a:extLst>
</a:theme>
</file>

<file path=ppt/theme/theme2.xml><?xml version="1.0" encoding="utf-8"?>
<a:theme xmlns:a="http://schemas.openxmlformats.org/drawingml/2006/main" name="1_ORNL 2018">
  <a:themeElements>
    <a:clrScheme name="ORNL theme colors 180717 final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38100">
          <a:solidFill>
            <a:schemeClr val="bg2"/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NL 2018" id="{D51A82B0-CF3B-46E9-91B3-6C5D67A9E854}" vid="{E86B2F93-6672-4E81-AAD1-ADE621B09EF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7177</TotalTime>
  <Words>346</Words>
  <Application>Microsoft Macintosh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source-serif-pro</vt:lpstr>
      <vt:lpstr>Arial</vt:lpstr>
      <vt:lpstr>Arial Black</vt:lpstr>
      <vt:lpstr>Calibri</vt:lpstr>
      <vt:lpstr>Century Gothic</vt:lpstr>
      <vt:lpstr>ORNL 2018</vt:lpstr>
      <vt:lpstr>1_ORNL 2018</vt:lpstr>
      <vt:lpstr>Quantum + HPC for Natural Language Processing</vt:lpstr>
      <vt:lpstr>Introduction to Natural Language Processing(NLP)</vt:lpstr>
      <vt:lpstr>NLP Application – Biomedical text in MOSSAIC</vt:lpstr>
      <vt:lpstr>Quantum Natural Language Processing</vt:lpstr>
      <vt:lpstr>QNLP Workflow on HPC+QC</vt:lpstr>
      <vt:lpstr>Agenda</vt:lpstr>
      <vt:lpstr>Download Code for Hands-on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Oak Ridge Leadership Computing Facility Quantum Computing User Program</dc:title>
  <dc:creator>Humble, Travis</dc:creator>
  <cp:lastModifiedBy>Suh, In-Saeng</cp:lastModifiedBy>
  <cp:revision>307</cp:revision>
  <cp:lastPrinted>2023-03-22T16:37:19Z</cp:lastPrinted>
  <dcterms:created xsi:type="dcterms:W3CDTF">2019-11-11T13:44:45Z</dcterms:created>
  <dcterms:modified xsi:type="dcterms:W3CDTF">2023-09-15T17:46:22Z</dcterms:modified>
</cp:coreProperties>
</file>