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49BEEF-0BD6-4B9F-A414-0971E49CF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899" y="144702"/>
            <a:ext cx="10462952" cy="2492990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КУРСОВАЯ РАБОТА по МДК 01.02  Методы и средства проектирования информационной системы</a:t>
            </a:r>
            <a:r>
              <a:rPr lang="ru-RU" sz="1800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 теме: </a:t>
            </a:r>
            <a:b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Проектирование автоматизированной информационной системы 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«Музыкального магазина»</a:t>
            </a:r>
            <a:b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b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</a:t>
            </a:r>
            <a:endParaRPr lang="ru-RU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0A2770-A9BA-415B-BCBC-691D5CEE4B70}"/>
              </a:ext>
            </a:extLst>
          </p:cNvPr>
          <p:cNvSpPr txBox="1"/>
          <p:nvPr/>
        </p:nvSpPr>
        <p:spPr>
          <a:xfrm>
            <a:off x="591899" y="3727939"/>
            <a:ext cx="7391516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Руководитель курсовой работы (проекта): </a:t>
            </a:r>
            <a:br>
              <a:rPr lang="ru-RU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преподаватель  Е.Н. Иванова</a:t>
            </a:r>
            <a:br>
              <a:rPr lang="ru-RU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Выполнил: студент 3 курса группы ИС-31 </a:t>
            </a:r>
            <a:br>
              <a:rPr lang="ru-RU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специальности 09.02.04 Информационные системы </a:t>
            </a:r>
            <a:br>
              <a:rPr lang="ru-RU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(по отраслям)</a:t>
            </a:r>
            <a:r>
              <a:rPr lang="ru-RU" sz="2400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А.А. Малышев</a:t>
            </a:r>
            <a:br>
              <a:rPr lang="ru-RU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b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639C0-EA9E-48F3-8881-5833096150BC}"/>
              </a:ext>
            </a:extLst>
          </p:cNvPr>
          <p:cNvSpPr txBox="1"/>
          <p:nvPr/>
        </p:nvSpPr>
        <p:spPr>
          <a:xfrm>
            <a:off x="2165838" y="2721114"/>
            <a:ext cx="78603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493602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778F99-D6AF-4ACB-BD41-EEC7C4C2C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602296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 исследования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0A456F-9513-4022-9F36-9EB0C5D0A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94862"/>
            <a:ext cx="6180992" cy="3839946"/>
          </a:xfrm>
        </p:spPr>
        <p:txBody>
          <a:bodyPr>
            <a:normAutofit fontScale="92500"/>
          </a:bodyPr>
          <a:lstStyle/>
          <a:p>
            <a:pPr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Объектом автоматизации является магазин музыкальных инструментов «Музторг».</a:t>
            </a:r>
            <a:endParaRPr lang="ru-RU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Магазин «Музторг» специально оборудованное помещение, предназначенное для продажи музыкальных товаров и оказания услуг покупателям.</a:t>
            </a:r>
            <a:endParaRPr lang="ru-RU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«Музторг» - лидер рынка розничной продажи музыкальных инструментов и оборудования в России. </a:t>
            </a:r>
            <a:endParaRPr lang="ru-RU" sz="24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DD32820-B481-4CD6-8202-74450E5BE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632" y="2905125"/>
            <a:ext cx="4958854" cy="123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573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53A42-9FC4-4104-A27A-DF71CBE7F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7929" y="720969"/>
            <a:ext cx="6516141" cy="1169377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курсовой работы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01DDED-505C-4780-AC11-D232E7297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88" y="2068486"/>
            <a:ext cx="6180143" cy="4068545"/>
          </a:xfrm>
        </p:spPr>
        <p:txBody>
          <a:bodyPr>
            <a:normAutofit fontScale="92500" lnSpcReduction="10000"/>
          </a:bodyPr>
          <a:lstStyle/>
          <a:p>
            <a:pPr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Целью курсовой работы является приобретение умений проектирования автоматизированных информационных систем и получение опыта в работе с программными средствами. В результате курсовой работы мы должны получить автоматизированную информационную систему музыкального магазина.</a:t>
            </a:r>
            <a:endParaRPr lang="ru-R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/>
            <a:endParaRPr lang="ru-RU" sz="2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9AB1739-6DDD-4D37-A86A-3BC270266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022" y="2068486"/>
            <a:ext cx="5029933" cy="373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496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54210E-D391-4897-9295-9B283EEBD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867037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курсовой работы 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6B9606-4919-4649-BC0B-5085D28E1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350" y="2147165"/>
            <a:ext cx="10401300" cy="4130542"/>
          </a:xfrm>
        </p:spPr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Цель курсовой работы поставила задачи:</a:t>
            </a:r>
          </a:p>
          <a:p>
            <a:pPr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18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провести исследование деятельности рассматриваемого предприятия, описать его основные бизнес-процессы, обосновать необходимость разработки автоматизированной системы;</a:t>
            </a:r>
            <a:endParaRPr lang="ru-RU" sz="18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18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дать краткий анализ существующих систем и выбрать стратегию автоматизации предприятия;</a:t>
            </a:r>
            <a:endParaRPr lang="ru-RU" sz="18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18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составить техническое задание по ГОСТу 34.602-89;</a:t>
            </a:r>
            <a:endParaRPr lang="ru-RU" sz="18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18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выполнить эскизное проектирование автоматизированной системы;</a:t>
            </a:r>
            <a:endParaRPr lang="ru-RU" sz="18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18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проектирование модели базы данных.</a:t>
            </a:r>
            <a:endParaRPr lang="ru-RU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22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375B24-43AF-4DFB-AC82-0C2A4BEC7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867037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предметной области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57B74D-DCD3-41CC-BD11-E4A958247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8093" y="2221533"/>
            <a:ext cx="5952392" cy="3769430"/>
          </a:xfrm>
        </p:spPr>
        <p:txBody>
          <a:bodyPr>
            <a:normAutofit fontScale="92500" lnSpcReduction="20000"/>
          </a:bodyPr>
          <a:lstStyle/>
          <a:p>
            <a:pPr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Директор магазина - руководит экономической, финансовой, производственной деятельностью.</a:t>
            </a:r>
            <a:endParaRPr lang="ru-RU" sz="18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Главный бухгалтер - подчиняется непосредственно руководителю организации и несет ответственность за формирование учетной политики, ведение бухгалтерского учета, своевременное представление полной и достоверной бухгалтерской отчетности.</a:t>
            </a:r>
            <a:endParaRPr lang="ru-RU" sz="18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Администратор торгового зала - помимо работы с товаром организует работу сотрудников, составляет график работы, следит за соблюдением прав работников. 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34E5406-2350-4CD6-BF35-8CDA9365744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55" y="2427849"/>
            <a:ext cx="5671038" cy="25754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7690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2E968E-5933-4738-AE19-601B87ADC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867037"/>
            <a:ext cx="9603275" cy="104923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Контекстная диаграмма продажи музыкальных инструментов</a:t>
            </a:r>
            <a:endParaRPr lang="ru-RU" sz="4000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E589152-1EB5-4FE7-8917-5DB69395BC7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915" y="2140901"/>
            <a:ext cx="5442437" cy="35996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F239CB-D8E2-4EBE-9F8E-220FD1E143F2}"/>
              </a:ext>
            </a:extLst>
          </p:cNvPr>
          <p:cNvSpPr txBox="1"/>
          <p:nvPr/>
        </p:nvSpPr>
        <p:spPr>
          <a:xfrm>
            <a:off x="128956" y="2439493"/>
            <a:ext cx="6060829" cy="3002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  <a:spcAft>
                <a:spcPts val="0"/>
              </a:spcAft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Торговый зал. Здесь целью персонала являются обслуживание покупателей. Помогать им в выборе инструмента, рассказывать про характеристики выбираемого инструмента. </a:t>
            </a:r>
            <a:endParaRPr lang="ru-RU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457200" algn="just">
              <a:lnSpc>
                <a:spcPct val="150000"/>
              </a:lnSpc>
              <a:spcAft>
                <a:spcPts val="0"/>
              </a:spcAft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Чтобы покупателю предоставить характеристики инструмента, нужно его доставать из коробки и читать его инструкцию. </a:t>
            </a:r>
          </a:p>
          <a:p>
            <a:pPr indent="457200" algn="just">
              <a:lnSpc>
                <a:spcPct val="150000"/>
              </a:lnSpc>
              <a:spcAft>
                <a:spcPts val="0"/>
              </a:spcAft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 для того, чтобы проверить товар на его наличие в магазине, продавец-консультант идёт на склад и там уже проверяет. </a:t>
            </a:r>
            <a:endParaRPr lang="ru-RU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435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7D338D-B763-401D-9003-F07690C3A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Контекстная диаграмма поиска товара на складе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4F75FA-AD20-43F2-B99A-D07B1FB63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453399"/>
            <a:ext cx="6127390" cy="3450613"/>
          </a:xfrm>
        </p:spPr>
        <p:txBody>
          <a:bodyPr>
            <a:normAutofit fontScale="70000" lnSpcReduction="20000"/>
          </a:bodyPr>
          <a:lstStyle/>
          <a:p>
            <a:pPr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 складе принимают заказ покупателя, после начинают искать нужный товар. </a:t>
            </a:r>
          </a:p>
          <a:p>
            <a:pPr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После нахождения нужного товара, продавец-консультант отдает его покупателю. </a:t>
            </a:r>
          </a:p>
          <a:p>
            <a:pPr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Когда продавец-консультант отдаёт найденный на складе товар, то всегда предоставляет возможность его протестировать. В зависимости от типа товара продавец-консультант предлагает купить к нему дополнительные инструменты.</a:t>
            </a:r>
            <a:endParaRPr lang="ru-RU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6783D17-316B-4537-9912-E0B8F054070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967" y="2361523"/>
            <a:ext cx="5760207" cy="3353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8762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9F6E0C-7EA9-4E17-B17E-1016BDE13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116" y="518747"/>
            <a:ext cx="9886522" cy="1397526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Составление технического задания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0FD82F-04E9-468A-8BE7-AEAA4503A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440" y="1916273"/>
            <a:ext cx="10866444" cy="4323521"/>
          </a:xfrm>
        </p:spPr>
        <p:txBody>
          <a:bodyPr>
            <a:normAutofit fontScale="77500" lnSpcReduction="20000"/>
          </a:bodyPr>
          <a:lstStyle/>
          <a:p>
            <a:pPr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Общие сведения</a:t>
            </a:r>
          </a:p>
          <a:p>
            <a:pPr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Полное наименование системы и ее условное обозначение</a:t>
            </a: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457200" algn="just">
              <a:lnSpc>
                <a:spcPct val="150000"/>
              </a:lnSpc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Наименование разрабатываемой системы - Автоматизация работы музыкального магазина. Далее используется название магазин «Музторг» или сокращение системы АРММ.</a:t>
            </a: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457200" algn="just">
              <a:lnSpc>
                <a:spcPct val="150000"/>
              </a:lnSpc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1.2 Наименование компаний разработчика и заказчика (пользователя) системы и их реквизиты</a:t>
            </a: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457200" algn="just">
              <a:lnSpc>
                <a:spcPct val="150000"/>
              </a:lnSpc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Заказчик</a:t>
            </a: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457200" algn="just">
              <a:lnSpc>
                <a:spcPct val="150000"/>
              </a:lnSpc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ООО «Музыкант»</a:t>
            </a: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457200" algn="just">
              <a:lnSpc>
                <a:spcPct val="150000"/>
              </a:lnSpc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Адрес: г. Курск, ул. Ленина, 86.</a:t>
            </a: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457200" algn="just">
              <a:lnSpc>
                <a:spcPct val="150000"/>
              </a:lnSpc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Исполнитель работ (разработчик)</a:t>
            </a: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457200" algn="just">
              <a:lnSpc>
                <a:spcPct val="150000"/>
              </a:lnSpc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Малышев Антон Александрович, студент специальности 09.02.04 Информационные системы (по отраслям), Курского Регионального Открытого Социального Техникума.</a:t>
            </a: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849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418FED-D9F9-4900-A4FA-6EB249DDA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422C1F-0A0A-41C0-B15D-B05CB64FC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8805681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TM10001114[[fn=Галерея]]</Template>
  <TotalTime>129</TotalTime>
  <Words>475</Words>
  <Application>Microsoft Office PowerPoint</Application>
  <PresentationFormat>Широкоэкранный</PresentationFormat>
  <Paragraphs>38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Times New Roman</vt:lpstr>
      <vt:lpstr>Галерея</vt:lpstr>
      <vt:lpstr>КУРСОВАЯ РАБОТА по МДК 01.02  Методы и средства проектирования информационной системы по теме:  Проектирование автоматизированной информационной системы  «Музыкального магазина»      </vt:lpstr>
      <vt:lpstr>Объект исследования</vt:lpstr>
      <vt:lpstr>Цель курсовой работы </vt:lpstr>
      <vt:lpstr>Задачи курсовой работы </vt:lpstr>
      <vt:lpstr>Анализ предметной области</vt:lpstr>
      <vt:lpstr>Контекстная диаграмма продажи музыкальных инструментов</vt:lpstr>
      <vt:lpstr>Контекстная диаграмма поиска товара на складе </vt:lpstr>
      <vt:lpstr>Составление технического задания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по МДК 01.02  Методы и средства проектирования информационной системы по теме:  Проектирование автоматизированной информационной системы «Музыкального магазина»   Руководитель курсовой работы (проекта):  преподаватель  Е.Н. Иванова Выполнил: студент 3 курса группы ИС-31  специальности 09.02.04 Информационные системы  (по отраслям) __________________А.А. Малышев Курск 2022</dc:title>
  <dc:creator>Toha Like</dc:creator>
  <cp:lastModifiedBy>Toha Like</cp:lastModifiedBy>
  <cp:revision>18</cp:revision>
  <dcterms:created xsi:type="dcterms:W3CDTF">2022-05-03T13:27:34Z</dcterms:created>
  <dcterms:modified xsi:type="dcterms:W3CDTF">2022-05-03T15:37:56Z</dcterms:modified>
</cp:coreProperties>
</file>