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9BEEF-0BD6-4B9F-A414-0971E49CF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523" y="228124"/>
            <a:ext cx="10462952" cy="249299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КУРСОВАЯ РАБОТА по МДК 01.02  Методы и средства проектирования информационной системы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теме: </a:t>
            </a:r>
            <a:br>
              <a:rPr lang="ru-RU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автоматизированной информационной системы </a:t>
            </a:r>
            <a:b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«Музыкального магазина»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endParaRPr lang="ru-RU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A2770-A9BA-415B-BCBC-691D5CEE4B70}"/>
              </a:ext>
            </a:extLst>
          </p:cNvPr>
          <p:cNvSpPr txBox="1"/>
          <p:nvPr/>
        </p:nvSpPr>
        <p:spPr>
          <a:xfrm>
            <a:off x="591899" y="3727939"/>
            <a:ext cx="739151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Руководитель курсовой работы (проекта): </a:t>
            </a:r>
            <a:b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преподаватель  Е.Н. Иванова</a:t>
            </a:r>
            <a:b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Выполнил: студент 3 курса группы ИС-31 </a:t>
            </a:r>
            <a:b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специальности 09.02.04 Информационные системы </a:t>
            </a:r>
            <a:b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(по отраслям)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А.А. Малышев</a:t>
            </a:r>
            <a:b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639C0-EA9E-48F3-8881-5833096150BC}"/>
              </a:ext>
            </a:extLst>
          </p:cNvPr>
          <p:cNvSpPr txBox="1"/>
          <p:nvPr/>
        </p:nvSpPr>
        <p:spPr>
          <a:xfrm>
            <a:off x="2165838" y="2721114"/>
            <a:ext cx="78603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9360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18FED-D9F9-4900-A4FA-6EB249DD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48840"/>
            <a:ext cx="9603275" cy="146689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технического задания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22C1F-0A0A-41C0-B15D-B05CB64FC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74" y="2190609"/>
            <a:ext cx="11637086" cy="3996831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Подсистема сбора и обработки информации предназначена для внесения и загрузки информации о товарах определённого типа.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Подсистема хранения данных предназначена для хранения оперативных данных о товарах, посетителей, данных для формирования отчётов о товарах.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Подсистема формирования отчётности предназначена для создания и формирования отчётов в виде удобном для вывода на печатающие устройства.  На основе системы АРММ.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Подсистема анализа работы системы предназначена для аналитической работы системы, для быстрого выявления неполадок и багов.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Подсистема приложения предназначена для ввода информации о заказах на определённый товар.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3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18FED-D9F9-4900-A4FA-6EB249DD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48840"/>
            <a:ext cx="9603275" cy="146689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 информационной системы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22C1F-0A0A-41C0-B15D-B05CB64FC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1806424"/>
            <a:ext cx="6485069" cy="46066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проектировании модели интернет - магазина применяется метод семантического моделирования. В качестве инструмента семантического моделирования используется диаграмма «сущность-связь» (Entity-Relationship Diagrams, ER - диаграмма).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 - диаграммы используются для разработки данных и представляют собой стандартный способ определения данных и отношений между ними. Таким образом, осуществляется детализация хранилищ данных. Основными понятиями ER-диаграммы являются сущность, связь, атрибут.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4C2585-FB31-49DD-9B04-AB7CC733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20" y="2241486"/>
            <a:ext cx="4718434" cy="32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18FED-D9F9-4900-A4FA-6EB249DD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48840"/>
            <a:ext cx="9603275" cy="146689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 информационной системы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22C1F-0A0A-41C0-B15D-B05CB64FC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960" y="2171984"/>
            <a:ext cx="6217920" cy="413717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Ключ сущности - это не избыточный набор атрибутов, значения которых в совокупности являются уникальными для каждого экземпляра сущности. Неизбыточность заключается в том, что при удалении любого атрибута из ключа, нарушается его уникальность. Сущность может иметь несколько различных ключей. Ключевые атрибуты изображаются на диаграмме подчеркиванием.</a:t>
            </a:r>
            <a:endParaRPr lang="ru-RU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2DA726-3D7D-4BC3-87DD-EA257A94FC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" y="2015732"/>
            <a:ext cx="5496560" cy="3862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32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F08CC-A0ED-4831-95F3-1E4DC5B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3F06A-EB2C-48C9-A1FD-69C965A1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67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78F99-D6AF-4ACB-BD41-EEC7C4C2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022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0A456F-9513-4022-9F36-9EB0C5D0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4862"/>
            <a:ext cx="6180992" cy="3839946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автоматизации является магазин музыкальных инструментов «Музторг».</a:t>
            </a:r>
            <a:endParaRPr lang="ru-RU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Магазин «Музторг» специально оборудованное помещение, предназначенное для продажи музыкальных товаров и оказания услуг покупателям.</a:t>
            </a:r>
            <a:endParaRPr lang="ru-RU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«Музторг» - лидер рынка розничной продажи музыкальных инструментов и оборудования в России. </a:t>
            </a:r>
            <a:endParaRPr lang="ru-RU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DD32820-B481-4CD6-8202-74450E5BE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632" y="2905125"/>
            <a:ext cx="4958854" cy="12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7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53A42-9FC4-4104-A27A-DF71CBE7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929" y="720969"/>
            <a:ext cx="6516141" cy="116937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1DDED-505C-4780-AC11-D232E729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88" y="2068486"/>
            <a:ext cx="6180143" cy="4068545"/>
          </a:xfrm>
        </p:spPr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курсовой работы является приобретение умений проектирования автоматизированных информационных систем и получение опыта в работе с программными средствами. В результате курсовой работы мы должны получить автоматизированную информационную систему музыкального магазина.</a:t>
            </a:r>
            <a:endParaRPr lang="ru-R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AB1739-6DDD-4D37-A86A-3BC27026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022" y="2068486"/>
            <a:ext cx="5029933" cy="373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9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4210E-D391-4897-9295-9B283EEB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6703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курсовой работы 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B9606-4919-4649-BC0B-5085D28E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2147165"/>
            <a:ext cx="10401300" cy="4130542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курсовой работы поставила задачи: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исследование деятельности рассматриваемого предприятия, описать его основные бизнес-процессы, обосновать необходимость разработки автоматизированной системы;</a:t>
            </a:r>
            <a:endParaRPr lang="ru-RU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дать краткий анализ существующих систем и выбрать стратегию автоматизации предприятия;</a:t>
            </a:r>
            <a:endParaRPr lang="ru-RU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составить техническое задание по ГОСТу 34.602-89;</a:t>
            </a:r>
            <a:endParaRPr lang="ru-RU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выполнить эскизное проектирование автоматизированной системы;</a:t>
            </a:r>
            <a:endParaRPr lang="ru-RU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модели базы данных.</a:t>
            </a:r>
            <a:endParaRPr lang="ru-RU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75B24-43AF-4DFB-AC82-0C2A4BEC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6703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7B74D-DCD3-41CC-BD11-E4A958247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093" y="2221533"/>
            <a:ext cx="5952392" cy="3769430"/>
          </a:xfrm>
        </p:spPr>
        <p:txBody>
          <a:bodyPr>
            <a:normAutofit fontScale="92500" lnSpcReduction="20000"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Директор магазина - руководит экономической, финансовой, производственной деятельностью.</a:t>
            </a:r>
            <a:endParaRPr lang="ru-RU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Главный бухгалтер - подчиняется непосредственно руководителю организации и несет ответственность за формирование учетной политики, ведение бухгалтерского учета, своевременное представление полной и достоверной бухгалтерской отчетности.</a:t>
            </a:r>
            <a:endParaRPr lang="ru-RU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Администратор торгового зала - помимо работы с товаром организует работу сотрудников, составляет график работы, следит за соблюдением прав работников.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4E5406-2350-4CD6-BF35-8CDA936574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5" y="2427849"/>
            <a:ext cx="5671038" cy="2575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769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E968E-5933-4738-AE19-601B87AD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67037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продажи музыкальных инструментов</a:t>
            </a:r>
            <a:endParaRPr lang="ru-RU" sz="40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E589152-1EB5-4FE7-8917-5DB69395BC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15" y="2140901"/>
            <a:ext cx="5442437" cy="35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239CB-D8E2-4EBE-9F8E-220FD1E143F2}"/>
              </a:ext>
            </a:extLst>
          </p:cNvPr>
          <p:cNvSpPr txBox="1"/>
          <p:nvPr/>
        </p:nvSpPr>
        <p:spPr>
          <a:xfrm>
            <a:off x="128956" y="2439493"/>
            <a:ext cx="6060829" cy="3002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Торговый зал. Здесь целью персонала являются обслуживание покупателей. Помогать им в выборе инструмента, рассказывать про характеристики выбираемого инструмента. </a:t>
            </a: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Чтобы покупателю предоставить характеристики инструмента, нужно его доставать из коробки и читать его инструкцию. 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для того, чтобы проверить товар на его наличие в магазине, продавец-консультант идёт на склад и там уже проверяет. </a:t>
            </a: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3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D338D-B763-401D-9003-F07690C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поиска товара на складе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4F75FA-AD20-43F2-B99A-D07B1FB63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53399"/>
            <a:ext cx="6127390" cy="3450613"/>
          </a:xfrm>
        </p:spPr>
        <p:txBody>
          <a:bodyPr>
            <a:normAutofit fontScale="70000" lnSpcReduction="20000"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складе принимают заказ покупателя, после начинают искать нужный товар. 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После нахождения нужного товара, продавец-консультант отдает его покупателю. 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Когда продавец-консультант отдаёт найденный на складе товар, то всегда предоставляет возможность его протестировать. В зависимости от типа товара продавец-консультант предлагает купить к нему дополнительные инструменты.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783D17-316B-4537-9912-E0B8F05407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67" y="2361523"/>
            <a:ext cx="5760207" cy="335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876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F6E0C-7EA9-4E17-B17E-1016BDE1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116" y="518747"/>
            <a:ext cx="9886522" cy="1397526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технического задания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0FD82F-04E9-468A-8BE7-AEAA4503A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16" y="1916273"/>
            <a:ext cx="8011875" cy="4238342"/>
          </a:xfrm>
        </p:spPr>
        <p:txBody>
          <a:bodyPr>
            <a:normAutofit fontScale="850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Общие сведения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Наименование разрабатываемой системы - Автоматизация работы музыкального магазина. Далее используется название магазин «Музторг» или сокращение системы АРММ.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Наименование компаний разработчика и заказчика (пользователя) системы и их реквизиты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Заказчик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ООО «Музыкант»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Адрес: г. Курск, ул. Ленина, 86.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Исполнитель работ (разработчик)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Малышев Антон Александрович, студент специальности 09.02.04 Информационные системы (по отраслям), Курского Регионального Открытого Социального Техникума.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8F60FC-FB5B-4FFD-8ED4-5D04D173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9" y="2474868"/>
            <a:ext cx="3121152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9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18FED-D9F9-4900-A4FA-6EB249DD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48840"/>
            <a:ext cx="9603275" cy="146689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технического задания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22C1F-0A0A-41C0-B15D-B05CB64FC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995" y="2119489"/>
            <a:ext cx="7192790" cy="3452907"/>
          </a:xfrm>
        </p:spPr>
        <p:txBody>
          <a:bodyPr/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АРММ состоит из следующих подсистем;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	подсистема сбора и загрузки данных;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	подсистема хранения данных;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	подсистема формирования отчётности;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	подсистема анализа работы системы;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	подсистема приложений;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BA4E55-7E12-41FE-8981-BF0EEB7FDC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89" y="2223247"/>
            <a:ext cx="5330140" cy="3245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805681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166</TotalTime>
  <Words>727</Words>
  <Application>Microsoft Office PowerPoint</Application>
  <PresentationFormat>Широкоэкранный</PresentationFormat>
  <Paragraphs>55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Times New Roman</vt:lpstr>
      <vt:lpstr>Галерея</vt:lpstr>
      <vt:lpstr>КУРСОВАЯ РАБОТА по МДК 01.02  Методы и средства проектирования информационной системы по теме:  Проектирование автоматизированной информационной системы  «Музыкального магазина»      </vt:lpstr>
      <vt:lpstr>Объект исследования</vt:lpstr>
      <vt:lpstr>Цель курсовой работы </vt:lpstr>
      <vt:lpstr>Задачи курсовой работы </vt:lpstr>
      <vt:lpstr>Анализ предметной области</vt:lpstr>
      <vt:lpstr>Контекстная диаграмма продажи музыкальных инструментов</vt:lpstr>
      <vt:lpstr>Контекстная диаграмма поиска товара на складе </vt:lpstr>
      <vt:lpstr>Составление технического задания</vt:lpstr>
      <vt:lpstr>Составление технического задания</vt:lpstr>
      <vt:lpstr>Составление технического задания</vt:lpstr>
      <vt:lpstr>Проектирование базы данных информационной системы</vt:lpstr>
      <vt:lpstr>Проектирование базы данных информационной системы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МДК 01.02  Методы и средства проектирования информационной системы по теме:  Проектирование автоматизированной информационной системы «Музыкального магазина»   Руководитель курсовой работы (проекта):  преподаватель  Е.Н. Иванова Выполнил: студент 3 курса группы ИС-31  специальности 09.02.04 Информационные системы  (по отраслям) __________________А.А. Малышев Курск 2022</dc:title>
  <dc:creator>Toha Like</dc:creator>
  <cp:lastModifiedBy>Toha Like</cp:lastModifiedBy>
  <cp:revision>30</cp:revision>
  <dcterms:created xsi:type="dcterms:W3CDTF">2022-05-03T13:27:34Z</dcterms:created>
  <dcterms:modified xsi:type="dcterms:W3CDTF">2022-05-04T04:12:11Z</dcterms:modified>
</cp:coreProperties>
</file>