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58" r:id="rId5"/>
    <p:sldId id="261" r:id="rId6"/>
    <p:sldId id="262" r:id="rId7"/>
    <p:sldId id="264" r:id="rId8"/>
    <p:sldId id="266" r:id="rId9"/>
    <p:sldId id="269" r:id="rId10"/>
    <p:sldId id="265" r:id="rId11"/>
    <p:sldId id="271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29:04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979 106,'0'-2,"1"1,-1-1,0 1,1 0,0-1,-1 1,1 0,0 0,-1-1,1 1,0 0,0 0,0 0,0 0,0 0,0 0,1 0,-1 0,0 1,0-1,1 0,-1 1,0-1,1 1,-1-1,3 1,42-9,-42 9,105-20,-70 12,-1 1,51-2,-56 8,27-1,-1 2,0 2,83 15,-86-7,-40-8,-1 1,1 0,-1 0,0 2,0 0,0 0,26 15,23 19,85 36,12 7,-137-66,0 1,29 28,17 11,-55-43,0 0,21 24,17 15,-39-41,3 2,0 1,0 0,-2 1,0 1,0 0,-2 1,0 0,13 25,23 45,-34-65,-2 1,0 1,-2 0,14 43,-5 3,13 61,-22-85,23 61,-9-31,-11-32,-6-21,-1 1,-1-1,-1 1,3 36,-6 375,-5-206,3-221,0-1,0 1,-1-1,-1 1,1-1,-1 1,0-1,-1 0,0 0,0 0,0 0,-1 0,0-1,-7 10,2-2,1 1,1 0,0 1,1 0,-5 19,9-24,-1 0,-1 0,0 0,0-1,-1 1,0-1,-1 0,0-1,0 1,-1-1,0 0,-1-1,-10 9,-96 52,56-36,31-20,-1-1,0-1,-52 14,-38 13,-89 57,185-86,-1-2,0-1,0-1,-34 4,-19 4,-9-1,-1-3,-1-4,-122-8,50 0,147 3,-8 2,0-2,0 0,1-2,-1 0,0-1,1-1,0-1,0 0,-30-14,-6-10,-173-87,218 110,0 0,0 0,1-1,-11-10,11 9,-1 1,0 0,-18-11,-23-10,-93-68,-13-8,143 95,0 0,2-1,-1-1,1 0,1 0,-17-22,-52-84,39 60,32 46,0 0,1-1,1 1,-1-1,2-1,0 0,0 0,1 0,-4-19,-7-51,7 39,2-1,-3-54,9 49,5-174,-2 209,1-1,1 1,1 0,0 1,0-1,2 1,0 0,0 1,1-1,13-15,-11 14,21-47,-25 47,0 1,16-25,-13 25,-1-2,0 1,6-18,-8 17,1 0,1 1,10-17,-5 10,0 0,-2-1,10-27,-12 26,1 2,1-1,17-25,35-48,-37 53,2 2,49-56,-70 88,-1 0,1 0,-2-1,1 1,-1-1,4-13,-6 14,1 1,0-1,0 1,1 0,0 0,0 0,1 1,0 0,11-11,11-7,-1-2,33-41,13-14,-52 62,0 2,1 0,1 2,0 0,1 2,1 0,0 2,1 1,34-10,-5-1,-31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29:09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979 106,'0'-2,"1"1,-1-1,0 1,1 0,0-1,-1 1,1 0,0 0,-1-1,1 1,0 0,0 0,0 0,0 0,0 0,0 0,1 0,-1 0,0 1,0-1,1 0,-1 1,0-1,1 1,-1-1,3 1,42-9,-42 9,105-20,-70 12,-1 1,51-2,-56 8,27-1,-1 2,0 2,83 15,-86-7,-40-8,-1 1,1 0,-1 0,0 2,0 0,0 0,26 15,23 19,85 36,12 7,-137-66,0 1,29 28,17 11,-55-43,0 0,21 24,17 15,-39-41,3 2,0 1,0 0,-2 1,0 1,0 0,-2 1,0 0,13 25,23 45,-34-65,-2 1,0 1,-2 0,14 43,-5 3,13 61,-22-85,23 61,-9-31,-11-32,-6-21,-1 1,-1-1,-1 1,3 36,-6 375,-5-206,3-221,0-1,0 1,-1-1,-1 1,1-1,-1 1,0-1,-1 0,0 0,0 0,0 0,-1 0,0-1,-7 10,2-2,1 1,1 0,0 1,1 0,-5 19,9-24,-1 0,-1 0,0 0,0-1,-1 1,0-1,-1 0,0-1,0 1,-1-1,0 0,-1-1,-10 9,-96 52,56-36,31-20,-1-1,0-1,-52 14,-38 13,-89 57,185-86,-1-2,0-1,0-1,-34 4,-19 4,-9-1,-1-3,-1-4,-122-8,50 0,147 3,-8 2,0-2,0 0,1-2,-1 0,0-1,1-1,0-1,0 0,-30-14,-6-10,-173-87,218 110,0 0,0 0,1-1,-11-10,11 9,-1 1,0 0,-18-11,-23-10,-93-68,-13-8,143 95,0 0,2-1,-1-1,1 0,1 0,-17-22,-52-84,39 60,32 46,0 0,1-1,1 1,-1-1,2-1,0 0,0 0,1 0,-4-19,-7-51,7 39,2-1,-3-54,9 49,5-174,-2 209,1-1,1 1,1 0,0 1,0-1,2 1,0 0,0 1,1-1,13-15,-11 14,21-47,-25 47,0 1,16-25,-13 25,-1-2,0 1,6-18,-8 17,1 0,1 1,10-17,-5 10,0 0,-2-1,10-27,-12 26,1 2,1-1,17-25,35-48,-37 53,2 2,49-56,-70 88,-1 0,1 0,-2-1,1 1,-1-1,4-13,-6 14,1 1,0-1,0 1,1 0,0 0,0 0,1 1,0 0,11-11,11-7,-1-2,33-41,13-14,-52 62,0 2,1 0,1 2,0 0,1 2,1 0,0 2,1 1,34-10,-5-1,-31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29:24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979 106,'0'-2,"1"1,-1-1,0 1,1 0,0-1,-1 1,1 0,0 0,-1-1,1 1,0 0,0 0,0 0,0 0,0 0,0 0,1 0,-1 0,0 1,0-1,1 0,-1 1,0-1,1 1,-1-1,3 1,42-9,-42 9,105-20,-70 12,-1 1,51-2,-56 8,27-1,-1 2,0 2,83 15,-86-7,-40-8,-1 1,1 0,-1 0,0 2,0 0,0 0,26 15,23 19,85 36,12 7,-137-66,0 1,29 28,17 11,-55-43,0 0,21 24,17 15,-39-41,3 2,0 1,0 0,-2 1,0 1,0 0,-2 1,0 0,13 25,23 45,-34-65,-2 1,0 1,-2 0,14 43,-5 3,13 61,-22-85,23 61,-9-31,-11-32,-6-21,-1 1,-1-1,-1 1,3 36,-6 375,-5-206,3-221,0-1,0 1,-1-1,-1 1,1-1,-1 1,0-1,-1 0,0 0,0 0,0 0,-1 0,0-1,-7 10,2-2,1 1,1 0,0 1,1 0,-5 19,9-24,-1 0,-1 0,0 0,0-1,-1 1,0-1,-1 0,0-1,0 1,-1-1,0 0,-1-1,-10 9,-96 52,56-36,31-20,-1-1,0-1,-52 14,-38 13,-89 57,185-86,-1-2,0-1,0-1,-34 4,-19 4,-9-1,-1-3,-1-4,-122-8,50 0,147 3,-8 2,0-2,0 0,1-2,-1 0,0-1,1-1,0-1,0 0,-30-14,-6-10,-173-87,218 110,0 0,0 0,1-1,-11-10,11 9,-1 1,0 0,-18-11,-23-10,-93-68,-13-8,143 95,0 0,2-1,-1-1,1 0,1 0,-17-22,-52-84,39 60,32 46,0 0,1-1,1 1,-1-1,2-1,0 0,0 0,1 0,-4-19,-7-51,7 39,2-1,-3-54,9 49,5-174,-2 209,1-1,1 1,1 0,0 1,0-1,2 1,0 0,0 1,1-1,13-15,-11 14,21-47,-25 47,0 1,16-25,-13 25,-1-2,0 1,6-18,-8 17,1 0,1 1,10-17,-5 10,0 0,-2-1,10-27,-12 26,1 2,1-1,17-25,35-48,-37 53,2 2,49-56,-70 88,-1 0,1 0,-2-1,1 1,-1-1,4-13,-6 14,1 1,0-1,0 1,1 0,0 0,0 0,1 1,0 0,11-11,11-7,-1-2,33-41,13-14,-52 62,0 2,1 0,1 2,0 0,1 2,1 0,0 2,1 1,34-10,-5-1,-31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29:09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40,'0'-1,"0"1,0-1,0 1,0-1,1 1,-1-1,0 1,0-1,1 1,-1-1,0 1,1 0,-1-1,1 1,-1-1,0 1,1 0,-1-1,1 1,-1 0,1 0,-1-1,1 1,-1 0,1 0,0 0,16-4,-15 4,39-7,-26 4,-1 0,20 0,-22 2,10 1,1 0,-1 1,31 5,-31-2,-17-4,1 1,0 0,0 1,0-1,-1 1,1 1,9 4,10 8,30 13,6 3,-52-25,0 0,11 11,7 4,-22-16,1 0,7 9,7 5,-14-14,0 0,1 0,-1 0,0 1,-1 0,1 0,-1 0,0 1,4 8,10 18,-14-24,0-1,0 1,-1 0,6 17,-3 0,6 23,-9-32,9 24,-4-13,-4-11,-1-8,-2-1,1 1,-2 0,2 14,-2 141,-2-78,1-83,0 0,0 0,-1-1,1 1,-1 0,1 0,-1 0,0-1,0 1,0 0,-1-1,1 1,-1-1,-2 4,1-1,0 1,0 0,0 0,1-1,-2 9,3-10,0 0,0 0,-1 0,1 0,-1 0,0 0,0 0,0-1,-1 1,1-1,-1 1,0-1,-4 3,-36 20,21-14,12-7,0 0,-1-1,-19 5,-15 6,-32 21,68-33,1 0,-1-1,0 0,-12 1,-8 2,-3 0,0-2,-1-1,-46-3,19 0,56 1,-4 0,1 0,-1 0,1 0,0-1,-1 0,1-1,0 0,0 0,-12-5,-2-4,-64-32,81 40,0 1,0 0,1-1,-5-3,5 3,-1 0,1 0,-8-3,-8-5,-35-25,-6-3,55 36,0-1,0 0,1 0,-1 0,1 0,-7-9,-19-30,15 21,11 18,1 0,0-1,0 1,0-1,1 1,0-1,0 0,0 0,-2-7,-2-19,3 14,0 0,0-20,2 18,2-65,0 78,0 0,1 0,0 1,0-1,0 1,0 0,1-1,0 1,0 0,5-6,-5 6,9-19,-10 19,0-1,7-8,-6 8,0 0,0 1,2-8,-2 7,-1 0,1 0,4-5,-2 2,0 1,-1-1,4-10,-5 11,1-1,0 0,7-9,12-18,-13 20,1 1,18-22,-27 34,1-1,-1 1,0-1,0 1,0-1,2-5,-3 6,0 0,1 0,-1-1,1 1,0 0,0 1,0-1,0 0,5-4,3-2,1-1,11-16,6-5,-21 24,1 0,1 0,-1 1,1 0,0 1,1 0,-1 0,1 1,12-4,-1 0,-12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29:09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65,'0'-1,"0"0,0 0,1 1,-1-1,0 0,1 0,-1 0,1 1,-1-1,1 0,-1 0,1 1,-1-1,1 1,0-1,-1 0,1 1,0-1,0 1,-1 0,1-1,0 1,0-1,0 1,-1 0,3-1,25-4,-26 5,66-12,-44 7,-1 0,32 0,-35 4,17 0,-1 1,1 2,50 8,-52-4,-26-5,1 1,0 0,-1 0,0 1,1 0,-1 0,16 9,15 12,51 23,8 3,-84-40,-1 0,19 18,10 7,-33-28,-1 1,13 15,10 9,-23-25,2 1,-1 1,0-1,0 2,-1-1,0 1,-1 1,0-1,8 16,15 28,-22-41,-1 2,-1-1,0 1,9 26,-4 2,9 38,-15-53,15 38,-5-19,-8-20,-3-13,0 1,-2-1,0 1,2 22,-4 230,-2-126,1-136,0 0,-1-1,1 1,-1 0,0-1,0 1,-1-1,1 1,-1-1,0 1,0-1,0 0,-1 0,-4 5,2 0,0 0,1 1,-1-1,2 1,-4 12,5-16,1 1,-1 0,-1 0,1-1,-1 0,-1 1,1-1,-1 0,0 0,0-1,-1 1,1-1,-7 5,-60 33,36-23,18-12,0 0,0-2,-33 9,-22 9,-55 35,113-54,0-1,0 0,-1-1,-20 3,-11 1,-7 1,0-2,0-3,-76-5,31 0,91 2,-6 1,1-1,0 0,0-1,0 0,0-1,0-1,0 1,0-2,-18-7,-4-7,-106-54,134 69,-1-1,2 0,-1 0,-6-6,6 5,0 0,0 1,-11-7,-15-7,-56-40,-9-7,88 60,1-1,0 0,0 0,1-1,0 0,-10-14,-33-50,25 35,20 30,0-1,-1 0,2 0,-1-1,1 0,1 1,-1-1,1 0,-3-13,-3-29,3 22,2 1,-2-34,5 30,3-107,0 129,0-1,0 1,1 0,0 0,0 0,1 0,1 1,-1-1,1 1,8-10,-7 9,13-30,-15 31,0-1,9-15,-7 15,-1 0,0-1,3-10,-4 10,0 0,1 1,6-11,-3 7,0-1,-1 0,6-17,-7 17,0 0,1 0,10-16,21-29,-22 33,1 0,31-33,-44 53,0 1,0-1,0 0,-1 0,0 0,3-8,-4 9,0-1,0 1,1 0,0 0,0 0,0 0,1 1,-1-1,8-5,6-6,0 0,20-27,8-7,-33 38,2 1,-1 0,1 1,1 0,-1 1,2 1,-1 0,1 2,21-8,-3 1,-19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56:29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65,'0'-1,"0"0,0 0,1 1,-1-1,0 0,1 0,-1 0,1 1,-1-1,1 0,-1 0,1 1,-1-1,1 1,0-1,-1 0,1 1,0-1,0 1,-1 0,1-1,0 1,0-1,0 1,-1 0,3-1,25-4,-26 5,66-12,-44 7,-1 0,32 0,-35 4,17 0,-1 1,1 2,50 8,-52-4,-26-5,1 1,0 0,-1 0,0 1,1 0,-1 0,16 9,15 12,51 23,8 3,-84-40,-1 0,19 18,10 7,-33-28,-1 1,13 15,10 9,-23-25,2 1,-1 1,0-1,0 2,-1-1,0 1,-1 1,0-1,8 16,15 28,-22-41,-1 2,-1-1,0 1,9 26,-4 2,9 38,-15-53,15 38,-5-19,-8-20,-3-13,0 1,-2-1,0 1,2 22,-4 230,-2-126,1-136,0 0,-1-1,1 1,-1 0,0-1,0 1,-1-1,1 1,-1-1,0 1,0-1,0 0,-1 0,-4 5,2 0,0 0,1 1,-1-1,2 1,-4 12,5-16,1 1,-1 0,-1 0,1-1,-1 0,-1 1,1-1,-1 0,0 0,0-1,-1 1,1-1,-7 5,-60 33,36-23,18-12,0 0,0-2,-33 9,-22 9,-55 35,113-54,0-1,0 0,-1-1,-20 3,-11 1,-7 1,0-2,0-3,-76-5,31 0,91 2,-6 1,1-1,0 0,0-1,0 0,0-1,0-1,0 1,0-2,-18-7,-4-7,-106-54,134 69,-1-1,2 0,-1 0,-6-6,6 5,0 0,0 1,-11-7,-15-7,-56-40,-9-7,88 60,1-1,0 0,0 0,1-1,0 0,-10-14,-33-50,25 35,20 30,0-1,-1 0,2 0,-1-1,1 0,1 1,-1-1,1 0,-3-13,-3-29,3 22,2 1,-2-34,5 30,3-107,0 129,0-1,0 1,1 0,0 0,0 0,1 0,1 1,-1-1,1 1,8-10,-7 9,13-30,-15 31,0-1,9-15,-7 15,-1 0,0-1,3-10,-4 10,0 0,1 1,6-11,-3 7,0-1,-1 0,6-17,-7 17,0 0,1 0,10-16,21-29,-22 33,1 0,31-33,-44 53,0 1,0-1,0 0,-1 0,0 0,3-8,-4 9,0-1,0 1,1 0,0 0,0 0,0 0,1 1,-1-1,8-5,6-6,0 0,20-27,8-7,-33 38,2 1,-1 0,1 1,1 0,-1 1,2 1,-1 0,1 2,21-8,-3 1,-19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1:56:29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50,'1'0,"-1"-1,0 0,0 1,0-1,1 1,-1-1,0 0,1 1,-1-1,0 1,1-1,-1 1,1-1,-1 1,1-1,-1 1,1-1,-1 1,1 0,0-1,-1 1,1 0,0-1,-1 1,1 0,1 0,20-4,-20 3,50-8,-34 5,1 1,23-2,-26 5,13-1,-1 1,0 1,40 7,-41-3,-20-4,1 0,-1 0,1 1,-1 0,0 1,0 0,13 6,11 10,40 16,5 5,-64-33,0 1,13 14,9 5,-27-21,0 0,10 12,8 7,-18-20,2 1,-1 1,-1 0,1 0,-1 0,0 1,-1 0,1 1,5 10,12 23,-18-31,1 0,-1 0,-1 1,7 20,-2 1,6 30,-11-41,11 29,-4-15,-5-15,-3-9,-1-1,0 0,-1 1,2 16,-3 180,-2-98,1-106,0-1,-1 1,1-1,-1 1,1 0,-1-1,0 1,-1-1,1 0,0 1,-1-1,0 0,0 0,-3 5,1-1,0 0,0 0,1 0,0 1,-2 9,4-12,-1 0,1 1,-1-1,0 0,0 0,-1 0,0-1,0 1,0 0,0-1,0 0,-1 0,-5 4,-45 25,26-17,15-10,0 0,-1-1,-24 7,-19 6,-41 28,87-42,0 0,0-1,0-1,-16 2,-10 2,-3 0,-2-2,1-1,-59-5,24 1,70 1,-3 1,-1-1,1 0,-1-1,1 0,-1-1,1 1,0-2,0 1,-14-7,-4-5,-82-42,104 53,0 1,1-1,-1-1,-4-4,4 5,1-1,-1 1,-8-6,-12-4,-44-33,-6-4,68 46,1-1,0 1,0-1,0-1,1 1,-9-11,-24-40,19 29,14 22,1-1,0 1,0-1,1 0,0 0,0 0,0 0,1 0,-3-10,-2-23,3 17,0 1,0-27,3 25,3-84,-1 99,0 1,1 0,0 0,1 0,0 0,0 0,0 0,1 1,-1-1,8-7,-7 7,11-23,-12 23,0 1,7-13,-5 12,-2 0,1-1,3-7,-4 7,0 0,1 1,4-8,-1 5,-1-1,-1 0,5-13,-5 13,-1 0,2 0,7-12,17-23,-17 26,0 0,24-27,-34 43,0 0,0-1,0 1,0-1,-1 0,3-5,-4 5,1 1,0 0,0 0,0 0,0 1,1-1,-1 0,1 1,5-5,6-5,-1 1,16-21,6-6,-26 29,2 2,-1-1,1 1,0 1,1 0,0 1,0 0,0 0,17-4,-3 0,-14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2:42:18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50,'1'0,"-1"-1,0 0,0 1,0-1,1 1,-1-1,0 0,1 1,-1-1,0 1,1-1,-1 1,1-1,-1 1,1-1,-1 1,1-1,-1 1,1 0,0-1,-1 1,1 0,0-1,-1 1,1 0,1 0,20-4,-20 3,50-8,-34 5,1 1,23-2,-26 5,13-1,-1 1,0 1,40 7,-41-3,-20-4,1 0,-1 0,1 1,-1 0,0 1,0 0,13 6,11 10,40 16,5 5,-64-33,0 1,13 14,9 5,-27-21,0 0,10 12,8 7,-18-20,2 1,-1 1,-1 0,1 0,-1 0,0 1,-1 0,1 1,5 10,12 23,-18-31,1 0,-1 0,-1 1,7 20,-2 1,6 30,-11-41,11 29,-4-15,-5-15,-3-9,-1-1,0 0,-1 1,2 16,-3 180,-2-98,1-106,0-1,-1 1,1-1,-1 1,1 0,-1-1,0 1,-1-1,1 0,0 1,-1-1,0 0,0 0,-3 5,1-1,0 0,0 0,1 0,0 1,-2 9,4-12,-1 0,1 1,-1-1,0 0,0 0,-1 0,0-1,0 1,0 0,0-1,0 0,-1 0,-5 4,-45 25,26-17,15-10,0 0,-1-1,-24 7,-19 6,-41 28,87-42,0 0,0-1,0-1,-16 2,-10 2,-3 0,-2-2,1-1,-59-5,24 1,70 1,-3 1,-1-1,1 0,-1-1,1 0,-1-1,1 1,0-2,0 1,-14-7,-4-5,-82-42,104 53,0 1,1-1,-1-1,-4-4,4 5,1-1,-1 1,-8-6,-12-4,-44-33,-6-4,68 46,1-1,0 1,0-1,0-1,1 1,-9-11,-24-40,19 29,14 22,1-1,0 1,0-1,1 0,0 0,0 0,0 0,1 0,-3-10,-2-23,3 17,0 1,0-27,3 25,3-84,-1 99,0 1,1 0,0 0,1 0,0 0,0 0,0 0,1 1,-1-1,8-7,-7 7,11-23,-12 23,0 1,7-13,-5 12,-2 0,1-1,3-7,-4 7,0 0,1 1,4-8,-1 5,-1-1,-1 0,5-13,-5 13,-1 0,2 0,7-12,17-23,-17 26,0 0,24-27,-34 43,0 0,0-1,0 1,0-1,-1 0,3-5,-4 5,1 1,0 0,0 0,0 0,0 1,1-1,-1 0,1 1,5-5,6-5,-1 1,16-21,6-6,-26 29,2 2,-1-1,1 1,0 1,1 0,0 1,0 0,0 0,17-4,-3 0,-14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2:42:22.0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50,'1'0,"-1"-1,0 0,0 1,0-1,1 1,-1-1,0 0,1 1,-1-1,0 1,1-1,-1 1,1-1,-1 1,1-1,-1 1,1-1,-1 1,1 0,0-1,-1 1,1 0,0-1,-1 1,1 0,1 0,20-4,-20 3,50-8,-34 5,1 1,23-2,-26 5,13-1,-1 1,0 1,40 7,-41-3,-20-4,1 0,-1 0,1 1,-1 0,0 1,0 0,13 6,11 10,40 16,5 5,-64-33,0 1,13 14,9 5,-27-21,0 0,10 12,8 7,-18-20,2 1,-1 1,-1 0,1 0,-1 0,0 1,-1 0,1 1,5 10,12 23,-18-31,1 0,-1 0,-1 1,7 20,-2 1,6 30,-11-41,11 29,-4-15,-5-15,-3-9,-1-1,0 0,-1 1,2 16,-3 180,-2-98,1-106,0-1,-1 1,1-1,-1 1,1 0,-1-1,0 1,-1-1,1 0,0 1,-1-1,0 0,0 0,-3 5,1-1,0 0,0 0,1 0,0 1,-2 9,4-12,-1 0,1 1,-1-1,0 0,0 0,-1 0,0-1,0 1,0 0,0-1,0 0,-1 0,-5 4,-45 25,26-17,15-10,0 0,-1-1,-24 7,-19 6,-41 28,87-42,0 0,0-1,0-1,-16 2,-10 2,-3 0,-2-2,1-1,-59-5,24 1,70 1,-3 1,-1-1,1 0,-1-1,1 0,-1-1,1 1,0-2,0 1,-14-7,-4-5,-82-42,104 53,0 1,1-1,-1-1,-4-4,4 5,1-1,-1 1,-8-6,-12-4,-44-33,-6-4,68 46,1-1,0 1,0-1,0-1,1 1,-9-11,-24-40,19 29,14 22,1-1,0 1,0-1,1 0,0 0,0 0,0 0,1 0,-3-10,-2-23,3 17,0 1,0-27,3 25,3-84,-1 99,0 1,1 0,0 0,1 0,0 0,0 0,0 0,1 1,-1-1,8-7,-7 7,11-23,-12 23,0 1,7-13,-5 12,-2 0,1-1,3-7,-4 7,0 0,1 1,4-8,-1 5,-1-1,-1 0,5-13,-5 13,-1 0,2 0,7-12,17-23,-17 26,0 0,24-27,-34 43,0 0,0-1,0 1,0-1,-1 0,3-5,-4 5,1 1,0 0,0 0,0 0,0 1,1-1,-1 0,1 1,5-5,6-5,-1 1,16-21,6-6,-26 29,2 2,-1-1,1 1,0 1,1 0,0 1,0 0,0 0,17-4,-3 0,-14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D3724-5185-4341-8413-6DE0C02AC43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BF54-0BF5-41B1-84AD-0DD927EE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0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0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0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1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2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4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8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9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5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7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0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BF54-0BF5-41B1-84AD-0DD927EE0D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9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C639D-C335-8795-08A0-D5F28ED7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F872BC-8C89-D0A9-53F5-B45C6EE1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E738B-C469-2117-0687-C3AEFFE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1CDA-FED8-BDA0-BE29-0D01DB66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44686F-63FE-3DBD-1F54-9B83E131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07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00E8-2EBA-8074-2E6D-4649323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82B670-6AE3-3D2F-DB06-03B1F8D19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9524C-E1F6-0EC8-9274-66AB9D90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5A82D-D769-F9BA-F9FC-5B49611B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8B6AC5-44A7-7D46-3DE6-1B91484D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1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513876-401D-C495-5C2B-43F9D70BA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055783-9E39-9F75-CA9C-689EA5D70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78C17-910D-F360-19F3-8A3DB0C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3B9EC-798F-5199-229A-45BFDC5D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213F80-C200-0C4C-9DF7-DB3B5DCD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4FA05-5F42-5BF1-246A-4477D5E0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C05D6-3D4E-250F-9B1A-DEED72D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D6FFE-BF14-9179-DF9D-5CF4A3BA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6D7B2-6A46-144C-4E78-3009D94B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C65E9-1477-35A4-F096-7AF58F49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0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07746-20C2-A45E-2220-FF06CC45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5175D-2698-779E-9394-CBE35FAA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28F5E-0524-1356-1648-F50FDD79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954A9-8705-19DA-B081-2CE46441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992AE-4DF8-B0BC-8396-F0CDD817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A1E6D-5CEB-088A-AAD9-17B0E986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79D5AB-19F0-5B0C-4BBD-CFA7ECAA4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E7B997-BF79-4314-6A96-3C7CC203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AC25DB-0A87-A14E-208B-B0353AF4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DE90DD-E0FA-B374-B13A-00B415A9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58769D-1E94-5165-8E38-C7AF7104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3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37DC8-4BC2-142F-6B1C-913D824D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C2BACF-7D41-7FED-4CDF-CCD110B5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BF2809-7716-27B9-480F-B0E9826B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8D1216-F14C-05D3-FD04-EFB1E4853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E861DA-D558-78B9-F866-EFB295E42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792BCE-22B6-4FB8-9DF5-75E275F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D06A78-DD1E-896E-1E13-556D1F3D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A3F12-C7FE-E309-6954-989ECA12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57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E8FCD-31DD-1568-C60C-1CFD3534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7D7B00-1094-9BEC-F27E-F6921293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1636D9-260F-F111-BBA0-2F4B8B80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BD3E92-BEBA-8F46-9C2D-95267031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CB724-8F18-6B30-163F-388BAF58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9CCEA-7026-D592-9F28-2C91F17C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176D8-3D9A-16E7-2C14-97314266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0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2A28C-ED49-C1D1-84EA-4E0CD0A7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1573A-EB63-C122-2ADC-6A07D2B6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98D673-C8C9-D691-629B-A5A882B8A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7E5F20-5212-4F4D-CDEE-604086DB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A760A-6F09-CEDB-1F70-015A120D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AFD828-B329-152C-607B-7C8F9AF0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9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E8C5F-2AA3-68C2-C4CE-6D31022D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BFC1B4-498C-A678-2F53-E88262CF6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7A93B-1EA7-F847-1F76-C1E6A098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020BF-8CAA-EF0E-4CB4-8DE12A3F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8FCCA-E820-BDA2-EFAD-ACF4955C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5967D0-0836-0EFB-5A46-9D99215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7513B-0610-7AD7-2DA6-F3454D06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B92BCF-E9DA-9721-CFAA-56367598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FF1D0-E4A7-3DC8-2EBA-598B50A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B151-BB27-4363-AEAA-36F0CB63E53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44BB2-E589-6C55-34AE-B6ADA394F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4895F-DB02-3265-EB99-D3A46291C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2105-D5DF-4429-BAB9-06797B43F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0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5.jp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0F16B-54E1-5E4E-CC5B-42155D918874}"/>
              </a:ext>
            </a:extLst>
          </p:cNvPr>
          <p:cNvSpPr txBox="1">
            <a:spLocks/>
          </p:cNvSpPr>
          <p:nvPr/>
        </p:nvSpPr>
        <p:spPr>
          <a:xfrm>
            <a:off x="1541686" y="3027237"/>
            <a:ext cx="9144000" cy="1076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 по анализу данных добычи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72083-36C3-F608-7AE3-5EFD555834A8}"/>
              </a:ext>
            </a:extLst>
          </p:cNvPr>
          <p:cNvSpPr txBox="1"/>
          <p:nvPr/>
        </p:nvSpPr>
        <p:spPr>
          <a:xfrm>
            <a:off x="604910" y="5587991"/>
            <a:ext cx="4853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Цифровые методы в энергетике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A5C90-6614-E05F-26F9-887EA6848C6E}"/>
              </a:ext>
            </a:extLst>
          </p:cNvPr>
          <p:cNvSpPr txBox="1"/>
          <p:nvPr/>
        </p:nvSpPr>
        <p:spPr>
          <a:xfrm>
            <a:off x="8482818" y="5602059"/>
            <a:ext cx="3235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27 марта – 15 апреля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B7B07-A3B1-DCF4-9CFE-20B0F23F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21" y="564960"/>
            <a:ext cx="4717813" cy="10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Логотип Газпром нефть / Энергетика и ресурсы / TopLogos.ru">
            <a:extLst>
              <a:ext uri="{FF2B5EF4-FFF2-40B4-BE49-F238E27FC236}">
                <a16:creationId xmlns:a16="http://schemas.microsoft.com/office/drawing/2014/main" id="{9A652CFC-CF8B-F94C-92F9-4E061C74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1" y="562748"/>
            <a:ext cx="2082012" cy="10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5EF406-C695-8E89-B762-DCED8AD54AD4}"/>
              </a:ext>
            </a:extLst>
          </p:cNvPr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FD6BED-A85B-A9AC-AECA-5A4B1DB7E62F}"/>
              </a:ext>
            </a:extLst>
          </p:cNvPr>
          <p:cNvCxnSpPr/>
          <p:nvPr/>
        </p:nvCxnSpPr>
        <p:spPr>
          <a:xfrm>
            <a:off x="117126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0B15859-D7BF-12F4-26E0-CC64AE189AB5}"/>
              </a:ext>
            </a:extLst>
          </p:cNvPr>
          <p:cNvCxnSpPr/>
          <p:nvPr/>
        </p:nvCxnSpPr>
        <p:spPr>
          <a:xfrm>
            <a:off x="6049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D4C95B7-5DFF-9C46-A36B-7022B4248E36}"/>
              </a:ext>
            </a:extLst>
          </p:cNvPr>
          <p:cNvCxnSpPr>
            <a:cxnSpLocks/>
          </p:cNvCxnSpPr>
          <p:nvPr/>
        </p:nvCxnSpPr>
        <p:spPr>
          <a:xfrm flipH="1">
            <a:off x="-56271" y="6040872"/>
            <a:ext cx="1230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Пути решения и 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289896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5EF406-C695-8E89-B762-DCED8AD54AD4}"/>
              </a:ext>
            </a:extLst>
          </p:cNvPr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FD6BED-A85B-A9AC-AECA-5A4B1DB7E62F}"/>
              </a:ext>
            </a:extLst>
          </p:cNvPr>
          <p:cNvCxnSpPr/>
          <p:nvPr/>
        </p:nvCxnSpPr>
        <p:spPr>
          <a:xfrm>
            <a:off x="117126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0B15859-D7BF-12F4-26E0-CC64AE189AB5}"/>
              </a:ext>
            </a:extLst>
          </p:cNvPr>
          <p:cNvCxnSpPr/>
          <p:nvPr/>
        </p:nvCxnSpPr>
        <p:spPr>
          <a:xfrm>
            <a:off x="6049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D4C95B7-5DFF-9C46-A36B-7022B4248E36}"/>
              </a:ext>
            </a:extLst>
          </p:cNvPr>
          <p:cNvCxnSpPr>
            <a:cxnSpLocks/>
          </p:cNvCxnSpPr>
          <p:nvPr/>
        </p:nvCxnSpPr>
        <p:spPr>
          <a:xfrm flipH="1">
            <a:off x="-56271" y="6040872"/>
            <a:ext cx="1230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Взгляд в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263593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875981-A0F0-910A-D50C-0F6466419269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Контакты</a:t>
            </a:r>
          </a:p>
        </p:txBody>
      </p:sp>
      <p:pic>
        <p:nvPicPr>
          <p:cNvPr id="2064" name="Picture 16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24A392A5-BF6A-EC91-F238-6F988C61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05" y="1714356"/>
            <a:ext cx="1799868" cy="1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019A8CF3-B989-14C8-C963-244DF1C8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8" y="1714356"/>
            <a:ext cx="1799869" cy="1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67A953DE-27A7-4F48-AE01-49BF33C1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35" y="1714356"/>
            <a:ext cx="1799869" cy="1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CFBE7FA0-4804-C343-FA47-D68E7AD5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24" y="1714356"/>
            <a:ext cx="1799868" cy="1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8BCBB7-CFA9-13BB-86E9-3D79F54EDA6F}"/>
              </a:ext>
            </a:extLst>
          </p:cNvPr>
          <p:cNvSpPr txBox="1"/>
          <p:nvPr/>
        </p:nvSpPr>
        <p:spPr>
          <a:xfrm>
            <a:off x="450576" y="3874975"/>
            <a:ext cx="280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Шеститко</a:t>
            </a:r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Александр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МГУ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B08347-08A8-442C-A1D4-07635965FCB4}"/>
              </a:ext>
            </a:extLst>
          </p:cNvPr>
          <p:cNvSpPr txBox="1"/>
          <p:nvPr/>
        </p:nvSpPr>
        <p:spPr>
          <a:xfrm>
            <a:off x="3512233" y="3897048"/>
            <a:ext cx="280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Чангалиди</a:t>
            </a:r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Антон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ИТМО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206A1-B736-5170-B254-A2680355384B}"/>
              </a:ext>
            </a:extLst>
          </p:cNvPr>
          <p:cNvSpPr txBox="1"/>
          <p:nvPr/>
        </p:nvSpPr>
        <p:spPr>
          <a:xfrm>
            <a:off x="6451879" y="3906420"/>
            <a:ext cx="280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Губайдуллин Арсен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УГНТУ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4A443-16C2-628B-0535-50230013FCBD}"/>
              </a:ext>
            </a:extLst>
          </p:cNvPr>
          <p:cNvSpPr txBox="1"/>
          <p:nvPr/>
        </p:nvSpPr>
        <p:spPr>
          <a:xfrm>
            <a:off x="9391525" y="3935807"/>
            <a:ext cx="280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Гилимханов Данияр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УГНТУ</a:t>
            </a:r>
          </a:p>
        </p:txBody>
      </p:sp>
      <p:pic>
        <p:nvPicPr>
          <p:cNvPr id="20" name="Picture 2" descr="Mail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91" y="4744561"/>
            <a:ext cx="332571" cy="3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4" y="5239866"/>
            <a:ext cx="328947" cy="3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04911" y="4728203"/>
            <a:ext cx="3312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/>
              <a:t>aleksandrsestitko640@gmail.com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02885" y="4735626"/>
            <a:ext cx="21789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anton.chana@gmail.com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4450" y="4728202"/>
            <a:ext cx="2298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gubaidullin.arsen@mail.ru</a:t>
            </a:r>
            <a:endParaRPr lang="ru-RU" sz="1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91301" y="4728203"/>
            <a:ext cx="2518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daniiargilim2023@gmail.com</a:t>
            </a:r>
          </a:p>
        </p:txBody>
      </p:sp>
      <p:pic>
        <p:nvPicPr>
          <p:cNvPr id="29" name="Picture 2" descr="Mail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1" y="4745078"/>
            <a:ext cx="332571" cy="3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Mail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79" y="4744561"/>
            <a:ext cx="332571" cy="3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Mail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730" y="4735626"/>
            <a:ext cx="332571" cy="3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Telegram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91" y="5217350"/>
            <a:ext cx="328947" cy="3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Telegram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03" y="5207387"/>
            <a:ext cx="328947" cy="3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Telegram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730" y="5207622"/>
            <a:ext cx="328947" cy="32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4911" y="5242756"/>
            <a:ext cx="15267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/>
              <a:t>@</a:t>
            </a:r>
            <a:r>
              <a:rPr lang="ru-RU" sz="1500" b="1" dirty="0" err="1"/>
              <a:t>sashashestitko</a:t>
            </a:r>
            <a:endParaRPr lang="ru-RU" sz="15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87677" y="5190793"/>
            <a:ext cx="9941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@</a:t>
            </a:r>
            <a:r>
              <a:rPr lang="ru-RU" sz="1500" b="1" dirty="0" err="1"/>
              <a:t>Kozebra</a:t>
            </a:r>
            <a:endParaRPr lang="ru-RU" sz="15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02885" y="5220240"/>
            <a:ext cx="13668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@</a:t>
            </a:r>
            <a:r>
              <a:rPr lang="ru-RU" sz="1500" b="1" dirty="0" err="1"/>
              <a:t>TohaRhymes</a:t>
            </a:r>
            <a:endParaRPr lang="ru-RU" sz="15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84450" y="5190792"/>
            <a:ext cx="16387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/>
              <a:t>@</a:t>
            </a:r>
            <a:r>
              <a:rPr lang="ru-RU" sz="1500" b="1" dirty="0"/>
              <a:t>Genera1_Meow</a:t>
            </a:r>
          </a:p>
        </p:txBody>
      </p:sp>
    </p:spTree>
    <p:extLst>
      <p:ext uri="{BB962C8B-B14F-4D97-AF65-F5344CB8AC3E}">
        <p14:creationId xmlns:p14="http://schemas.microsoft.com/office/powerpoint/2010/main" val="200746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0F16B-54E1-5E4E-CC5B-42155D918874}"/>
              </a:ext>
            </a:extLst>
          </p:cNvPr>
          <p:cNvSpPr txBox="1">
            <a:spLocks/>
          </p:cNvSpPr>
          <p:nvPr/>
        </p:nvSpPr>
        <p:spPr>
          <a:xfrm>
            <a:off x="1541686" y="3027237"/>
            <a:ext cx="9144000" cy="1076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Дополнительные слайды</a:t>
            </a:r>
          </a:p>
        </p:txBody>
      </p:sp>
    </p:spTree>
    <p:extLst>
      <p:ext uri="{BB962C8B-B14F-4D97-AF65-F5344CB8AC3E}">
        <p14:creationId xmlns:p14="http://schemas.microsoft.com/office/powerpoint/2010/main" val="329289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5EF406-C695-8E89-B762-DCED8AD54AD4}"/>
              </a:ext>
            </a:extLst>
          </p:cNvPr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FD6BED-A85B-A9AC-AECA-5A4B1DB7E62F}"/>
              </a:ext>
            </a:extLst>
          </p:cNvPr>
          <p:cNvCxnSpPr/>
          <p:nvPr/>
        </p:nvCxnSpPr>
        <p:spPr>
          <a:xfrm>
            <a:off x="117126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0B15859-D7BF-12F4-26E0-CC64AE189AB5}"/>
              </a:ext>
            </a:extLst>
          </p:cNvPr>
          <p:cNvCxnSpPr/>
          <p:nvPr/>
        </p:nvCxnSpPr>
        <p:spPr>
          <a:xfrm>
            <a:off x="6049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D4C95B7-5DFF-9C46-A36B-7022B4248E36}"/>
              </a:ext>
            </a:extLst>
          </p:cNvPr>
          <p:cNvCxnSpPr>
            <a:cxnSpLocks/>
          </p:cNvCxnSpPr>
          <p:nvPr/>
        </p:nvCxnSpPr>
        <p:spPr>
          <a:xfrm flipH="1">
            <a:off x="-56271" y="6040872"/>
            <a:ext cx="1230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Исходный код для детектирования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9344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875981-A0F0-910A-D50C-0F6466419269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Команда</a:t>
            </a:r>
          </a:p>
        </p:txBody>
      </p:sp>
      <p:pic>
        <p:nvPicPr>
          <p:cNvPr id="2064" name="Picture 16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24A392A5-BF6A-EC91-F238-6F988C61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45" y="2297856"/>
            <a:ext cx="1799868" cy="1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019A8CF3-B989-14C8-C963-244DF1C8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22" y="2299572"/>
            <a:ext cx="1799869" cy="1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67A953DE-27A7-4F48-AE01-49BF33C1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88" y="2299573"/>
            <a:ext cx="1799869" cy="1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Человек Волосы на лице Выражение лица Рот, запятая, люди, презентация,  мультфильм png | PNGWing">
            <a:extLst>
              <a:ext uri="{FF2B5EF4-FFF2-40B4-BE49-F238E27FC236}">
                <a16:creationId xmlns:a16="http://schemas.microsoft.com/office/drawing/2014/main" id="{CFBE7FA0-4804-C343-FA47-D68E7AD5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55" y="2297856"/>
            <a:ext cx="1799868" cy="1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8BCBB7-CFA9-13BB-86E9-3D79F54EDA6F}"/>
              </a:ext>
            </a:extLst>
          </p:cNvPr>
          <p:cNvSpPr txBox="1"/>
          <p:nvPr/>
        </p:nvSpPr>
        <p:spPr>
          <a:xfrm>
            <a:off x="347218" y="4500206"/>
            <a:ext cx="2800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Шеститко</a:t>
            </a:r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Александр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МГУ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3 курс бакалавриата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Математик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B08347-08A8-442C-A1D4-07635965FCB4}"/>
              </a:ext>
            </a:extLst>
          </p:cNvPr>
          <p:cNvSpPr txBox="1"/>
          <p:nvPr/>
        </p:nvSpPr>
        <p:spPr>
          <a:xfrm>
            <a:off x="3289684" y="4500206"/>
            <a:ext cx="2800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Чангалиди</a:t>
            </a:r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Антон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ИТМО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4 курс бакалавриата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Программист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206A1-B736-5170-B254-A2680355384B}"/>
              </a:ext>
            </a:extLst>
          </p:cNvPr>
          <p:cNvSpPr txBox="1"/>
          <p:nvPr/>
        </p:nvSpPr>
        <p:spPr>
          <a:xfrm>
            <a:off x="6227377" y="4500206"/>
            <a:ext cx="2800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Губайдуллин Арсен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УГНТУ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1 курс магистратуры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Инженер-нефтяник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4A443-16C2-628B-0535-50230013FCBD}"/>
              </a:ext>
            </a:extLst>
          </p:cNvPr>
          <p:cNvSpPr txBox="1"/>
          <p:nvPr/>
        </p:nvSpPr>
        <p:spPr>
          <a:xfrm>
            <a:off x="9165070" y="4500206"/>
            <a:ext cx="2800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Гилимханов Данияр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УГНТУ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1 курс магистратуры</a:t>
            </a:r>
          </a:p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Инженер-нефтяник</a:t>
            </a:r>
          </a:p>
        </p:txBody>
      </p:sp>
    </p:spTree>
    <p:extLst>
      <p:ext uri="{BB962C8B-B14F-4D97-AF65-F5344CB8AC3E}">
        <p14:creationId xmlns:p14="http://schemas.microsoft.com/office/powerpoint/2010/main" val="36973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Газпром нефть» выступила генеральным спонсором технической конференции  «Взаимодействие геологической и гидродинамической моделей» — Газпром нефть">
            <a:extLst>
              <a:ext uri="{FF2B5EF4-FFF2-40B4-BE49-F238E27FC236}">
                <a16:creationId xmlns:a16="http://schemas.microsoft.com/office/drawing/2014/main" id="{2A8C6AFE-0311-2996-F2A8-34AFFB41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9" y="1974378"/>
            <a:ext cx="5477021" cy="403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Проблематика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21388-98C7-F4CA-2502-7B9169205935}"/>
              </a:ext>
            </a:extLst>
          </p:cNvPr>
          <p:cNvSpPr txBox="1"/>
          <p:nvPr/>
        </p:nvSpPr>
        <p:spPr>
          <a:xfrm>
            <a:off x="6219190" y="2767280"/>
            <a:ext cx="5370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Необходимость проведения подготовки данных по режимам работы скважин для корректного построения и адаптации  гидродинамических моделей (ГДМ)</a:t>
            </a:r>
          </a:p>
        </p:txBody>
      </p:sp>
    </p:spTree>
    <p:extLst>
      <p:ext uri="{BB962C8B-B14F-4D97-AF65-F5344CB8AC3E}">
        <p14:creationId xmlns:p14="http://schemas.microsoft.com/office/powerpoint/2010/main" val="215475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5D4723C-CD45-EAC4-7844-621EC1D3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 b="2605"/>
          <a:stretch/>
        </p:blipFill>
        <p:spPr>
          <a:xfrm>
            <a:off x="619435" y="2830909"/>
            <a:ext cx="6238567" cy="3196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5E6DF1-3D67-EE6F-FF5A-B1021649397E}"/>
              </a:ext>
            </a:extLst>
          </p:cNvPr>
          <p:cNvSpPr txBox="1"/>
          <p:nvPr/>
        </p:nvSpPr>
        <p:spPr>
          <a:xfrm>
            <a:off x="7069022" y="2767280"/>
            <a:ext cx="463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Разработка экспертной системы по выявлению аномального поведения фактических параметров работы скважин</a:t>
            </a:r>
          </a:p>
        </p:txBody>
      </p:sp>
    </p:spTree>
    <p:extLst>
      <p:ext uri="{BB962C8B-B14F-4D97-AF65-F5344CB8AC3E}">
        <p14:creationId xmlns:p14="http://schemas.microsoft.com/office/powerpoint/2010/main" val="80197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886534D-32F3-ADB5-6133-B1B350E73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 t="53343" r="5855" b="8349"/>
          <a:stretch/>
        </p:blipFill>
        <p:spPr>
          <a:xfrm>
            <a:off x="604910" y="3663431"/>
            <a:ext cx="5260241" cy="2335237"/>
          </a:xfrm>
          <a:prstGeom prst="rect">
            <a:avLst/>
          </a:prstGeom>
        </p:spPr>
      </p:pic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6B9B6F6-1B4C-0A21-DE9D-53F0BE201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9673" r="52924" b="52020"/>
          <a:stretch/>
        </p:blipFill>
        <p:spPr>
          <a:xfrm>
            <a:off x="604910" y="1297526"/>
            <a:ext cx="5260244" cy="233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Скважинная операция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37534-DDCD-35B1-7640-C9BB5ACF6573}"/>
              </a:ext>
            </a:extLst>
          </p:cNvPr>
          <p:cNvSpPr txBox="1"/>
          <p:nvPr/>
        </p:nvSpPr>
        <p:spPr>
          <a:xfrm>
            <a:off x="1357533" y="1412601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Продуктивность по жидкости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97649-F6F3-491B-CB08-ECBBD4A0B23E}"/>
              </a:ext>
            </a:extLst>
          </p:cNvPr>
          <p:cNvSpPr txBox="1"/>
          <p:nvPr/>
        </p:nvSpPr>
        <p:spPr>
          <a:xfrm>
            <a:off x="1357533" y="3855340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Gas oil ratio</a:t>
            </a:r>
            <a:endParaRPr lang="ru-RU" sz="20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FF32F15-0104-566B-890B-F972250FE0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0" t="53343" r="4961" b="8349"/>
          <a:stretch/>
        </p:blipFill>
        <p:spPr>
          <a:xfrm>
            <a:off x="7448848" y="3677501"/>
            <a:ext cx="3385619" cy="233523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E228858-1B9C-B596-78E0-E5DBF4A291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7847" r="37231" b="53846"/>
          <a:stretch/>
        </p:blipFill>
        <p:spPr>
          <a:xfrm>
            <a:off x="7448848" y="1097361"/>
            <a:ext cx="3263703" cy="2335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328373-5D8C-4A6B-ABA9-EA48927F3D2D}"/>
              </a:ext>
            </a:extLst>
          </p:cNvPr>
          <p:cNvSpPr txBox="1"/>
          <p:nvPr/>
        </p:nvSpPr>
        <p:spPr>
          <a:xfrm>
            <a:off x="7203200" y="1311594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Дебит по нефти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68C80558-2EAE-5894-884E-7A061C6676F3}"/>
                  </a:ext>
                </a:extLst>
              </p14:cNvPr>
              <p14:cNvContentPartPr/>
              <p14:nvPr/>
            </p14:nvContentPartPr>
            <p14:xfrm>
              <a:off x="1954385" y="1832843"/>
              <a:ext cx="1085400" cy="108144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68C80558-2EAE-5894-884E-7A061C6676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6385" y="1796843"/>
                <a:ext cx="1121040" cy="11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A62A15D2-688E-A05A-4114-9CFB8F0F067D}"/>
                  </a:ext>
                </a:extLst>
              </p14:cNvPr>
              <p14:cNvContentPartPr/>
              <p14:nvPr/>
            </p14:nvContentPartPr>
            <p14:xfrm>
              <a:off x="1972049" y="1832843"/>
              <a:ext cx="1085400" cy="108144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A62A15D2-688E-A05A-4114-9CFB8F0F06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049" y="1796843"/>
                <a:ext cx="1121040" cy="11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BAE2C091-B9B3-FD26-A2EA-7F299F1E8EA4}"/>
                  </a:ext>
                </a:extLst>
              </p14:cNvPr>
              <p14:cNvContentPartPr/>
              <p14:nvPr/>
            </p14:nvContentPartPr>
            <p14:xfrm>
              <a:off x="8135429" y="1810440"/>
              <a:ext cx="1085400" cy="108144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BAE2C091-B9B3-FD26-A2EA-7F299F1E8E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7429" y="1774440"/>
                <a:ext cx="1121040" cy="115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0AEE552F-85E3-584E-F834-0CE2DA5C7FD5}"/>
              </a:ext>
            </a:extLst>
          </p:cNvPr>
          <p:cNvCxnSpPr>
            <a:cxnSpLocks/>
          </p:cNvCxnSpPr>
          <p:nvPr/>
        </p:nvCxnSpPr>
        <p:spPr>
          <a:xfrm>
            <a:off x="8575781" y="2624420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CB8275D-A749-2E8F-8142-5D9B173D19A7}"/>
              </a:ext>
            </a:extLst>
          </p:cNvPr>
          <p:cNvCxnSpPr>
            <a:cxnSpLocks/>
          </p:cNvCxnSpPr>
          <p:nvPr/>
        </p:nvCxnSpPr>
        <p:spPr>
          <a:xfrm>
            <a:off x="2369585" y="2724050"/>
            <a:ext cx="0" cy="2382522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251FDE-9431-5835-E821-5C2BBACE65A6}"/>
              </a:ext>
            </a:extLst>
          </p:cNvPr>
          <p:cNvSpPr txBox="1"/>
          <p:nvPr/>
        </p:nvSpPr>
        <p:spPr>
          <a:xfrm>
            <a:off x="7203200" y="4276525"/>
            <a:ext cx="3754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Забойное и устьевое давление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9536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7035153-C213-FB34-94B0-0A402152DC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2" t="53700" r="5511" b="8815"/>
          <a:stretch/>
        </p:blipFill>
        <p:spPr>
          <a:xfrm>
            <a:off x="617979" y="3763286"/>
            <a:ext cx="5306740" cy="2285119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F6E7472-0FD3-4272-424A-C96B36754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8854" r="52994" b="53173"/>
          <a:stretch/>
        </p:blipFill>
        <p:spPr>
          <a:xfrm>
            <a:off x="671954" y="1310459"/>
            <a:ext cx="5126153" cy="231485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7151B22-9139-4A6A-C4A9-2389F37E63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0" t="53750" r="5962" b="9273"/>
          <a:stretch/>
        </p:blipFill>
        <p:spPr>
          <a:xfrm>
            <a:off x="7700475" y="3556892"/>
            <a:ext cx="3367185" cy="2254129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8152D1C-F885-7626-046B-A2A82FECD5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9673" r="69310" b="54097"/>
          <a:stretch/>
        </p:blipFill>
        <p:spPr>
          <a:xfrm>
            <a:off x="7815647" y="1315465"/>
            <a:ext cx="3136843" cy="220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Одиночный выброс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37534-DDCD-35B1-7640-C9BB5ACF6573}"/>
              </a:ext>
            </a:extLst>
          </p:cNvPr>
          <p:cNvSpPr txBox="1"/>
          <p:nvPr/>
        </p:nvSpPr>
        <p:spPr>
          <a:xfrm>
            <a:off x="1357533" y="1412601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Продуктивность по жидкости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97649-F6F3-491B-CB08-ECBBD4A0B23E}"/>
              </a:ext>
            </a:extLst>
          </p:cNvPr>
          <p:cNvSpPr txBox="1"/>
          <p:nvPr/>
        </p:nvSpPr>
        <p:spPr>
          <a:xfrm>
            <a:off x="1357533" y="3855340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Gas oil ratio</a:t>
            </a:r>
            <a:endParaRPr lang="ru-RU" sz="20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28373-5D8C-4A6B-ABA9-EA48927F3D2D}"/>
              </a:ext>
            </a:extLst>
          </p:cNvPr>
          <p:cNvSpPr txBox="1"/>
          <p:nvPr/>
        </p:nvSpPr>
        <p:spPr>
          <a:xfrm>
            <a:off x="7765049" y="1427968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Дебит по воде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A62A15D2-688E-A05A-4114-9CFB8F0F067D}"/>
                  </a:ext>
                </a:extLst>
              </p14:cNvPr>
              <p14:cNvContentPartPr/>
              <p14:nvPr/>
            </p14:nvContentPartPr>
            <p14:xfrm>
              <a:off x="8429577" y="2573133"/>
              <a:ext cx="408740" cy="407248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A62A15D2-688E-A05A-4114-9CFB8F0F06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1587" y="2537157"/>
                <a:ext cx="444361" cy="47884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0AEE552F-85E3-584E-F834-0CE2DA5C7FD5}"/>
              </a:ext>
            </a:extLst>
          </p:cNvPr>
          <p:cNvCxnSpPr>
            <a:cxnSpLocks/>
          </p:cNvCxnSpPr>
          <p:nvPr/>
        </p:nvCxnSpPr>
        <p:spPr>
          <a:xfrm>
            <a:off x="8603917" y="2984623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251FDE-9431-5835-E821-5C2BBACE65A6}"/>
              </a:ext>
            </a:extLst>
          </p:cNvPr>
          <p:cNvSpPr txBox="1"/>
          <p:nvPr/>
        </p:nvSpPr>
        <p:spPr>
          <a:xfrm>
            <a:off x="7961621" y="4459587"/>
            <a:ext cx="3754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Забойное и устьевое давление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D86E2F9-13C7-4E4F-89D5-778D2E40C508}"/>
              </a:ext>
            </a:extLst>
          </p:cNvPr>
          <p:cNvCxnSpPr>
            <a:cxnSpLocks/>
          </p:cNvCxnSpPr>
          <p:nvPr/>
        </p:nvCxnSpPr>
        <p:spPr>
          <a:xfrm>
            <a:off x="1919419" y="2813466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71ADF10-D709-0F4F-F017-BA6FD5B7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 t="53789" r="5511" b="8595"/>
          <a:stretch/>
        </p:blipFill>
        <p:spPr>
          <a:xfrm>
            <a:off x="752137" y="3565593"/>
            <a:ext cx="5302126" cy="2293034"/>
          </a:xfrm>
          <a:prstGeom prst="rect">
            <a:avLst/>
          </a:prstGeom>
        </p:spPr>
      </p:pic>
      <p:pic>
        <p:nvPicPr>
          <p:cNvPr id="33" name="Рисунок 3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AADF8F6-56F5-3527-89FF-97623E6B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" t="9672" r="53268" b="52712"/>
          <a:stretch/>
        </p:blipFill>
        <p:spPr>
          <a:xfrm>
            <a:off x="749737" y="1297526"/>
            <a:ext cx="5222032" cy="2293034"/>
          </a:xfrm>
          <a:prstGeom prst="rect">
            <a:avLst/>
          </a:prstGeom>
        </p:spPr>
      </p:pic>
      <p:pic>
        <p:nvPicPr>
          <p:cNvPr id="31" name="Рисунок 3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85828F7-67C9-B0BD-4CCA-85D55C9D0F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4" t="54042" r="5511" b="8343"/>
          <a:stretch/>
        </p:blipFill>
        <p:spPr>
          <a:xfrm>
            <a:off x="7961621" y="3714168"/>
            <a:ext cx="3332650" cy="2293033"/>
          </a:xfrm>
          <a:prstGeom prst="rect">
            <a:avLst/>
          </a:prstGeom>
        </p:spPr>
      </p:pic>
      <p:pic>
        <p:nvPicPr>
          <p:cNvPr id="28" name="Рисунок 2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83C7F8A-6B9C-5259-FBE2-0D3E0172B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8980" r="68847" b="53404"/>
          <a:stretch/>
        </p:blipFill>
        <p:spPr>
          <a:xfrm>
            <a:off x="7961621" y="1251896"/>
            <a:ext cx="3193366" cy="229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Групповой выброс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37534-DDCD-35B1-7640-C9BB5ACF6573}"/>
              </a:ext>
            </a:extLst>
          </p:cNvPr>
          <p:cNvSpPr txBox="1"/>
          <p:nvPr/>
        </p:nvSpPr>
        <p:spPr>
          <a:xfrm>
            <a:off x="1357533" y="1412601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Продуктивность по жидкости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97649-F6F3-491B-CB08-ECBBD4A0B23E}"/>
              </a:ext>
            </a:extLst>
          </p:cNvPr>
          <p:cNvSpPr txBox="1"/>
          <p:nvPr/>
        </p:nvSpPr>
        <p:spPr>
          <a:xfrm>
            <a:off x="1357533" y="3855340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Gas oil ratio</a:t>
            </a:r>
            <a:endParaRPr lang="ru-RU" sz="20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28373-5D8C-4A6B-ABA9-EA48927F3D2D}"/>
              </a:ext>
            </a:extLst>
          </p:cNvPr>
          <p:cNvSpPr txBox="1"/>
          <p:nvPr/>
        </p:nvSpPr>
        <p:spPr>
          <a:xfrm>
            <a:off x="7765049" y="1427968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Дебит по воде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A62A15D2-688E-A05A-4114-9CFB8F0F067D}"/>
                  </a:ext>
                </a:extLst>
              </p14:cNvPr>
              <p14:cNvContentPartPr/>
              <p14:nvPr/>
            </p14:nvContentPartPr>
            <p14:xfrm>
              <a:off x="9617107" y="2133339"/>
              <a:ext cx="668156" cy="665717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A62A15D2-688E-A05A-4114-9CFB8F0F06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9107" y="2097354"/>
                <a:ext cx="703796" cy="737327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251FDE-9431-5835-E821-5C2BBACE65A6}"/>
              </a:ext>
            </a:extLst>
          </p:cNvPr>
          <p:cNvSpPr txBox="1"/>
          <p:nvPr/>
        </p:nvSpPr>
        <p:spPr>
          <a:xfrm>
            <a:off x="7961621" y="4459587"/>
            <a:ext cx="3754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Забойное и устьевое давление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964ACBA-EE0B-DB72-E980-784BE49D8188}"/>
                  </a:ext>
                </a:extLst>
              </p14:cNvPr>
              <p14:cNvContentPartPr/>
              <p14:nvPr/>
            </p14:nvContentPartPr>
            <p14:xfrm>
              <a:off x="10508822" y="2306442"/>
              <a:ext cx="668156" cy="665717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964ACBA-EE0B-DB72-E980-784BE49D81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0822" y="2270457"/>
                <a:ext cx="703796" cy="737327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B538917-F888-0D9C-B7BA-5092535033C6}"/>
              </a:ext>
            </a:extLst>
          </p:cNvPr>
          <p:cNvCxnSpPr>
            <a:cxnSpLocks/>
          </p:cNvCxnSpPr>
          <p:nvPr/>
        </p:nvCxnSpPr>
        <p:spPr>
          <a:xfrm>
            <a:off x="9729332" y="2646999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318FA10-9834-9BE6-ABDE-7803CD83E7DD}"/>
              </a:ext>
            </a:extLst>
          </p:cNvPr>
          <p:cNvCxnSpPr>
            <a:cxnSpLocks/>
          </p:cNvCxnSpPr>
          <p:nvPr/>
        </p:nvCxnSpPr>
        <p:spPr>
          <a:xfrm>
            <a:off x="10109160" y="2799056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295F107-77CB-7087-E461-E1C7784AD958}"/>
              </a:ext>
            </a:extLst>
          </p:cNvPr>
          <p:cNvCxnSpPr>
            <a:cxnSpLocks/>
          </p:cNvCxnSpPr>
          <p:nvPr/>
        </p:nvCxnSpPr>
        <p:spPr>
          <a:xfrm>
            <a:off x="10742206" y="2799056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A4A512E-C736-D691-4F38-8C1BB138C79E}"/>
              </a:ext>
            </a:extLst>
          </p:cNvPr>
          <p:cNvCxnSpPr>
            <a:cxnSpLocks/>
          </p:cNvCxnSpPr>
          <p:nvPr/>
        </p:nvCxnSpPr>
        <p:spPr>
          <a:xfrm>
            <a:off x="10993080" y="2863533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2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533FEAE-1CD6-A4B4-9C6F-199269B12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3" t="53633" r="6168" b="9195"/>
          <a:stretch/>
        </p:blipFill>
        <p:spPr>
          <a:xfrm>
            <a:off x="7920185" y="3650481"/>
            <a:ext cx="3227163" cy="226599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EC8FF4F-625E-0DC5-1E3B-8FA162F5E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2" t="9195" r="37890" b="53190"/>
          <a:stretch/>
        </p:blipFill>
        <p:spPr>
          <a:xfrm>
            <a:off x="7920185" y="1297550"/>
            <a:ext cx="3175814" cy="2293034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7F5252-FAF1-16DB-B28B-DC8869193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1" t="53426" r="5511" b="8958"/>
          <a:stretch/>
        </p:blipFill>
        <p:spPr>
          <a:xfrm>
            <a:off x="737219" y="3623440"/>
            <a:ext cx="5310512" cy="2293033"/>
          </a:xfrm>
          <a:prstGeom prst="rect">
            <a:avLst/>
          </a:prstGeom>
        </p:spPr>
      </p:pic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31777B9-3849-BDB6-93C1-94CCD590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" t="7155" r="53269" b="52241"/>
          <a:stretch/>
        </p:blipFill>
        <p:spPr>
          <a:xfrm>
            <a:off x="838296" y="1238888"/>
            <a:ext cx="5137855" cy="247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Простой скважины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37534-DDCD-35B1-7640-C9BB5ACF6573}"/>
              </a:ext>
            </a:extLst>
          </p:cNvPr>
          <p:cNvSpPr txBox="1"/>
          <p:nvPr/>
        </p:nvSpPr>
        <p:spPr>
          <a:xfrm>
            <a:off x="1357533" y="1412601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Продуктивность по жидкости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97649-F6F3-491B-CB08-ECBBD4A0B23E}"/>
              </a:ext>
            </a:extLst>
          </p:cNvPr>
          <p:cNvSpPr txBox="1"/>
          <p:nvPr/>
        </p:nvSpPr>
        <p:spPr>
          <a:xfrm>
            <a:off x="1357533" y="3855340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Gas oil ratio</a:t>
            </a:r>
            <a:endParaRPr lang="ru-RU" sz="20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28373-5D8C-4A6B-ABA9-EA48927F3D2D}"/>
              </a:ext>
            </a:extLst>
          </p:cNvPr>
          <p:cNvSpPr txBox="1"/>
          <p:nvPr/>
        </p:nvSpPr>
        <p:spPr>
          <a:xfrm>
            <a:off x="7765049" y="1427968"/>
            <a:ext cx="37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Дебит по нефти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51FDE-9431-5835-E821-5C2BBACE65A6}"/>
              </a:ext>
            </a:extLst>
          </p:cNvPr>
          <p:cNvSpPr txBox="1"/>
          <p:nvPr/>
        </p:nvSpPr>
        <p:spPr>
          <a:xfrm>
            <a:off x="7861338" y="4199859"/>
            <a:ext cx="3754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Забойное и устьевое давление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964ACBA-EE0B-DB72-E980-784BE49D8188}"/>
                  </a:ext>
                </a:extLst>
              </p14:cNvPr>
              <p14:cNvContentPartPr/>
              <p14:nvPr/>
            </p14:nvContentPartPr>
            <p14:xfrm>
              <a:off x="3787229" y="2911596"/>
              <a:ext cx="519300" cy="517404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964ACBA-EE0B-DB72-E980-784BE49D81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9235" y="2875615"/>
                <a:ext cx="554928" cy="589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70273D4E-A11C-8E39-1875-E11362EF2304}"/>
                  </a:ext>
                </a:extLst>
              </p14:cNvPr>
              <p14:cNvContentPartPr/>
              <p14:nvPr/>
            </p14:nvContentPartPr>
            <p14:xfrm>
              <a:off x="3841620" y="5235683"/>
              <a:ext cx="519300" cy="517404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70273D4E-A11C-8E39-1875-E11362EF23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3626" y="5199702"/>
                <a:ext cx="554928" cy="589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AAC06614-73CE-43F5-87AD-7342E9CB649A}"/>
                  </a:ext>
                </a:extLst>
              </p14:cNvPr>
              <p14:cNvContentPartPr/>
              <p14:nvPr/>
            </p14:nvContentPartPr>
            <p14:xfrm>
              <a:off x="9768512" y="2857190"/>
              <a:ext cx="519300" cy="517404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AAC06614-73CE-43F5-87AD-7342E9CB64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0518" y="2821209"/>
                <a:ext cx="554928" cy="589006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2552C7D-81B3-95F0-C794-DF79C0358550}"/>
              </a:ext>
            </a:extLst>
          </p:cNvPr>
          <p:cNvCxnSpPr>
            <a:cxnSpLocks/>
          </p:cNvCxnSpPr>
          <p:nvPr/>
        </p:nvCxnSpPr>
        <p:spPr>
          <a:xfrm>
            <a:off x="4021707" y="3307245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F13E0C8-9675-A536-00C3-F43832D1D3ED}"/>
              </a:ext>
            </a:extLst>
          </p:cNvPr>
          <p:cNvCxnSpPr>
            <a:cxnSpLocks/>
          </p:cNvCxnSpPr>
          <p:nvPr/>
        </p:nvCxnSpPr>
        <p:spPr>
          <a:xfrm>
            <a:off x="4124946" y="3333339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F7F8886-DA2E-1AC1-589F-2F0C3208D2C3}"/>
              </a:ext>
            </a:extLst>
          </p:cNvPr>
          <p:cNvCxnSpPr>
            <a:cxnSpLocks/>
          </p:cNvCxnSpPr>
          <p:nvPr/>
        </p:nvCxnSpPr>
        <p:spPr>
          <a:xfrm>
            <a:off x="9955475" y="3255373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29A14CE-3D2C-26D0-6E7F-ECFEA3AF0560}"/>
              </a:ext>
            </a:extLst>
          </p:cNvPr>
          <p:cNvCxnSpPr>
            <a:cxnSpLocks/>
          </p:cNvCxnSpPr>
          <p:nvPr/>
        </p:nvCxnSpPr>
        <p:spPr>
          <a:xfrm>
            <a:off x="10029530" y="3262086"/>
            <a:ext cx="0" cy="266110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5EF406-C695-8E89-B762-DCED8AD54AD4}"/>
              </a:ext>
            </a:extLst>
          </p:cNvPr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FD6BED-A85B-A9AC-AECA-5A4B1DB7E62F}"/>
              </a:ext>
            </a:extLst>
          </p:cNvPr>
          <p:cNvCxnSpPr/>
          <p:nvPr/>
        </p:nvCxnSpPr>
        <p:spPr>
          <a:xfrm>
            <a:off x="117126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0B15859-D7BF-12F4-26E0-CC64AE189AB5}"/>
              </a:ext>
            </a:extLst>
          </p:cNvPr>
          <p:cNvCxnSpPr/>
          <p:nvPr/>
        </p:nvCxnSpPr>
        <p:spPr>
          <a:xfrm>
            <a:off x="6049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D4C95B7-5DFF-9C46-A36B-7022B4248E36}"/>
              </a:ext>
            </a:extLst>
          </p:cNvPr>
          <p:cNvCxnSpPr>
            <a:cxnSpLocks/>
          </p:cNvCxnSpPr>
          <p:nvPr/>
        </p:nvCxnSpPr>
        <p:spPr>
          <a:xfrm flipH="1">
            <a:off x="-56271" y="6040872"/>
            <a:ext cx="1230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05D70-1F89-9088-1E11-F3B0BBBBAA86}"/>
              </a:ext>
            </a:extLst>
          </p:cNvPr>
          <p:cNvSpPr txBox="1"/>
          <p:nvPr/>
        </p:nvSpPr>
        <p:spPr>
          <a:xfrm>
            <a:off x="604911" y="566620"/>
            <a:ext cx="7795344" cy="73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Пайплайн</a:t>
            </a:r>
            <a:endParaRPr lang="ru-RU" sz="3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91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210</Words>
  <Application>Microsoft Office PowerPoint</Application>
  <PresentationFormat>Широкоэкранный</PresentationFormat>
  <Paragraphs>77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Данияр Гилимханов</dc:creator>
  <cp:lastModifiedBy>Данияр Гилимханов</cp:lastModifiedBy>
  <cp:revision>3</cp:revision>
  <dcterms:created xsi:type="dcterms:W3CDTF">2023-04-11T08:08:36Z</dcterms:created>
  <dcterms:modified xsi:type="dcterms:W3CDTF">2023-04-11T13:08:24Z</dcterms:modified>
</cp:coreProperties>
</file>