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l font" initials="kf" lastIdx="1" clrIdx="0">
    <p:extLst>
      <p:ext uri="{19B8F6BF-5375-455C-9EA6-DF929625EA0E}">
        <p15:presenceInfo xmlns:p15="http://schemas.microsoft.com/office/powerpoint/2012/main" userId="karel f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0936" autoAdjust="0"/>
  </p:normalViewPr>
  <p:slideViewPr>
    <p:cSldViewPr snapToGrid="0">
      <p:cViewPr varScale="1">
        <p:scale>
          <a:sx n="93" d="100"/>
          <a:sy n="93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C38A4-CF3A-4881-B563-632C7CEB0F2B}" type="datetimeFigureOut">
              <a:rPr lang="fr-FR" smtClean="0"/>
              <a:t>16/09/2018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29B46-FC80-4DFB-AB45-B184E1FF1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6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Il existe des milliers de réseaux et applications sociales, mais leur simplicité laisse à désirer. Les gens ne maitrisent jamais toutes leurs </a:t>
            </a:r>
            <a:r>
              <a:rPr lang="fr-FR" dirty="0" err="1"/>
              <a:t>features</a:t>
            </a:r>
            <a:r>
              <a:rPr lang="fr-FR" dirty="0"/>
              <a:t>, on reçoit des mails pour revenir, </a:t>
            </a:r>
            <a:r>
              <a:rPr lang="fr-FR" dirty="0" err="1"/>
              <a:t>etc</a:t>
            </a:r>
            <a:r>
              <a:rPr lang="fr-FR" dirty="0"/>
              <a:t>, etc…</a:t>
            </a:r>
          </a:p>
          <a:p>
            <a:r>
              <a:rPr lang="fr-FR" dirty="0"/>
              <a:t>- Nous sommes a une époque ou presque tout le monde a un compte </a:t>
            </a:r>
            <a:r>
              <a:rPr lang="fr-FR" dirty="0" err="1"/>
              <a:t>facebook</a:t>
            </a:r>
            <a:r>
              <a:rPr lang="fr-FR" dirty="0"/>
              <a:t>, google, </a:t>
            </a:r>
            <a:r>
              <a:rPr lang="fr-FR" dirty="0" err="1"/>
              <a:t>etc</a:t>
            </a:r>
            <a:r>
              <a:rPr lang="fr-FR" dirty="0"/>
              <a:t> alors même que la plupart des utilisateurs identifient ces corporations comme mal intentionnées.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-Peu d’interactivé par rapport au monde réel malgré des technologies de réalité augmentée plus poussées, on voit </a:t>
            </a:r>
            <a:r>
              <a:rPr lang="fr-FR" dirty="0" err="1"/>
              <a:t>tres</a:t>
            </a:r>
            <a:r>
              <a:rPr lang="fr-FR" dirty="0"/>
              <a:t> souvent des gens mettre en avant la réalité augmentée, a travers des </a:t>
            </a:r>
            <a:r>
              <a:rPr lang="fr-FR" dirty="0" err="1"/>
              <a:t>peripheriques</a:t>
            </a:r>
            <a:r>
              <a:rPr lang="fr-FR" dirty="0"/>
              <a:t> et idées futuristes, mais ce n’est pas un reflexe qu’ont les gens et au final on le voit assez peu dans notre vie de tous les jours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 Il y a énormément d’outils sociaux, mais des gens de plus en plus isolés dans le monde réel. A une époque, les communautés étaient très prévalentes, même en ville ou tout le monde se connaissait dans un même </a:t>
            </a:r>
            <a:r>
              <a:rPr lang="fr-FR" dirty="0" err="1"/>
              <a:t>batiment</a:t>
            </a:r>
            <a:r>
              <a:rPr lang="fr-FR" dirty="0"/>
              <a:t>. Si aujourd’hui on n’a jamais eu autant de réseaux sociaux, les gens n’ont jamais été aussi seuls.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9B46-FC80-4DFB-AB45-B184E1FF13D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36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Explicite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Simple login nécessaire, il est possible de ne pas l’afficher dans un message. Pas de messages privés, aucune vraie « identité » en ligne.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Système de vote: Pas de réponses, il est possible de mettre +1 ou -1 a un message. L’idée vient de </a:t>
            </a:r>
            <a:r>
              <a:rPr lang="fr-FR" dirty="0" err="1"/>
              <a:t>dark</a:t>
            </a:r>
            <a:r>
              <a:rPr lang="fr-FR" dirty="0"/>
              <a:t> souls, ou des gens peuvent laisser des messages et les seuls interactions possibles sont de voter +1 ou -1</a:t>
            </a:r>
          </a:p>
          <a:p>
            <a:pPr marL="171450" indent="-171450">
              <a:buFontTx/>
              <a:buChar char="-"/>
            </a:pPr>
            <a:r>
              <a:rPr lang="fr-FR" dirty="0"/>
              <a:t>Un peu à la manière de twitter, AnonyNote serait dans son concept assez limité. Limitation de caractères, pas de carte permettant de savoir ou sont des messages – on reçoit une notification quand on est dans le </a:t>
            </a:r>
            <a:r>
              <a:rPr lang="fr-FR" dirty="0" err="1"/>
              <a:t>perimetre</a:t>
            </a:r>
            <a:r>
              <a:rPr lang="fr-FR" dirty="0"/>
              <a:t> d’un message, sinon on ne sait pas ce qu’on va trouver. Il en découle un coté exploration.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9B46-FC80-4DFB-AB45-B184E1FF13D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05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les messages lus correspondent a des messages qu’on aurait pu écrire sur un mur dans la vraie vie. On les retrouve seulement dans un certain diamètre. Cela les permettrait d’être associé a quelque chose de matériel. Une rue, un établissement, un objet, un detail du paysage.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Le coté exploration mêle l’humour de ce que la communauté pourrait apporter, selon les endroits ou les messages pourraient être, avec le fait qu’il est impossible de voir les messages à l’avance,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A l’heure du big data, des logiciels qui tracent des parcours, des horaires, etc. et enfreignent la vie privée, AnonyNote ne met aucune pression à l’utilisateur et ne collecte pas de données. On essaie de donner une image positive a l’application, au contraire de tous les gros réseaux sociaux et autres compagnies de la </a:t>
            </a:r>
            <a:r>
              <a:rPr lang="fr-FR" dirty="0" err="1"/>
              <a:t>silicon</a:t>
            </a:r>
            <a:r>
              <a:rPr lang="fr-FR" dirty="0"/>
              <a:t> </a:t>
            </a:r>
            <a:r>
              <a:rPr lang="fr-FR" dirty="0" err="1"/>
              <a:t>valley</a:t>
            </a:r>
            <a:r>
              <a:rPr lang="fr-FR" dirty="0"/>
              <a:t> en lesquelles les gens n’ont plus confiance.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Un coté de « post </a:t>
            </a:r>
            <a:r>
              <a:rPr lang="fr-FR" dirty="0" err="1"/>
              <a:t>it</a:t>
            </a:r>
            <a:r>
              <a:rPr lang="fr-FR" dirty="0"/>
              <a:t> virtuels géolocalisés » par exemple « le code d’entrée est AZERTY123 » si près d’un portail ou « penser a acheter des œufs » sur un frigo.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9B46-FC80-4DFB-AB45-B184E1FF13D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50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ou </a:t>
            </a:r>
            <a:r>
              <a:rPr lang="fr-FR" dirty="0" err="1"/>
              <a:t>trip-advisor</a:t>
            </a:r>
            <a:r>
              <a:rPr lang="fr-FR" dirty="0"/>
              <a:t> et n’a pas pour vocation de renseigner des gens sur des parcours à prendre ou des établissements a fréquenter, ou non. On ne peut pas planifier son trajet, et </a:t>
            </a:r>
            <a:r>
              <a:rPr lang="fr-FR" dirty="0" err="1"/>
              <a:t>anonynote</a:t>
            </a:r>
            <a:r>
              <a:rPr lang="fr-FR" dirty="0"/>
              <a:t> vit dans l’instant présent, ce qui est directement autour de nous.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  juste parce que l’on peut y laisser des messages anonyme. Il est possible pour la modération de voir des messages et bannir des utilisateurs.</a:t>
            </a:r>
          </a:p>
          <a:p>
            <a:r>
              <a:rPr lang="fr-FR" dirty="0"/>
              <a:t>- ou une application chargée qui collectionne les </a:t>
            </a:r>
            <a:r>
              <a:rPr lang="fr-FR" dirty="0" err="1"/>
              <a:t>features</a:t>
            </a:r>
            <a:r>
              <a:rPr lang="fr-FR" dirty="0"/>
              <a:t> et les informations sur l’utilisateur, permet de localiser quelqu’un, demande à l’utilisateur de revenir par mail,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9B46-FC80-4DFB-AB45-B184E1FF13D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56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et il ne s’agit pas d’un </a:t>
            </a:r>
            <a:r>
              <a:rPr lang="fr-FR" dirty="0" err="1"/>
              <a:t>modele</a:t>
            </a:r>
            <a:r>
              <a:rPr lang="fr-FR" dirty="0"/>
              <a:t> intelligent quand elle a besoin d’un grand nombre de personnes pour avoir un </a:t>
            </a:r>
            <a:r>
              <a:rPr lang="fr-FR" dirty="0" err="1"/>
              <a:t>interet</a:t>
            </a:r>
            <a:r>
              <a:rPr lang="fr-FR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(par exemple possibilité de faire plus de messages par jour en regardant une courte </a:t>
            </a:r>
            <a:r>
              <a:rPr lang="fr-FR" dirty="0" err="1"/>
              <a:t>video</a:t>
            </a:r>
            <a:r>
              <a:rPr lang="fr-FR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Peut </a:t>
            </a:r>
            <a:r>
              <a:rPr lang="fr-FR" dirty="0" err="1"/>
              <a:t>etre</a:t>
            </a:r>
            <a:r>
              <a:rPr lang="fr-FR" dirty="0"/>
              <a:t> ne demander que de faibles sommes pour </a:t>
            </a:r>
            <a:r>
              <a:rPr lang="fr-FR" dirty="0" err="1"/>
              <a:t>aggrandir</a:t>
            </a:r>
            <a:r>
              <a:rPr lang="fr-FR" dirty="0"/>
              <a:t> le </a:t>
            </a:r>
            <a:r>
              <a:rPr lang="fr-FR" dirty="0" err="1"/>
              <a:t>diametre</a:t>
            </a:r>
            <a:r>
              <a:rPr lang="fr-FR" dirty="0"/>
              <a:t> de la zone de notification d’un message (50 centimes pour 30metres) ou pour repousser le limite de messages par jour.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Permettre à des </a:t>
            </a:r>
            <a:r>
              <a:rPr lang="fr-FR" dirty="0" err="1"/>
              <a:t>etablissements</a:t>
            </a:r>
            <a:r>
              <a:rPr lang="fr-FR" dirty="0"/>
              <a:t> de mettre des courts messages </a:t>
            </a:r>
            <a:r>
              <a:rPr lang="fr-FR" dirty="0" err="1"/>
              <a:t>pres</a:t>
            </a:r>
            <a:r>
              <a:rPr lang="fr-FR" dirty="0"/>
              <a:t> de leur position </a:t>
            </a:r>
            <a:r>
              <a:rPr lang="fr-FR" dirty="0" err="1"/>
              <a:t>geographique</a:t>
            </a:r>
            <a:r>
              <a:rPr lang="fr-FR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9B46-FC80-4DFB-AB45-B184E1FF13D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69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Flask car je dispose de connaissances en python et que cela m’a été recommandé par un ami.</a:t>
            </a:r>
          </a:p>
          <a:p>
            <a:pPr marL="171450" indent="-171450">
              <a:buFontTx/>
              <a:buChar char="-"/>
            </a:pPr>
            <a:r>
              <a:rPr lang="fr-FR" dirty="0"/>
              <a:t>Je n’ai pas de connaissances en IOS et je n’ai pas </a:t>
            </a:r>
            <a:r>
              <a:rPr lang="fr-FR" dirty="0" err="1"/>
              <a:t>d’iphone</a:t>
            </a:r>
            <a:r>
              <a:rPr lang="fr-FR" dirty="0"/>
              <a:t>, je pensais donc commencer par une </a:t>
            </a:r>
            <a:r>
              <a:rPr lang="fr-FR" dirty="0" err="1"/>
              <a:t>apli</a:t>
            </a:r>
            <a:r>
              <a:rPr lang="fr-FR" dirty="0"/>
              <a:t> java.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9B46-FC80-4DFB-AB45-B184E1FF13D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29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9B46-FC80-4DFB-AB45-B184E1FF13D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0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16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5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82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4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35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729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40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1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01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05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9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36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51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14/09/2018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EB5102-39A3-4102-A814-474939AB3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0BA41-4D48-489D-ACCE-5359A9143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AnonyNote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B281F9-31A0-4D4E-9C54-1A3BD309C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de notes géolocalisées</a:t>
            </a:r>
          </a:p>
        </p:txBody>
      </p:sp>
    </p:spTree>
    <p:extLst>
      <p:ext uri="{BB962C8B-B14F-4D97-AF65-F5344CB8AC3E}">
        <p14:creationId xmlns:p14="http://schemas.microsoft.com/office/powerpoint/2010/main" val="154897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B1808-8F66-4147-AA9D-8FC1A79C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1A4EFC-226E-4791-949B-6C12C820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Assez peu d’outils simples et non encombrants</a:t>
            </a:r>
          </a:p>
          <a:p>
            <a:r>
              <a:rPr lang="fr-FR" dirty="0"/>
              <a:t>Peu ou pas d’anonymat sur la plupart des applications et réseaux sociaux</a:t>
            </a:r>
          </a:p>
          <a:p>
            <a:r>
              <a:rPr lang="fr-FR" dirty="0"/>
              <a:t>Peu d’interactivité avec le monde réel</a:t>
            </a:r>
          </a:p>
          <a:p>
            <a:r>
              <a:rPr lang="fr-FR" dirty="0"/>
              <a:t>Une génération de plus en plus isolée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659FF-9ABA-446C-8251-FF079094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03767-F6F1-4A65-8FA7-5F54086E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30696-E096-4680-92A3-EB9C9BE2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52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91D0A-DCA4-4203-8B62-D5B45A5E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AnonyNote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0531F-6254-4A45-BA65-16D5B7D7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AnonyNote est une application mobile permettant de laisser des messages géolocalisés ou d’en lire.</a:t>
            </a:r>
          </a:p>
          <a:p>
            <a:r>
              <a:rPr lang="fr-FR" dirty="0"/>
              <a:t>Un simple login est nécessaire.</a:t>
            </a:r>
          </a:p>
          <a:p>
            <a:r>
              <a:rPr lang="fr-FR" dirty="0"/>
              <a:t>Un système de vote est présent.</a:t>
            </a:r>
          </a:p>
          <a:p>
            <a:r>
              <a:rPr lang="fr-FR" dirty="0"/>
              <a:t>L’aspect est ludique et simple.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7CB5DF-75F8-44FC-94F0-24B97554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3C2D3-5FDC-4510-BA6F-740590C9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48B906-4CFC-4A9C-922A-A257DAD5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81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AB788-86CF-499F-8E7D-3005C85D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qu’AnonyNote 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0F4774-87E1-4021-956C-FDAB9F15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application situationnelle.</a:t>
            </a:r>
          </a:p>
          <a:p>
            <a:r>
              <a:rPr lang="fr-FR" dirty="0"/>
              <a:t>Une application fun, qui conserve un coté exploration.</a:t>
            </a:r>
          </a:p>
          <a:p>
            <a:r>
              <a:rPr lang="fr-FR" dirty="0"/>
              <a:t>Une application non contraignante. </a:t>
            </a:r>
          </a:p>
          <a:p>
            <a:r>
              <a:rPr lang="fr-FR" dirty="0"/>
              <a:t>Une application potentiellement utilitaire.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8BBEF-2A82-4A00-8D8B-F9E871B6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8B433-6BD2-4DEC-94E4-0E0C9537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5CD534-0EC1-4B2C-807A-CECF367F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579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6ACBE-A6A8-44B6-B70F-E28E41EE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qu’AnonyNote n’est pas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C862E-09D1-4B95-A25F-87CB6AAF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AnonyNote n’est pas google-maps</a:t>
            </a:r>
          </a:p>
          <a:p>
            <a:r>
              <a:rPr lang="fr-FR" dirty="0"/>
              <a:t>AnonyNote n’est pas un outil de harcèlement.</a:t>
            </a:r>
          </a:p>
          <a:p>
            <a:r>
              <a:rPr lang="fr-FR" dirty="0"/>
              <a:t>Un réseau social.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662E0-DFFC-4673-AB79-8B04102C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823999-AFB8-45AF-A9FA-6ED0B285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8E582-50BA-4D59-BB8D-C50B31C5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268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B2891-6B2E-4F20-A6E6-2166E039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Rentabilité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2032B-E8CD-4B54-9F19-B626C193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applications payantes ne sont pas populaires.</a:t>
            </a:r>
          </a:p>
          <a:p>
            <a:r>
              <a:rPr lang="fr-FR" dirty="0"/>
              <a:t>La pub est possible mais ne doit pas être intrusive.</a:t>
            </a:r>
          </a:p>
          <a:p>
            <a:r>
              <a:rPr lang="fr-FR" dirty="0"/>
              <a:t>Payer pour agrandir un diamètre</a:t>
            </a:r>
          </a:p>
          <a:p>
            <a:r>
              <a:rPr lang="fr-FR" dirty="0"/>
              <a:t>Pub personnalisée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BB4B27-DC09-4945-8D57-F9DC6FE9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AB6A54-10A6-4991-84CA-CC4A444E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F6D8F1-9D4A-4B37-92D3-7D59004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6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0BA9B-E895-4B81-8C4F-888D1049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Spécificités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CEF94-9DE7-4DB7-A8F7-6EF296E6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Serveur – Flask</a:t>
            </a:r>
          </a:p>
          <a:p>
            <a:r>
              <a:rPr lang="fr-FR" dirty="0"/>
              <a:t>Application Android standard, Android studio - java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61014F-F246-4A60-A191-C7CDEA0E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14/09/2018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1E260-01C9-43A6-A91C-655363F8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AnonyNote -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9CE621-1F72-4069-B6D5-B64254DE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102-39A3-4102-A814-474939AB39B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712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3189BAD-E8E4-4DCB-9725-E2AE7FDD8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762" y="2894744"/>
            <a:ext cx="8915399" cy="2262781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385009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342</TotalTime>
  <Words>816</Words>
  <Application>Microsoft Office PowerPoint</Application>
  <PresentationFormat>Grand écran</PresentationFormat>
  <Paragraphs>78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AnonyNote</vt:lpstr>
      <vt:lpstr>Problématiques</vt:lpstr>
      <vt:lpstr>AnonyNote</vt:lpstr>
      <vt:lpstr>Ce qu’AnonyNote est</vt:lpstr>
      <vt:lpstr>Ce qu’AnonyNote n’est pas</vt:lpstr>
      <vt:lpstr>Rentabilité</vt:lpstr>
      <vt:lpstr>Spécificités techniques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AnonyNote</dc:title>
  <dc:creator>karel font</dc:creator>
  <cp:lastModifiedBy>karel font</cp:lastModifiedBy>
  <cp:revision>20</cp:revision>
  <dcterms:created xsi:type="dcterms:W3CDTF">2018-09-14T13:19:01Z</dcterms:created>
  <dcterms:modified xsi:type="dcterms:W3CDTF">2018-09-16T14:48:59Z</dcterms:modified>
</cp:coreProperties>
</file>