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69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5" r:id="rId17"/>
    <p:sldId id="271" r:id="rId18"/>
    <p:sldId id="278" r:id="rId19"/>
    <p:sldId id="272" r:id="rId20"/>
    <p:sldId id="273" r:id="rId21"/>
    <p:sldId id="274" r:id="rId22"/>
    <p:sldId id="276" r:id="rId23"/>
    <p:sldId id="277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 snapToObjects="1">
      <p:cViewPr varScale="1">
        <p:scale>
          <a:sx n="64" d="100"/>
          <a:sy n="64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734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Comic Sans MS" charset="0"/>
                <a:cs typeface="Comic Sans MS" charset="0"/>
              </a:rPr>
              <a:t>P  A  R  K  I  T</a:t>
            </a:r>
            <a:endParaRPr lang="en-US" dirty="0">
              <a:latin typeface="+mj-lt"/>
              <a:ea typeface="Comic Sans MS" charset="0"/>
              <a:cs typeface="Comic Sans MS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”Make Parking Great Again”</a:t>
            </a:r>
          </a:p>
          <a:p>
            <a:endParaRPr lang="en-US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Peyton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Cross</a:t>
            </a:r>
          </a:p>
        </p:txBody>
      </p:sp>
    </p:spTree>
    <p:extLst>
      <p:ext uri="{BB962C8B-B14F-4D97-AF65-F5344CB8AC3E}">
        <p14:creationId xmlns:p14="http://schemas.microsoft.com/office/powerpoint/2010/main" val="1124345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creen Shot 2016-08-02 at 1.19.4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471" y="1182671"/>
            <a:ext cx="3742463" cy="7388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16-08-02 at 1.19.5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1025" y="1182851"/>
            <a:ext cx="3742463" cy="7387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creen Shot 2016-08-02 at 1.22.0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90578" y="1120214"/>
            <a:ext cx="3742464" cy="7513172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2533477" y="8775526"/>
            <a:ext cx="29845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J</a:t>
            </a:r>
          </a:p>
        </p:txBody>
      </p:sp>
      <p:sp>
        <p:nvSpPr>
          <p:cNvPr id="219" name="Shape 219"/>
          <p:cNvSpPr/>
          <p:nvPr/>
        </p:nvSpPr>
        <p:spPr>
          <a:xfrm>
            <a:off x="6322421" y="8775526"/>
            <a:ext cx="35995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K</a:t>
            </a:r>
          </a:p>
        </p:txBody>
      </p:sp>
      <p:sp>
        <p:nvSpPr>
          <p:cNvPr id="220" name="Shape 220"/>
          <p:cNvSpPr/>
          <p:nvPr/>
        </p:nvSpPr>
        <p:spPr>
          <a:xfrm>
            <a:off x="10302272" y="8775526"/>
            <a:ext cx="3190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creen Shot 2016-08-02 at 1.19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465" y="1212784"/>
            <a:ext cx="3691565" cy="7328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creen Shot 2016-08-02 at 1.20.0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3157" y="1185235"/>
            <a:ext cx="3691565" cy="7383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Screen Shot 2016-08-02 at 1.20.1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0849" y="1198958"/>
            <a:ext cx="3691566" cy="735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1973673" y="8678971"/>
            <a:ext cx="4951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</a:t>
            </a:r>
          </a:p>
        </p:txBody>
      </p:sp>
      <p:sp>
        <p:nvSpPr>
          <p:cNvPr id="226" name="Shape 226"/>
          <p:cNvSpPr/>
          <p:nvPr/>
        </p:nvSpPr>
        <p:spPr>
          <a:xfrm>
            <a:off x="6126740" y="8678971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</a:t>
            </a:r>
          </a:p>
        </p:txBody>
      </p:sp>
      <p:sp>
        <p:nvSpPr>
          <p:cNvPr id="227" name="Shape 227"/>
          <p:cNvSpPr/>
          <p:nvPr/>
        </p:nvSpPr>
        <p:spPr>
          <a:xfrm>
            <a:off x="10241631" y="8678971"/>
            <a:ext cx="4700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creen Shot 2016-08-02 at 1.19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486" y="1048102"/>
            <a:ext cx="3843565" cy="7573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Screen Shot 2016-08-02 at 1.20.4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1971" y="1061599"/>
            <a:ext cx="3800858" cy="7630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Screen Shot 2016-08-02 at 1.22.1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41102" y="1090176"/>
            <a:ext cx="3800859" cy="7573248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2366443" y="8726136"/>
            <a:ext cx="3936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</a:t>
            </a:r>
          </a:p>
        </p:txBody>
      </p:sp>
      <p:sp>
        <p:nvSpPr>
          <p:cNvPr id="233" name="Shape 233"/>
          <p:cNvSpPr/>
          <p:nvPr/>
        </p:nvSpPr>
        <p:spPr>
          <a:xfrm>
            <a:off x="6267399" y="8726136"/>
            <a:ext cx="4700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Q</a:t>
            </a:r>
          </a:p>
        </p:txBody>
      </p:sp>
      <p:sp>
        <p:nvSpPr>
          <p:cNvPr id="234" name="Shape 234"/>
          <p:cNvSpPr/>
          <p:nvPr/>
        </p:nvSpPr>
        <p:spPr>
          <a:xfrm>
            <a:off x="10231905" y="8726136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creen Shot 2016-08-02 at 1.22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473" y="963797"/>
            <a:ext cx="3949711" cy="7826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Screen Shot 2016-08-02 at 1.20.3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7545" y="970813"/>
            <a:ext cx="3949710" cy="7811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creen Shot 2016-08-02 at 1.21.13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52616" y="1013897"/>
            <a:ext cx="3949711" cy="7725806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2205878" y="870617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</a:t>
            </a:r>
          </a:p>
        </p:txBody>
      </p:sp>
      <p:sp>
        <p:nvSpPr>
          <p:cNvPr id="240" name="Shape 240"/>
          <p:cNvSpPr/>
          <p:nvPr/>
        </p:nvSpPr>
        <p:spPr>
          <a:xfrm>
            <a:off x="6318148" y="8706177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</a:t>
            </a:r>
          </a:p>
        </p:txBody>
      </p:sp>
      <p:sp>
        <p:nvSpPr>
          <p:cNvPr id="241" name="Shape 241"/>
          <p:cNvSpPr/>
          <p:nvPr/>
        </p:nvSpPr>
        <p:spPr>
          <a:xfrm>
            <a:off x="10405272" y="8706177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creen Shot 2016-08-02 at 1.21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058" y="1094748"/>
            <a:ext cx="3796270" cy="7564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 Shot 2016-08-02 at 1.21.2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2034" y="1122868"/>
            <a:ext cx="3796271" cy="7507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 Shot 2016-08-02 at 1.21.3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01011" y="1044444"/>
            <a:ext cx="3796270" cy="76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2164368" y="8738848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</a:t>
            </a:r>
          </a:p>
        </p:txBody>
      </p:sp>
      <p:sp>
        <p:nvSpPr>
          <p:cNvPr id="247" name="Shape 247"/>
          <p:cNvSpPr/>
          <p:nvPr/>
        </p:nvSpPr>
        <p:spPr>
          <a:xfrm>
            <a:off x="6242024" y="8738848"/>
            <a:ext cx="520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</a:t>
            </a:r>
          </a:p>
        </p:txBody>
      </p:sp>
      <p:sp>
        <p:nvSpPr>
          <p:cNvPr id="248" name="Shape 248"/>
          <p:cNvSpPr/>
          <p:nvPr/>
        </p:nvSpPr>
        <p:spPr>
          <a:xfrm>
            <a:off x="10202322" y="8738848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creen Shot 2016-08-02 at 1.21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2799" y="671807"/>
            <a:ext cx="4408566" cy="8867419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/>
        </p:nvSpPr>
        <p:spPr>
          <a:xfrm>
            <a:off x="4028176" y="7022830"/>
            <a:ext cx="361773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478700" y="7480898"/>
            <a:ext cx="2716687" cy="4909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5116242" y="7478735"/>
            <a:ext cx="144160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chemeClr val="accent2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REGISTER</a:t>
            </a:r>
          </a:p>
        </p:txBody>
      </p:sp>
      <p:pic>
        <p:nvPicPr>
          <p:cNvPr id="254" name="Screen Shot 2016-08-02 at 1.19.4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77246" y="110926"/>
            <a:ext cx="4828327" cy="9531936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8683941" y="7604462"/>
            <a:ext cx="3528728" cy="718646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621324" y="7716134"/>
            <a:ext cx="165396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 spc="391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ARRIVED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Set-Up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581400"/>
            <a:ext cx="95631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Technologies Used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Android Studio</a:t>
            </a:r>
          </a:p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Java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dirty="0" err="1" smtClean="0">
                <a:latin typeface="Comic Sans MS" charset="0"/>
                <a:ea typeface="Comic Sans MS" charset="0"/>
                <a:cs typeface="Comic Sans MS" charset="0"/>
              </a:rPr>
              <a:t>NodeJS</a:t>
            </a:r>
            <a:endParaRPr lang="en-US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Digital Ocean</a:t>
            </a:r>
          </a:p>
          <a:p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3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Technologies Used (continued)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Nginx</a:t>
            </a:r>
          </a:p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MySQL</a:t>
            </a:r>
          </a:p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LMU Build</a:t>
            </a:r>
          </a:p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Google Maps </a:t>
            </a:r>
            <a:r>
              <a:rPr lang="en-US" dirty="0" err="1" smtClean="0">
                <a:latin typeface="Comic Sans MS" charset="0"/>
                <a:ea typeface="Comic Sans MS" charset="0"/>
                <a:cs typeface="Comic Sans MS" charset="0"/>
              </a:rPr>
              <a:t>api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11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Preliminary Development Schedule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January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2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5th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- Registration and User Authentication should be implemented</a:t>
            </a:r>
          </a:p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February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 5th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- A payment system should be implemented</a:t>
            </a: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February 10th - User reporting is implemented and all high priority features are implemented</a:t>
            </a: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February 17th - Most graphical information such as maps and display rates are 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implemented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8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Project Proposal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Parkit is 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a cross-platform application that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aims to remove the pain of 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parking.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It allows homeowners to rent out their driveway to people looking for a place to park.</a:t>
            </a: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The target audience are millennials for parkers and new homeowners for stall owners.</a:t>
            </a:r>
          </a:p>
          <a:p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99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Preliminary Development Schedule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March 11th - Admin GUI is implemented and Medium priority features should be implemented</a:t>
            </a: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April 3rd - Low priority features are implemented and the 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app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is in Alpha</a:t>
            </a: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May 1st - </a:t>
            </a:r>
            <a:r>
              <a:rPr lang="en-US" dirty="0" err="1">
                <a:latin typeface="Comic Sans MS" charset="0"/>
                <a:ea typeface="Comic Sans MS" charset="0"/>
                <a:cs typeface="Comic Sans MS" charset="0"/>
              </a:rPr>
              <a:t>Parkit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 is 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scheduled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for Beta</a:t>
            </a: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June 5th </a:t>
            </a:r>
            <a:r>
              <a:rPr lang="mr-IN" dirty="0" smtClean="0">
                <a:latin typeface="Comic Sans MS" charset="0"/>
                <a:ea typeface="Comic Sans MS" charset="0"/>
                <a:cs typeface="Comic Sans MS" charset="0"/>
              </a:rPr>
              <a:t>–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dirty="0" err="1" smtClean="0">
                <a:latin typeface="Comic Sans MS" charset="0"/>
                <a:ea typeface="Comic Sans MS" charset="0"/>
                <a:cs typeface="Comic Sans MS" charset="0"/>
              </a:rPr>
              <a:t>Parkit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 is scheduled for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released</a:t>
            </a:r>
          </a:p>
          <a:p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09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Conclusion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mic Sans MS" charset="0"/>
                <a:ea typeface="Comic Sans MS" charset="0"/>
                <a:cs typeface="Comic Sans MS" charset="0"/>
              </a:rPr>
              <a:t>Parkit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 is an app that solves the problem of parking.</a:t>
            </a:r>
          </a:p>
          <a:p>
            <a:r>
              <a:rPr lang="en-US" dirty="0" err="1">
                <a:latin typeface="Comic Sans MS" charset="0"/>
                <a:ea typeface="Comic Sans MS" charset="0"/>
                <a:cs typeface="Comic Sans MS" charset="0"/>
              </a:rPr>
              <a:t>Parkit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 is planned to be released on iOS, Android and Web.</a:t>
            </a: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iOS Alpha is scheduled to be released April 3rd</a:t>
            </a: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iOS Beta is scheduled to be released May 1st</a:t>
            </a: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An official iOS release is scheduled to be released June 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5th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/>
            </a:r>
            <a:br>
              <a:rPr lang="en-US" dirty="0">
                <a:latin typeface="Comic Sans MS" charset="0"/>
                <a:ea typeface="Comic Sans MS" charset="0"/>
                <a:cs typeface="Comic Sans MS" charset="0"/>
              </a:rPr>
            </a:b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61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Comic Sans MS" charset="0"/>
                <a:cs typeface="Comic Sans MS" charset="0"/>
              </a:rPr>
              <a:t>Questions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231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1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Justification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This project helps aim to provide a cheaper alternative to nearby expensive lots. And allows homeowners to make passive income while they are at work.</a:t>
            </a: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This project will involve knowledge learned from class like Computer 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Programming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, Data Structures, Algorithms, Interaction Design and Databases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.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0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6-08-02 at 1.22.0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7408" y="1227590"/>
            <a:ext cx="1696289" cy="3354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Screen Shot 2016-08-02 at 1.21.5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9167" y="1268481"/>
            <a:ext cx="1627269" cy="3273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creen Shot 2016-08-02 at 1.21.46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90159" y="1252836"/>
            <a:ext cx="1645761" cy="3335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Screen Shot 2016-08-02 at 1.21.05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92383" y="1230813"/>
            <a:ext cx="1696288" cy="3348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Screen Shot 2016-08-02 at 1.20.54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28162" y="5965617"/>
            <a:ext cx="1645761" cy="3279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Screen Shot 2016-08-02 at 1.20.23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3378" y="1289586"/>
            <a:ext cx="1592740" cy="3161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Screen Shot 2016-08-02 at 1.20.18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00123" y="1233755"/>
            <a:ext cx="1645761" cy="3273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 Shot 2016-08-02 at 1.19.24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145134" y="1186628"/>
            <a:ext cx="1696288" cy="3367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Screen Shot 2016-08-02 at 1.20.18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762157" y="5930181"/>
            <a:ext cx="1627269" cy="3236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creen Shot 2016-08-02 at 1.19.24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512659" y="5921514"/>
            <a:ext cx="1696288" cy="336735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5591891" y="212005"/>
            <a:ext cx="182101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Register</a:t>
            </a:r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5682072" y="5126901"/>
            <a:ext cx="15371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Sign In</a:t>
            </a:r>
          </a:p>
        </p:txBody>
      </p:sp>
      <p:sp>
        <p:nvSpPr>
          <p:cNvPr id="131" name="Shape 131"/>
          <p:cNvSpPr/>
          <p:nvPr/>
        </p:nvSpPr>
        <p:spPr>
          <a:xfrm>
            <a:off x="779769" y="4394681"/>
            <a:ext cx="35995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A</a:t>
            </a:r>
          </a:p>
        </p:txBody>
      </p:sp>
      <p:sp>
        <p:nvSpPr>
          <p:cNvPr id="132" name="Shape 132"/>
          <p:cNvSpPr/>
          <p:nvPr/>
        </p:nvSpPr>
        <p:spPr>
          <a:xfrm>
            <a:off x="2643025" y="4394681"/>
            <a:ext cx="35995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B</a:t>
            </a:r>
          </a:p>
        </p:txBody>
      </p:sp>
      <p:sp>
        <p:nvSpPr>
          <p:cNvPr id="133" name="Shape 133"/>
          <p:cNvSpPr/>
          <p:nvPr/>
        </p:nvSpPr>
        <p:spPr>
          <a:xfrm>
            <a:off x="4451539" y="4394681"/>
            <a:ext cx="3802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C</a:t>
            </a:r>
          </a:p>
        </p:txBody>
      </p:sp>
      <p:sp>
        <p:nvSpPr>
          <p:cNvPr id="134" name="Shape 134"/>
          <p:cNvSpPr/>
          <p:nvPr/>
        </p:nvSpPr>
        <p:spPr>
          <a:xfrm>
            <a:off x="6280310" y="4389786"/>
            <a:ext cx="38021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D</a:t>
            </a:r>
          </a:p>
        </p:txBody>
      </p:sp>
      <p:sp>
        <p:nvSpPr>
          <p:cNvPr id="135" name="Shape 135"/>
          <p:cNvSpPr/>
          <p:nvPr/>
        </p:nvSpPr>
        <p:spPr>
          <a:xfrm>
            <a:off x="8143566" y="4394681"/>
            <a:ext cx="33933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E</a:t>
            </a:r>
          </a:p>
        </p:txBody>
      </p:sp>
      <p:sp>
        <p:nvSpPr>
          <p:cNvPr id="136" name="Shape 136"/>
          <p:cNvSpPr/>
          <p:nvPr/>
        </p:nvSpPr>
        <p:spPr>
          <a:xfrm>
            <a:off x="9980989" y="4394681"/>
            <a:ext cx="3190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F</a:t>
            </a:r>
          </a:p>
        </p:txBody>
      </p:sp>
      <p:sp>
        <p:nvSpPr>
          <p:cNvPr id="137" name="Shape 137"/>
          <p:cNvSpPr/>
          <p:nvPr/>
        </p:nvSpPr>
        <p:spPr>
          <a:xfrm>
            <a:off x="11831378" y="4394681"/>
            <a:ext cx="40083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G</a:t>
            </a:r>
          </a:p>
        </p:txBody>
      </p:sp>
      <p:sp>
        <p:nvSpPr>
          <p:cNvPr id="138" name="Shape 138"/>
          <p:cNvSpPr/>
          <p:nvPr/>
        </p:nvSpPr>
        <p:spPr>
          <a:xfrm>
            <a:off x="4380910" y="9204813"/>
            <a:ext cx="35995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B</a:t>
            </a:r>
          </a:p>
        </p:txBody>
      </p:sp>
      <p:sp>
        <p:nvSpPr>
          <p:cNvPr id="139" name="Shape 139"/>
          <p:cNvSpPr/>
          <p:nvPr/>
        </p:nvSpPr>
        <p:spPr>
          <a:xfrm>
            <a:off x="6260519" y="9204813"/>
            <a:ext cx="38021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H</a:t>
            </a:r>
          </a:p>
        </p:txBody>
      </p:sp>
      <p:sp>
        <p:nvSpPr>
          <p:cNvPr id="140" name="Shape 140"/>
          <p:cNvSpPr/>
          <p:nvPr/>
        </p:nvSpPr>
        <p:spPr>
          <a:xfrm>
            <a:off x="8160384" y="9204813"/>
            <a:ext cx="40083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creen Shot 2016-08-02 at 1.19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6870" y="1176583"/>
            <a:ext cx="1696289" cy="3348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16-08-02 at 1.19.4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4247" y="1130161"/>
            <a:ext cx="1743236" cy="3441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creen Shot 2016-08-02 at 1.19.3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2506" y="1145028"/>
            <a:ext cx="1696289" cy="341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16-08-02 at 1.19.54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54286" y="1120656"/>
            <a:ext cx="1743236" cy="3460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16-08-02 at 1.22.07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90578" y="1148193"/>
            <a:ext cx="1696289" cy="3405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6-08-02 at 1.19.24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8798" y="1167206"/>
            <a:ext cx="1696289" cy="336735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2519273" y="216449"/>
            <a:ext cx="7966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Setting Destination, Reserve, Check In</a:t>
            </a:r>
          </a:p>
        </p:txBody>
      </p:sp>
      <p:sp>
        <p:nvSpPr>
          <p:cNvPr id="149" name="Shape 149"/>
          <p:cNvSpPr/>
          <p:nvPr/>
        </p:nvSpPr>
        <p:spPr>
          <a:xfrm>
            <a:off x="2286633" y="5205364"/>
            <a:ext cx="22997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Check Out</a:t>
            </a:r>
          </a:p>
        </p:txBody>
      </p:sp>
      <p:pic>
        <p:nvPicPr>
          <p:cNvPr id="150" name="Screen Shot 2016-08-02 at 1.20.04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59017" y="5908208"/>
            <a:ext cx="1696289" cy="3392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creen Shot 2016-08-02 at 1.20.11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70730" y="5870906"/>
            <a:ext cx="1743236" cy="347350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7266669" y="5161727"/>
            <a:ext cx="39767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Show All Locations</a:t>
            </a:r>
          </a:p>
        </p:txBody>
      </p:sp>
      <p:pic>
        <p:nvPicPr>
          <p:cNvPr id="153" name="Screen Shot 2016-08-02 at 1.19.24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36616" y="5820935"/>
            <a:ext cx="1696289" cy="3367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16-08-02 at 1.19.29 A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544539" y="5833453"/>
            <a:ext cx="1696289" cy="334231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936523" y="4604120"/>
            <a:ext cx="40083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G</a:t>
            </a:r>
          </a:p>
        </p:txBody>
      </p:sp>
      <p:sp>
        <p:nvSpPr>
          <p:cNvPr id="156" name="Shape 156"/>
          <p:cNvSpPr/>
          <p:nvPr/>
        </p:nvSpPr>
        <p:spPr>
          <a:xfrm>
            <a:off x="3092306" y="4604120"/>
            <a:ext cx="21668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I</a:t>
            </a:r>
          </a:p>
        </p:txBody>
      </p:sp>
      <p:sp>
        <p:nvSpPr>
          <p:cNvPr id="157" name="Shape 157"/>
          <p:cNvSpPr/>
          <p:nvPr/>
        </p:nvSpPr>
        <p:spPr>
          <a:xfrm>
            <a:off x="5138607" y="4604120"/>
            <a:ext cx="29845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J</a:t>
            </a:r>
          </a:p>
        </p:txBody>
      </p:sp>
      <p:sp>
        <p:nvSpPr>
          <p:cNvPr id="158" name="Shape 158"/>
          <p:cNvSpPr/>
          <p:nvPr/>
        </p:nvSpPr>
        <p:spPr>
          <a:xfrm>
            <a:off x="7171562" y="4604120"/>
            <a:ext cx="35995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K</a:t>
            </a:r>
          </a:p>
        </p:txBody>
      </p:sp>
      <p:sp>
        <p:nvSpPr>
          <p:cNvPr id="159" name="Shape 159"/>
          <p:cNvSpPr/>
          <p:nvPr/>
        </p:nvSpPr>
        <p:spPr>
          <a:xfrm>
            <a:off x="9238303" y="4604120"/>
            <a:ext cx="3190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L</a:t>
            </a:r>
          </a:p>
        </p:txBody>
      </p:sp>
      <p:sp>
        <p:nvSpPr>
          <p:cNvPr id="160" name="Shape 160"/>
          <p:cNvSpPr/>
          <p:nvPr/>
        </p:nvSpPr>
        <p:spPr>
          <a:xfrm>
            <a:off x="11254035" y="4604120"/>
            <a:ext cx="4210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M</a:t>
            </a:r>
          </a:p>
        </p:txBody>
      </p:sp>
      <p:sp>
        <p:nvSpPr>
          <p:cNvPr id="161" name="Shape 161"/>
          <p:cNvSpPr/>
          <p:nvPr/>
        </p:nvSpPr>
        <p:spPr>
          <a:xfrm>
            <a:off x="2317055" y="9267904"/>
            <a:ext cx="38021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N</a:t>
            </a:r>
          </a:p>
        </p:txBody>
      </p:sp>
      <p:sp>
        <p:nvSpPr>
          <p:cNvPr id="162" name="Shape 162"/>
          <p:cNvSpPr/>
          <p:nvPr/>
        </p:nvSpPr>
        <p:spPr>
          <a:xfrm>
            <a:off x="4141929" y="9267904"/>
            <a:ext cx="40083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O</a:t>
            </a:r>
          </a:p>
        </p:txBody>
      </p:sp>
      <p:sp>
        <p:nvSpPr>
          <p:cNvPr id="163" name="Shape 163"/>
          <p:cNvSpPr/>
          <p:nvPr/>
        </p:nvSpPr>
        <p:spPr>
          <a:xfrm>
            <a:off x="10223017" y="9267904"/>
            <a:ext cx="33933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P</a:t>
            </a:r>
          </a:p>
        </p:txBody>
      </p:sp>
      <p:sp>
        <p:nvSpPr>
          <p:cNvPr id="164" name="Shape 164"/>
          <p:cNvSpPr/>
          <p:nvPr/>
        </p:nvSpPr>
        <p:spPr>
          <a:xfrm>
            <a:off x="8284342" y="9267904"/>
            <a:ext cx="40083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creen Shot 2016-08-02 at 1.22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424" y="1334601"/>
            <a:ext cx="1685002" cy="3338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 Shot 2016-08-02 at 1.22.1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6509" y="1325252"/>
            <a:ext cx="1685002" cy="3357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16-08-02 at 1.21.3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4609" y="5916305"/>
            <a:ext cx="1685001" cy="3402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 Shot 2016-08-02 at 1.21.25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74632" y="6011023"/>
            <a:ext cx="1624418" cy="321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 Shot 2016-08-02 at 1.21.17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11008" y="5998991"/>
            <a:ext cx="1624418" cy="3236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16-08-02 at 1.21.13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86801" y="5969355"/>
            <a:ext cx="1685002" cy="3295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 Shot 2016-08-02 at 1.20.48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64606" y="3580918"/>
            <a:ext cx="1696289" cy="340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 Shot 2016-08-02 at 1.20.35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187650" y="1326432"/>
            <a:ext cx="1696289" cy="3355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16-08-02 at 1.19.24 A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2500" y="3611260"/>
            <a:ext cx="1696288" cy="336735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3755589" y="4805074"/>
            <a:ext cx="6201545" cy="594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9831" y="20894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446586" y="5379842"/>
            <a:ext cx="1848572" cy="448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444" y="7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7" name="Shape 177"/>
          <p:cNvSpPr/>
          <p:nvPr/>
        </p:nvSpPr>
        <p:spPr>
          <a:xfrm flipV="1">
            <a:off x="5325183" y="4803602"/>
            <a:ext cx="614025" cy="614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745482" y="5391935"/>
            <a:ext cx="428596" cy="4285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284725" y="1209786"/>
            <a:ext cx="3773381" cy="35883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149345" y="5823167"/>
            <a:ext cx="5768196" cy="35883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9013304" y="1209786"/>
            <a:ext cx="2044982" cy="35883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0744618" y="5823167"/>
            <a:ext cx="2044982" cy="35883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6451072" y="212005"/>
            <a:ext cx="1026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184" name="Shape 184"/>
          <p:cNvSpPr/>
          <p:nvPr/>
        </p:nvSpPr>
        <p:spPr>
          <a:xfrm>
            <a:off x="850225" y="6926339"/>
            <a:ext cx="40083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G</a:t>
            </a:r>
          </a:p>
        </p:txBody>
      </p:sp>
      <p:sp>
        <p:nvSpPr>
          <p:cNvPr id="185" name="Shape 185"/>
          <p:cNvSpPr/>
          <p:nvPr/>
        </p:nvSpPr>
        <p:spPr>
          <a:xfrm>
            <a:off x="2668513" y="6926339"/>
            <a:ext cx="40083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Q</a:t>
            </a:r>
          </a:p>
        </p:txBody>
      </p:sp>
      <p:sp>
        <p:nvSpPr>
          <p:cNvPr id="186" name="Shape 186"/>
          <p:cNvSpPr/>
          <p:nvPr/>
        </p:nvSpPr>
        <p:spPr>
          <a:xfrm>
            <a:off x="5149323" y="4603749"/>
            <a:ext cx="35995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R</a:t>
            </a:r>
          </a:p>
        </p:txBody>
      </p:sp>
      <p:sp>
        <p:nvSpPr>
          <p:cNvPr id="187" name="Shape 187"/>
          <p:cNvSpPr/>
          <p:nvPr/>
        </p:nvSpPr>
        <p:spPr>
          <a:xfrm>
            <a:off x="6953551" y="4603749"/>
            <a:ext cx="33933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</a:t>
            </a:r>
          </a:p>
        </p:txBody>
      </p:sp>
      <p:sp>
        <p:nvSpPr>
          <p:cNvPr id="188" name="Shape 188"/>
          <p:cNvSpPr/>
          <p:nvPr/>
        </p:nvSpPr>
        <p:spPr>
          <a:xfrm>
            <a:off x="9876257" y="4603749"/>
            <a:ext cx="31907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T</a:t>
            </a:r>
          </a:p>
        </p:txBody>
      </p:sp>
      <p:sp>
        <p:nvSpPr>
          <p:cNvPr id="189" name="Shape 189"/>
          <p:cNvSpPr/>
          <p:nvPr/>
        </p:nvSpPr>
        <p:spPr>
          <a:xfrm>
            <a:off x="5108903" y="9183906"/>
            <a:ext cx="3802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U</a:t>
            </a:r>
          </a:p>
        </p:txBody>
      </p:sp>
      <p:sp>
        <p:nvSpPr>
          <p:cNvPr id="190" name="Shape 190"/>
          <p:cNvSpPr/>
          <p:nvPr/>
        </p:nvSpPr>
        <p:spPr>
          <a:xfrm>
            <a:off x="6953551" y="9183906"/>
            <a:ext cx="33933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V</a:t>
            </a:r>
          </a:p>
        </p:txBody>
      </p:sp>
      <p:sp>
        <p:nvSpPr>
          <p:cNvPr id="191" name="Shape 191"/>
          <p:cNvSpPr/>
          <p:nvPr/>
        </p:nvSpPr>
        <p:spPr>
          <a:xfrm>
            <a:off x="8665981" y="9183906"/>
            <a:ext cx="44171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W</a:t>
            </a:r>
          </a:p>
        </p:txBody>
      </p:sp>
      <p:sp>
        <p:nvSpPr>
          <p:cNvPr id="192" name="Shape 192"/>
          <p:cNvSpPr/>
          <p:nvPr/>
        </p:nvSpPr>
        <p:spPr>
          <a:xfrm>
            <a:off x="11617884" y="9183906"/>
            <a:ext cx="29845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creen Shot 2016-08-02 at 1.20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966" y="1283687"/>
            <a:ext cx="3620437" cy="718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 Shot 2016-08-02 at 1.20.1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5044" y="1167462"/>
            <a:ext cx="3730216" cy="7418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creen Shot 2016-08-02 at 1.21.5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76902" y="1125309"/>
            <a:ext cx="3730216" cy="750298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1993206" y="8665881"/>
            <a:ext cx="35995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A</a:t>
            </a:r>
          </a:p>
        </p:txBody>
      </p:sp>
      <p:sp>
        <p:nvSpPr>
          <p:cNvPr id="198" name="Shape 198"/>
          <p:cNvSpPr/>
          <p:nvPr/>
        </p:nvSpPr>
        <p:spPr>
          <a:xfrm>
            <a:off x="6150174" y="8665881"/>
            <a:ext cx="35995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B</a:t>
            </a:r>
          </a:p>
        </p:txBody>
      </p:sp>
      <p:sp>
        <p:nvSpPr>
          <p:cNvPr id="199" name="Shape 199"/>
          <p:cNvSpPr/>
          <p:nvPr/>
        </p:nvSpPr>
        <p:spPr>
          <a:xfrm>
            <a:off x="10351903" y="8665881"/>
            <a:ext cx="3802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creen Shot 2016-08-02 at 1.22.0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265" y="1115012"/>
            <a:ext cx="3804055" cy="7523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creen Shot 2016-08-02 at 1.21.4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6287" y="1022313"/>
            <a:ext cx="3804055" cy="7708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Screen Shot 2016-08-02 at 1.21.05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64309" y="1122241"/>
            <a:ext cx="3804055" cy="7509118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2080185" y="8800697"/>
            <a:ext cx="3802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D</a:t>
            </a:r>
          </a:p>
        </p:txBody>
      </p:sp>
      <p:sp>
        <p:nvSpPr>
          <p:cNvPr id="205" name="Shape 205"/>
          <p:cNvSpPr/>
          <p:nvPr/>
        </p:nvSpPr>
        <p:spPr>
          <a:xfrm>
            <a:off x="6248648" y="8800697"/>
            <a:ext cx="33933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E</a:t>
            </a:r>
          </a:p>
        </p:txBody>
      </p:sp>
      <p:sp>
        <p:nvSpPr>
          <p:cNvPr id="206" name="Shape 206"/>
          <p:cNvSpPr/>
          <p:nvPr/>
        </p:nvSpPr>
        <p:spPr>
          <a:xfrm>
            <a:off x="10376230" y="8800697"/>
            <a:ext cx="3190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creen Shot 2016-08-02 at 1.19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299" y="1110469"/>
            <a:ext cx="3794544" cy="7532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Screen Shot 2016-08-02 at 1.20.5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70547" y="1096522"/>
            <a:ext cx="3794543" cy="7560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Screen Shot 2016-08-02 at 1.19.3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53794" y="1060859"/>
            <a:ext cx="3794544" cy="763188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2084152" y="8695690"/>
            <a:ext cx="40083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G</a:t>
            </a:r>
          </a:p>
        </p:txBody>
      </p:sp>
      <p:sp>
        <p:nvSpPr>
          <p:cNvPr id="212" name="Shape 212"/>
          <p:cNvSpPr/>
          <p:nvPr/>
        </p:nvSpPr>
        <p:spPr>
          <a:xfrm>
            <a:off x="6312293" y="8695690"/>
            <a:ext cx="3802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H</a:t>
            </a:r>
          </a:p>
        </p:txBody>
      </p:sp>
      <p:sp>
        <p:nvSpPr>
          <p:cNvPr id="213" name="Shape 213"/>
          <p:cNvSpPr/>
          <p:nvPr/>
        </p:nvSpPr>
        <p:spPr>
          <a:xfrm>
            <a:off x="10342722" y="8695690"/>
            <a:ext cx="21668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5455</TotalTime>
  <Words>362</Words>
  <Application>Microsoft Macintosh PowerPoint</Application>
  <PresentationFormat>Custom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Avenir Book</vt:lpstr>
      <vt:lpstr>Comic Sans MS</vt:lpstr>
      <vt:lpstr>Helvetica</vt:lpstr>
      <vt:lpstr>Helvetica Light</vt:lpstr>
      <vt:lpstr>Helvetica Neue</vt:lpstr>
      <vt:lpstr>White</vt:lpstr>
      <vt:lpstr>P  A  R  K  I  T</vt:lpstr>
      <vt:lpstr>Project Proposal</vt:lpstr>
      <vt:lpstr>Justification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 Set-Up</vt:lpstr>
      <vt:lpstr>Technologies Used</vt:lpstr>
      <vt:lpstr>Technologies Used (continued)</vt:lpstr>
      <vt:lpstr>Preliminary Development Schedule</vt:lpstr>
      <vt:lpstr>Preliminary Development Schedule (Continued)</vt:lpstr>
      <vt:lpstr>Conclusion</vt:lpstr>
      <vt:lpstr>Questions?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PARKIT</dc:title>
  <cp:lastModifiedBy>Microsoft Office User</cp:lastModifiedBy>
  <cp:revision>14</cp:revision>
  <dcterms:modified xsi:type="dcterms:W3CDTF">2017-01-27T18:34:40Z</dcterms:modified>
</cp:coreProperties>
</file>