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77" r:id="rId20"/>
    <p:sldId id="266" r:id="rId21"/>
    <p:sldId id="27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anh_tran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55" y="533400"/>
            <a:ext cx="7772400" cy="2133600"/>
          </a:xfrm>
        </p:spPr>
        <p:txBody>
          <a:bodyPr/>
          <a:lstStyle/>
          <a:p>
            <a:r>
              <a:rPr lang="en-US" sz="6000" dirty="0" err="1" smtClean="0"/>
              <a:t>Javascript</a:t>
            </a:r>
            <a:r>
              <a:rPr lang="en-US" sz="6000" dirty="0" smtClean="0"/>
              <a:t> Testing with Jasmine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124200"/>
            <a:ext cx="88392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hoanh_tran@yahoo.com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Download: </a:t>
            </a:r>
          </a:p>
          <a:p>
            <a:r>
              <a:rPr lang="en-US" dirty="0" smtClean="0"/>
              <a:t>https://github.com/h-t-tran/brown/tree/master/jamine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   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done 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// </a:t>
            </a:r>
            <a:r>
              <a:rPr lang="en-US" dirty="0"/>
              <a:t>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done ();</a:t>
            </a:r>
            <a:endParaRPr lang="en-US" dirty="0"/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6050"/>
            <a:ext cx="7959054" cy="4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Unit 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2559050"/>
            <a:ext cx="7620000" cy="3079750"/>
          </a:xfrm>
        </p:spPr>
        <p:txBody>
          <a:bodyPr>
            <a:normAutofit/>
          </a:bodyPr>
          <a:lstStyle/>
          <a:p>
            <a:pPr lvl="0" algn="l"/>
            <a:r>
              <a:rPr lang="en-US" altLang="en-US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addAndDisplay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Code Demo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" y="1254173"/>
            <a:ext cx="3933155" cy="10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14400"/>
            <a:ext cx="8610600" cy="544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Installation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14400"/>
            <a:ext cx="8610600" cy="544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/>
              <a:t>. Install </a:t>
            </a:r>
            <a:r>
              <a:rPr lang="en-US" dirty="0" err="1"/>
              <a:t>NodeJS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C:\nodejs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. In C:\nodejs, type </a:t>
            </a:r>
            <a:r>
              <a:rPr lang="en-US" dirty="0" smtClean="0"/>
              <a:t>“</a:t>
            </a:r>
            <a:r>
              <a:rPr lang="en-US" dirty="0" err="1"/>
              <a:t>npm</a:t>
            </a:r>
            <a:r>
              <a:rPr lang="en-US" dirty="0"/>
              <a:t> install karma --save-dev</a:t>
            </a:r>
            <a:r>
              <a:rPr lang="en-US" dirty="0" smtClean="0"/>
              <a:t>”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. In C:\nodejs, type </a:t>
            </a:r>
          </a:p>
          <a:p>
            <a:pPr algn="l"/>
            <a:r>
              <a:rPr lang="en-US" dirty="0"/>
              <a:t>              “</a:t>
            </a:r>
            <a:r>
              <a:rPr lang="en-US" dirty="0" err="1"/>
              <a:t>npm</a:t>
            </a:r>
            <a:r>
              <a:rPr lang="en-US" dirty="0"/>
              <a:t> install karma-chrome-launcher --save-dev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. In C:\nodejs, type </a:t>
            </a:r>
          </a:p>
          <a:p>
            <a:pPr algn="l"/>
            <a:r>
              <a:rPr lang="en-US" dirty="0"/>
              <a:t>              “</a:t>
            </a:r>
            <a:r>
              <a:rPr lang="en-US" dirty="0" err="1"/>
              <a:t>npm</a:t>
            </a:r>
            <a:r>
              <a:rPr lang="en-US" dirty="0"/>
              <a:t> install karma-</a:t>
            </a:r>
            <a:r>
              <a:rPr lang="en-US" dirty="0" err="1"/>
              <a:t>firefox</a:t>
            </a:r>
            <a:r>
              <a:rPr lang="en-US" dirty="0"/>
              <a:t>-launcher --save-dev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Assume your </a:t>
            </a:r>
            <a:r>
              <a:rPr lang="en-US" dirty="0" err="1" smtClean="0"/>
              <a:t>Javascript</a:t>
            </a:r>
            <a:r>
              <a:rPr lang="en-US" dirty="0" smtClean="0"/>
              <a:t> code </a:t>
            </a:r>
            <a:r>
              <a:rPr lang="en-US" dirty="0" smtClean="0"/>
              <a:t>folder is C:\code</a:t>
            </a:r>
            <a:endParaRPr lang="en-US" dirty="0" smtClean="0"/>
          </a:p>
          <a:p>
            <a:pPr algn="l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cd to C</a:t>
            </a:r>
            <a:r>
              <a:rPr lang="en-US" dirty="0" smtClean="0"/>
              <a:t>:\</a:t>
            </a:r>
            <a:r>
              <a:rPr lang="en-US" dirty="0" smtClean="0"/>
              <a:t>code, then type “karma </a:t>
            </a:r>
            <a:r>
              <a:rPr lang="en-US" dirty="0" err="1" smtClean="0"/>
              <a:t>init</a:t>
            </a:r>
            <a:r>
              <a:rPr lang="en-US" dirty="0" smtClean="0"/>
              <a:t>” to </a:t>
            </a:r>
            <a:r>
              <a:rPr lang="en-US" dirty="0" smtClean="0"/>
              <a:t>generate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karma.conf.js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Modify karma.conf.js to your liking.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. In </a:t>
            </a:r>
            <a:r>
              <a:rPr lang="en-US" dirty="0" smtClean="0"/>
              <a:t>C</a:t>
            </a:r>
            <a:r>
              <a:rPr lang="en-US" dirty="0" smtClean="0"/>
              <a:t>:\</a:t>
            </a:r>
            <a:r>
              <a:rPr lang="en-US" dirty="0" smtClean="0"/>
              <a:t>code, type “karma start”   </a:t>
            </a:r>
            <a:r>
              <a:rPr lang="en-US" dirty="0" smtClean="0"/>
              <a:t>to run karma.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3600" b="1" dirty="0" smtClean="0"/>
              <a:t>Code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 </a:t>
            </a:r>
            <a:r>
              <a:rPr lang="en-US" sz="3200" smtClean="0"/>
              <a:t>or comments?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 or </a:t>
            </a:r>
            <a:r>
              <a:rPr lang="en-US" dirty="0" err="1" smtClean="0"/>
              <a:t>Nunit</a:t>
            </a:r>
            <a:r>
              <a:rPr lang="en-US" dirty="0" smtClean="0"/>
              <a:t> is to C#.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  <a:endParaRPr lang="en-US" sz="2000" dirty="0" smtClean="0"/>
          </a:p>
          <a:p>
            <a:pPr algn="l"/>
            <a:r>
              <a:rPr lang="en-US" sz="2000" dirty="0" err="1" smtClean="0"/>
              <a:t>Calculator.prototype.divide</a:t>
            </a:r>
            <a:r>
              <a:rPr lang="en-US" sz="2000" dirty="0" smtClean="0"/>
              <a:t>                 </a:t>
            </a:r>
            <a:r>
              <a:rPr lang="en-US" sz="2000" dirty="0"/>
              <a:t>= function(x, y)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417</TotalTime>
  <Words>755</Words>
  <Application>Microsoft Office PowerPoint</Application>
  <PresentationFormat>On-screen Show (4:3)</PresentationFormat>
  <Paragraphs>232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Unit Testing with DOM Element</vt:lpstr>
      <vt:lpstr>Karma</vt:lpstr>
      <vt:lpstr>Karma Installation</vt:lpstr>
      <vt:lpstr>Karma Configuration</vt:lpstr>
      <vt:lpstr>Karma Configuration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74</cp:revision>
  <dcterms:created xsi:type="dcterms:W3CDTF">2015-11-08T05:01:46Z</dcterms:created>
  <dcterms:modified xsi:type="dcterms:W3CDTF">2016-06-25T06:10:03Z</dcterms:modified>
</cp:coreProperties>
</file>