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73" r:id="rId13"/>
    <p:sldId id="274" r:id="rId14"/>
    <p:sldId id="275" r:id="rId15"/>
    <p:sldId id="268" r:id="rId16"/>
    <p:sldId id="276" r:id="rId17"/>
    <p:sldId id="271" r:id="rId18"/>
    <p:sldId id="277" r:id="rId19"/>
    <p:sldId id="278" r:id="rId20"/>
    <p:sldId id="279" r:id="rId21"/>
    <p:sldId id="281" r:id="rId22"/>
    <p:sldId id="267" r:id="rId23"/>
    <p:sldId id="282" r:id="rId24"/>
    <p:sldId id="283" r:id="rId25"/>
    <p:sldId id="28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to the rescue.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Document"/>
          <p:cNvSpPr>
            <a:spLocks noEditPoints="1" noChangeArrowheads="1"/>
          </p:cNvSpPr>
          <p:nvPr/>
        </p:nvSpPr>
        <p:spPr bwMode="auto">
          <a:xfrm>
            <a:off x="2458116" y="2101334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1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0309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 Compiler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2458116" y="3478342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@error-color:    #FF0000;</a:t>
            </a:r>
          </a:p>
          <a:p>
            <a:pPr algn="l"/>
            <a:r>
              <a:rPr lang="en-US" sz="2000" dirty="0" smtClean="0"/>
              <a:t>	@my-fonts:        Times Roman, sans serif;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Comments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581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@import “</a:t>
            </a:r>
            <a:r>
              <a:rPr lang="en-US" sz="2800" dirty="0" err="1" smtClean="0"/>
              <a:t>other.less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7700" y="426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merge other .less files into single files for quicker download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</a:t>
            </a:r>
            <a:r>
              <a:rPr lang="en-US" sz="2000" dirty="0" smtClean="0"/>
              <a:t>/*  */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	//</a:t>
            </a:r>
          </a:p>
        </p:txBody>
      </p:sp>
    </p:spTree>
    <p:extLst>
      <p:ext uri="{BB962C8B-B14F-4D97-AF65-F5344CB8AC3E}">
        <p14:creationId xmlns:p14="http://schemas.microsoft.com/office/powerpoint/2010/main" val="17182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font-size: 	5px + 4;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color:		#00FFFF / 4;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Operation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    color: lighten(   #0F0F0F, 10%);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color: darken(   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saturate(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err="1" smtClean="0"/>
              <a:t>fadein</a:t>
            </a:r>
            <a:r>
              <a:rPr lang="en-US" dirty="0" smtClean="0"/>
              <a:t>(    @error-color</a:t>
            </a:r>
            <a:r>
              <a:rPr lang="en-US" dirty="0"/>
              <a:t>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fadeout(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// Math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@pi:   round(3.1456)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8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9906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1600200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@top:   	ceil(3.1456)</a:t>
            </a:r>
          </a:p>
          <a:p>
            <a:pPr algn="l"/>
            <a:r>
              <a:rPr lang="en-US" dirty="0" smtClean="0"/>
              <a:t>@bottom:   	floor(3.1456)</a:t>
            </a:r>
          </a:p>
          <a:p>
            <a:pPr algn="l"/>
            <a:r>
              <a:rPr lang="en-US" dirty="0" smtClean="0"/>
              <a:t>@my-width:   percentage(0.15); // 15%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2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07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Allows more intuitive ways of specifying rules.</a:t>
            </a:r>
          </a:p>
          <a:p>
            <a:pPr algn="l"/>
            <a:r>
              <a:rPr lang="en-US" dirty="0" smtClean="0"/>
              <a:t>Instead of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#my-form { /* </a:t>
            </a:r>
            <a:r>
              <a:rPr lang="en-US" dirty="0" err="1" smtClean="0"/>
              <a:t>css</a:t>
            </a:r>
            <a:r>
              <a:rPr lang="en-US" dirty="0" smtClean="0"/>
              <a:t> rules go here */ }</a:t>
            </a:r>
          </a:p>
          <a:p>
            <a:pPr algn="l"/>
            <a:r>
              <a:rPr lang="en-US" dirty="0" smtClean="0"/>
              <a:t>    #my-form div </a:t>
            </a:r>
            <a:r>
              <a:rPr lang="en-US" dirty="0"/>
              <a:t>{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}</a:t>
            </a:r>
          </a:p>
          <a:p>
            <a:pPr algn="l"/>
            <a:r>
              <a:rPr lang="en-US" dirty="0" smtClean="0"/>
              <a:t>    </a:t>
            </a:r>
            <a:r>
              <a:rPr lang="en-US" dirty="0"/>
              <a:t>#my-form div </a:t>
            </a:r>
            <a:r>
              <a:rPr lang="en-US" dirty="0" smtClean="0"/>
              <a:t>span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&lt;div</a:t>
            </a:r>
            <a:r>
              <a:rPr lang="en-US" dirty="0"/>
              <a:t>&gt; within my-form*/ }</a:t>
            </a:r>
            <a:endParaRPr lang="en-US" dirty="0" smtClean="0"/>
          </a:p>
          <a:p>
            <a:pPr algn="l"/>
            <a:r>
              <a:rPr lang="en-US" dirty="0" smtClean="0"/>
              <a:t>    #</a:t>
            </a:r>
            <a:r>
              <a:rPr lang="en-US" dirty="0"/>
              <a:t>my-form </a:t>
            </a:r>
            <a:r>
              <a:rPr lang="en-US" dirty="0" smtClean="0"/>
              <a:t>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my-form*/ }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09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&amp; Nested Styles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90678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We have this in LESS</a:t>
            </a:r>
          </a:p>
          <a:p>
            <a:pPr algn="l"/>
            <a:r>
              <a:rPr lang="en-US" dirty="0" smtClean="0"/>
              <a:t>#my-form 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/* </a:t>
            </a:r>
            <a:r>
              <a:rPr lang="en-US" dirty="0" err="1" smtClean="0"/>
              <a:t>css</a:t>
            </a:r>
            <a:r>
              <a:rPr lang="en-US" dirty="0" smtClean="0"/>
              <a:t> rules go here */ </a:t>
            </a:r>
          </a:p>
          <a:p>
            <a:pPr algn="l"/>
            <a:r>
              <a:rPr lang="en-US" dirty="0" smtClean="0"/>
              <a:t>    div </a:t>
            </a:r>
            <a:r>
              <a:rPr lang="en-US" dirty="0"/>
              <a:t>{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&lt;div&gt; within my-form*/ </a:t>
            </a:r>
          </a:p>
          <a:p>
            <a:pPr algn="l"/>
            <a:r>
              <a:rPr lang="en-US" dirty="0" smtClean="0"/>
              <a:t>          span {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of &lt;span&gt; within &lt;div</a:t>
            </a:r>
            <a:r>
              <a:rPr lang="en-US" dirty="0"/>
              <a:t>&gt; within </a:t>
            </a:r>
            <a:r>
              <a:rPr lang="en-US" dirty="0" smtClean="0"/>
              <a:t>my-form</a:t>
            </a:r>
            <a:r>
              <a:rPr lang="en-US" dirty="0"/>
              <a:t>*/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    input { </a:t>
            </a:r>
            <a:r>
              <a:rPr lang="en-US" dirty="0"/>
              <a:t>/* </a:t>
            </a:r>
            <a:r>
              <a:rPr lang="en-US" dirty="0" err="1"/>
              <a:t>css</a:t>
            </a:r>
            <a:r>
              <a:rPr lang="en-US" dirty="0"/>
              <a:t> rules </a:t>
            </a:r>
            <a:r>
              <a:rPr lang="en-US" dirty="0" smtClean="0"/>
              <a:t>&lt;input&gt; </a:t>
            </a:r>
            <a:r>
              <a:rPr lang="en-US" dirty="0"/>
              <a:t>within my-form</a:t>
            </a:r>
            <a:r>
              <a:rPr lang="en-US" dirty="0" smtClean="0"/>
              <a:t>*/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algn="l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74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3200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Repeatable sections of styles.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“functions”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accept parameters, overloads and default </a:t>
            </a:r>
            <a:r>
              <a:rPr lang="en-US" dirty="0" err="1" smtClean="0"/>
              <a:t>params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Enforce DRY principle.</a:t>
            </a:r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.rounded-corners( @size ) {</a:t>
            </a:r>
          </a:p>
          <a:p>
            <a:pPr algn="l"/>
            <a:r>
              <a:rPr lang="en-US" dirty="0" smtClean="0"/>
              <a:t>     border-radius: @size;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-</a:t>
            </a:r>
            <a:r>
              <a:rPr lang="en-US" dirty="0" err="1" smtClean="0"/>
              <a:t>webkit</a:t>
            </a:r>
            <a:r>
              <a:rPr lang="en-US" dirty="0" smtClean="0"/>
              <a:t>-</a:t>
            </a:r>
            <a:r>
              <a:rPr lang="en-US" dirty="0"/>
              <a:t>border-radius: @size;</a:t>
            </a:r>
          </a:p>
          <a:p>
            <a:pPr algn="l"/>
            <a:r>
              <a:rPr lang="en-US" dirty="0" smtClean="0"/>
              <a:t>     -</a:t>
            </a:r>
            <a:r>
              <a:rPr lang="en-US" dirty="0" err="1" smtClean="0"/>
              <a:t>moz</a:t>
            </a:r>
            <a:r>
              <a:rPr lang="en-US" dirty="0" smtClean="0"/>
              <a:t>-border-radius</a:t>
            </a:r>
            <a:r>
              <a:rPr lang="en-US" dirty="0"/>
              <a:t>: @size;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border-style</a:t>
            </a:r>
            <a:r>
              <a:rPr lang="en-US" dirty="0"/>
              <a:t>: solid;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border-width</a:t>
            </a:r>
            <a:r>
              <a:rPr lang="en-US" dirty="0"/>
              <a:t>: </a:t>
            </a:r>
            <a:r>
              <a:rPr lang="en-US" dirty="0" smtClean="0"/>
              <a:t>2px</a:t>
            </a:r>
            <a:r>
              <a:rPr lang="en-US" dirty="0"/>
              <a:t>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// Usage</a:t>
            </a:r>
          </a:p>
          <a:p>
            <a:pPr algn="l"/>
            <a:r>
              <a:rPr lang="en-US" dirty="0" smtClean="0"/>
              <a:t>#my-button {</a:t>
            </a:r>
          </a:p>
          <a:p>
            <a:pPr algn="l"/>
            <a:r>
              <a:rPr lang="en-US" dirty="0" smtClean="0"/>
              <a:t> .rounded-corners( 3 </a:t>
            </a:r>
            <a:r>
              <a:rPr lang="en-US" dirty="0" err="1" smtClean="0"/>
              <a:t>px</a:t>
            </a:r>
            <a:r>
              <a:rPr lang="en-US" dirty="0" smtClean="0"/>
              <a:t> );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2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 Overloads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{</a:t>
            </a:r>
          </a:p>
          <a:p>
            <a:pPr algn="l"/>
            <a:r>
              <a:rPr lang="en-US" sz="2000" dirty="0" smtClean="0"/>
              <a:t>     border-radius:   @size;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</a:t>
            </a:r>
            <a:r>
              <a:rPr lang="en-US" sz="2000" dirty="0"/>
              <a:t>border-radius: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     -</a:t>
            </a:r>
            <a:r>
              <a:rPr lang="en-US" sz="2000" dirty="0" err="1" smtClean="0"/>
              <a:t>moz</a:t>
            </a:r>
            <a:r>
              <a:rPr lang="en-US" sz="2000" dirty="0" smtClean="0"/>
              <a:t>-border-radius</a:t>
            </a:r>
            <a:r>
              <a:rPr lang="en-US" sz="2000" dirty="0"/>
              <a:t>: </a:t>
            </a:r>
            <a:r>
              <a:rPr lang="en-US" sz="2000" dirty="0" smtClean="0"/>
              <a:t>  @</a:t>
            </a:r>
            <a:r>
              <a:rPr lang="en-US" sz="2000" dirty="0"/>
              <a:t>size;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size, @factor </a:t>
            </a:r>
            <a:r>
              <a:rPr lang="en-US" sz="2000" dirty="0"/>
              <a:t>) {</a:t>
            </a:r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 * @factor;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webkit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  -</a:t>
            </a:r>
            <a:r>
              <a:rPr lang="en-US" sz="2000" dirty="0" err="1"/>
              <a:t>moz</a:t>
            </a:r>
            <a:r>
              <a:rPr lang="en-US" sz="2000" dirty="0"/>
              <a:t>-border-radius: @</a:t>
            </a:r>
            <a:r>
              <a:rPr lang="en-US" sz="2000" dirty="0" smtClean="0"/>
              <a:t>size </a:t>
            </a:r>
            <a:r>
              <a:rPr lang="en-US" sz="2000" dirty="0"/>
              <a:t> * @factor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191000" y="50292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entury Gothic (Headings)"/>
              </a:rPr>
              <a:t>#error-button {</a:t>
            </a:r>
          </a:p>
          <a:p>
            <a:r>
              <a:rPr lang="en-US" sz="2000" dirty="0">
                <a:latin typeface="Century Gothic (Headings)"/>
              </a:rPr>
              <a:t> .rounded-corners( 3 </a:t>
            </a:r>
            <a:r>
              <a:rPr lang="en-US" sz="2000" dirty="0" err="1" smtClean="0">
                <a:latin typeface="Century Gothic (Headings)"/>
              </a:rPr>
              <a:t>px</a:t>
            </a:r>
            <a:r>
              <a:rPr lang="en-US" sz="2000" dirty="0" smtClean="0">
                <a:latin typeface="Century Gothic (Headings)"/>
              </a:rPr>
              <a:t>, 0.8 </a:t>
            </a:r>
            <a:r>
              <a:rPr lang="en-US" sz="2000" dirty="0">
                <a:latin typeface="Century Gothic (Headings)"/>
              </a:rPr>
              <a:t>);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2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 Guards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153400" cy="56388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.rounded-corners( @size ) when (@size &gt; 10px) {</a:t>
            </a:r>
          </a:p>
          <a:p>
            <a:pPr algn="l"/>
            <a:r>
              <a:rPr lang="en-US" sz="2000" dirty="0" smtClean="0"/>
              <a:t>     border-radius:   10px;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.rounded-corners( @</a:t>
            </a:r>
            <a:r>
              <a:rPr lang="en-US" sz="2000" dirty="0" smtClean="0"/>
              <a:t>size) </a:t>
            </a:r>
            <a:r>
              <a:rPr lang="en-US" sz="2000" dirty="0"/>
              <a:t>when (@size </a:t>
            </a:r>
            <a:r>
              <a:rPr lang="en-US" sz="2000" dirty="0" smtClean="0"/>
              <a:t>&lt;= </a:t>
            </a:r>
            <a:r>
              <a:rPr lang="en-US" sz="2000" dirty="0"/>
              <a:t>10px) </a:t>
            </a:r>
            <a:r>
              <a:rPr lang="en-US" sz="2000" dirty="0" smtClean="0"/>
              <a:t>{</a:t>
            </a:r>
            <a:endParaRPr lang="en-US" sz="2000" dirty="0"/>
          </a:p>
          <a:p>
            <a:pPr algn="l"/>
            <a:r>
              <a:rPr lang="en-US" sz="2000" dirty="0"/>
              <a:t>     border-radius: @</a:t>
            </a:r>
            <a:r>
              <a:rPr lang="en-US" sz="2000" dirty="0" smtClean="0"/>
              <a:t>size;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</a:p>
          <a:p>
            <a:pPr algn="l"/>
            <a:r>
              <a:rPr lang="en-US" sz="2000" dirty="0" smtClean="0"/>
              <a:t>#error-button {</a:t>
            </a:r>
          </a:p>
          <a:p>
            <a:pPr algn="l"/>
            <a:r>
              <a:rPr lang="en-US" sz="2000" dirty="0" smtClean="0"/>
              <a:t> .rounded-corners( 3 </a:t>
            </a:r>
            <a:r>
              <a:rPr lang="en-US" sz="2000" dirty="0" err="1" smtClean="0"/>
              <a:t>px</a:t>
            </a:r>
            <a:r>
              <a:rPr lang="en-US" sz="2000" dirty="0" smtClean="0"/>
              <a:t> );  // radius will be 3 </a:t>
            </a:r>
            <a:r>
              <a:rPr lang="en-US" sz="2000" dirty="0" err="1" smtClean="0"/>
              <a:t>px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Usage</a:t>
            </a:r>
          </a:p>
          <a:p>
            <a:pPr algn="l"/>
            <a:r>
              <a:rPr lang="en-US" sz="2000" dirty="0" smtClean="0"/>
              <a:t>#warn-button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.rounded-corners( </a:t>
            </a:r>
            <a:r>
              <a:rPr lang="en-US" sz="2000" dirty="0" smtClean="0"/>
              <a:t>30 </a:t>
            </a:r>
            <a:r>
              <a:rPr lang="en-US" sz="2000" dirty="0" err="1"/>
              <a:t>px</a:t>
            </a:r>
            <a:r>
              <a:rPr lang="en-US" sz="2000" dirty="0"/>
              <a:t> );  // radius will be </a:t>
            </a:r>
            <a:r>
              <a:rPr lang="en-US" sz="2000" dirty="0" smtClean="0"/>
              <a:t>10 </a:t>
            </a:r>
            <a:r>
              <a:rPr lang="en-US" sz="2000" dirty="0" err="1"/>
              <a:t>px</a:t>
            </a:r>
            <a:endParaRPr lang="en-US" sz="2000" dirty="0"/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2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2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Namespace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4102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for organizing groups of styles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#common-namespace {</a:t>
            </a:r>
          </a:p>
          <a:p>
            <a:pPr algn="l"/>
            <a:r>
              <a:rPr lang="en-US" dirty="0" smtClean="0"/>
              <a:t>    .error-button { color: orange;  font-size: 15px; }</a:t>
            </a:r>
            <a:endParaRPr lang="en-US" dirty="0"/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r>
              <a:rPr lang="en-US" dirty="0"/>
              <a:t>#login-namespace {</a:t>
            </a:r>
          </a:p>
          <a:p>
            <a:pPr algn="l"/>
            <a:r>
              <a:rPr lang="en-US" dirty="0"/>
              <a:t>    .error-button { color: red;  font-size: </a:t>
            </a:r>
            <a:r>
              <a:rPr lang="en-US" dirty="0" smtClean="0"/>
              <a:t>20px</a:t>
            </a:r>
            <a:r>
              <a:rPr lang="en-US" dirty="0"/>
              <a:t>; }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// usage:</a:t>
            </a:r>
          </a:p>
          <a:p>
            <a:pPr algn="l"/>
            <a:r>
              <a:rPr lang="en-US" dirty="0" smtClean="0"/>
              <a:t>#submit-failure-button {</a:t>
            </a:r>
          </a:p>
          <a:p>
            <a:pPr algn="l"/>
            <a:r>
              <a:rPr lang="en-US" dirty="0" smtClean="0"/>
              <a:t>     #login-namespace &gt; .error-button;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77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Scope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153400" cy="5410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@error-color: #FF0000;   // red</a:t>
            </a:r>
            <a:endParaRPr lang="en-US" sz="2000" dirty="0"/>
          </a:p>
          <a:p>
            <a:pPr algn="l"/>
            <a:r>
              <a:rPr lang="en-US" sz="2000" dirty="0" smtClean="0"/>
              <a:t>#my-namespace {</a:t>
            </a:r>
          </a:p>
          <a:p>
            <a:pPr algn="l"/>
            <a:r>
              <a:rPr lang="en-US" sz="2000" dirty="0" smtClean="0"/>
              <a:t>     @</a:t>
            </a:r>
            <a:r>
              <a:rPr lang="en-US" sz="2000" dirty="0"/>
              <a:t>error-color: #</a:t>
            </a:r>
            <a:r>
              <a:rPr lang="en-US" sz="2000" dirty="0" smtClean="0"/>
              <a:t>FF9100;  // </a:t>
            </a:r>
            <a:r>
              <a:rPr lang="en-US" sz="2000" dirty="0" smtClean="0"/>
              <a:t>orange.  Override the global.</a:t>
            </a:r>
            <a:endParaRPr lang="en-US" sz="2000" dirty="0"/>
          </a:p>
          <a:p>
            <a:pPr algn="l"/>
            <a:r>
              <a:rPr lang="en-US" sz="2000" dirty="0" smtClean="0"/>
              <a:t>     .error-button {</a:t>
            </a:r>
          </a:p>
          <a:p>
            <a:pPr algn="l"/>
            <a:r>
              <a:rPr lang="en-US" sz="2000" dirty="0" smtClean="0"/>
              <a:t>         font-size: 20px;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background: @error-color;  // orange</a:t>
            </a:r>
            <a:endParaRPr lang="en-US" sz="2000" dirty="0"/>
          </a:p>
          <a:p>
            <a:pPr algn="l"/>
            <a:r>
              <a:rPr lang="en-US" sz="2000" dirty="0" smtClean="0"/>
              <a:t>     }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usage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#</a:t>
            </a:r>
            <a:r>
              <a:rPr lang="en-US" sz="2000" dirty="0" smtClean="0"/>
              <a:t>login-failed-button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#my-namespace &gt; .error-button;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943600" y="46482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entury Gothic (Headings)"/>
              </a:rPr>
              <a:t>#</a:t>
            </a:r>
            <a:r>
              <a:rPr lang="en-US" sz="2000" dirty="0">
                <a:latin typeface="Century Gothic (Headings)"/>
              </a:rPr>
              <a:t>login-failed-button {</a:t>
            </a:r>
          </a:p>
          <a:p>
            <a:r>
              <a:rPr lang="en-US" sz="2000" dirty="0">
                <a:latin typeface="Century Gothic (Headings)"/>
              </a:rPr>
              <a:t>     font-size: 20px;</a:t>
            </a:r>
          </a:p>
          <a:p>
            <a:r>
              <a:rPr lang="en-US" sz="2000" dirty="0">
                <a:latin typeface="Century Gothic (Headings)"/>
              </a:rPr>
              <a:t>     background: #FF9100;</a:t>
            </a:r>
          </a:p>
          <a:p>
            <a:r>
              <a:rPr lang="en-US" sz="2000" dirty="0">
                <a:latin typeface="Century Gothic (Headings)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18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Grunt Task Runner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763000" cy="5410200"/>
          </a:xfrm>
        </p:spPr>
        <p:txBody>
          <a:bodyPr>
            <a:noAutofit/>
          </a:bodyPr>
          <a:lstStyle/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Node JS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Monitor for changes and execute tasks (</a:t>
            </a:r>
            <a:r>
              <a:rPr lang="en-US" dirty="0" err="1" smtClean="0"/>
              <a:t>eg</a:t>
            </a:r>
            <a:r>
              <a:rPr lang="en-US" dirty="0" smtClean="0"/>
              <a:t> LESS compiler)</a:t>
            </a:r>
          </a:p>
          <a:p>
            <a:pPr algn="l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.    Install Node JS</a:t>
            </a:r>
          </a:p>
          <a:p>
            <a:pPr algn="l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.   [</a:t>
            </a:r>
            <a:r>
              <a:rPr lang="en-US" dirty="0" err="1" smtClean="0"/>
              <a:t>NodeJS_INSTALLDIR</a:t>
            </a:r>
            <a:r>
              <a:rPr lang="en-US" dirty="0" smtClean="0"/>
              <a:t>] </a:t>
            </a:r>
            <a:r>
              <a:rPr lang="en-US" dirty="0" err="1"/>
              <a:t>npm</a:t>
            </a:r>
            <a:r>
              <a:rPr lang="en-US" dirty="0"/>
              <a:t> install grunt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.    [YOUR_PROJDIR] </a:t>
            </a:r>
            <a:r>
              <a:rPr lang="en-US" dirty="0" err="1"/>
              <a:t>npm</a:t>
            </a:r>
            <a:r>
              <a:rPr lang="en-US" dirty="0"/>
              <a:t> install grunt-</a:t>
            </a:r>
            <a:r>
              <a:rPr lang="en-US" dirty="0" err="1"/>
              <a:t>contrib</a:t>
            </a:r>
            <a:r>
              <a:rPr lang="en-US" dirty="0"/>
              <a:t>-watch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.    </a:t>
            </a:r>
            <a:r>
              <a:rPr lang="en-US" dirty="0"/>
              <a:t>[YOUR_PROJDIR] </a:t>
            </a:r>
            <a:r>
              <a:rPr lang="en-US" dirty="0" err="1"/>
              <a:t>npm</a:t>
            </a:r>
            <a:r>
              <a:rPr lang="en-US" dirty="0"/>
              <a:t> install grunt-</a:t>
            </a:r>
            <a:r>
              <a:rPr lang="en-US" dirty="0" err="1"/>
              <a:t>contrib</a:t>
            </a:r>
            <a:r>
              <a:rPr lang="en-US" dirty="0"/>
              <a:t>-less --</a:t>
            </a:r>
            <a:r>
              <a:rPr lang="en-US" dirty="0" smtClean="0"/>
              <a:t>save-dev</a:t>
            </a:r>
          </a:p>
          <a:p>
            <a:pPr algn="l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.    Create the GruntFile.js in YOUR_PROJDIR.</a:t>
            </a:r>
          </a:p>
          <a:p>
            <a:pPr algn="l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.    [</a:t>
            </a:r>
            <a:r>
              <a:rPr lang="en-US" dirty="0"/>
              <a:t>YOUR_PROJDIR] </a:t>
            </a:r>
            <a:r>
              <a:rPr lang="en-US" dirty="0" smtClean="0"/>
              <a:t>grunt watch</a:t>
            </a:r>
          </a:p>
        </p:txBody>
      </p:sp>
    </p:spTree>
    <p:extLst>
      <p:ext uri="{BB962C8B-B14F-4D97-AF65-F5344CB8AC3E}">
        <p14:creationId xmlns:p14="http://schemas.microsoft.com/office/powerpoint/2010/main" val="59034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670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Grunt Task Runner Demo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LESS Basics – variables, operations, built-in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Nested &amp; Cascading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Mixins</a:t>
            </a:r>
            <a:r>
              <a:rPr lang="en-US" dirty="0" smtClean="0"/>
              <a:t> – overload and guards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Namespace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Brief discussion </a:t>
            </a:r>
            <a:r>
              <a:rPr lang="en-US" smtClean="0"/>
              <a:t>of Grunt.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6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#my-ok-button {</a:t>
            </a:r>
          </a:p>
          <a:p>
            <a:pPr algn="l"/>
            <a:r>
              <a:rPr lang="en-US" sz="2000" dirty="0" smtClean="0"/>
              <a:t>   background: #FEFEFE;</a:t>
            </a:r>
          </a:p>
          <a:p>
            <a:pPr algn="l"/>
            <a:r>
              <a:rPr lang="en-US" sz="2000" dirty="0"/>
              <a:t>   font-size: </a:t>
            </a:r>
            <a:r>
              <a:rPr lang="en-US" sz="2000" dirty="0" smtClean="0"/>
              <a:t>		18px;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width:		20px;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#</a:t>
            </a:r>
            <a:r>
              <a:rPr lang="en-US" sz="2000" dirty="0" smtClean="0"/>
              <a:t>my-cancel-button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background: #FEFEFE;</a:t>
            </a:r>
          </a:p>
          <a:p>
            <a:pPr algn="l"/>
            <a:r>
              <a:rPr lang="en-US" sz="2000" dirty="0"/>
              <a:t>   font-size: 		18px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width:		</a:t>
            </a:r>
            <a:r>
              <a:rPr lang="en-US" sz="2000" dirty="0" smtClean="0"/>
              <a:t>30px;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border-radius</a:t>
            </a:r>
            <a:r>
              <a:rPr lang="en-US" sz="2000" dirty="0"/>
              <a:t>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moz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webkit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6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8344</TotalTime>
  <Words>982</Words>
  <Application>Microsoft Office PowerPoint</Application>
  <PresentationFormat>On-screen Show (4:3)</PresentationFormat>
  <Paragraphs>318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PowerPoint Presentation</vt:lpstr>
      <vt:lpstr>LESS to the rescue.</vt:lpstr>
      <vt:lpstr>LESS Basics</vt:lpstr>
      <vt:lpstr>LESS Basics (cont)</vt:lpstr>
      <vt:lpstr>LESS Basics (cont)</vt:lpstr>
      <vt:lpstr>PowerPoint Presentation</vt:lpstr>
      <vt:lpstr>Cascading &amp; Nested Styles</vt:lpstr>
      <vt:lpstr>Cascading &amp; Nested Styles (cont)</vt:lpstr>
      <vt:lpstr>LESS Mix-in</vt:lpstr>
      <vt:lpstr>LESS Mix-in (cont)</vt:lpstr>
      <vt:lpstr>LESS Mix-in Overloads</vt:lpstr>
      <vt:lpstr>LESS Mix-in Guards</vt:lpstr>
      <vt:lpstr>PowerPoint Presentation</vt:lpstr>
      <vt:lpstr>Namespace</vt:lpstr>
      <vt:lpstr>Scope</vt:lpstr>
      <vt:lpstr>Grunt Task Runner</vt:lpstr>
      <vt:lpstr>Grunt Task Runner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132</cp:revision>
  <dcterms:created xsi:type="dcterms:W3CDTF">2015-11-08T05:01:46Z</dcterms:created>
  <dcterms:modified xsi:type="dcterms:W3CDTF">2015-12-09T04:06:21Z</dcterms:modified>
</cp:coreProperties>
</file>