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274" r:id="rId6"/>
    <p:sldId id="275" r:id="rId7"/>
    <p:sldId id="278" r:id="rId8"/>
    <p:sldId id="277" r:id="rId9"/>
    <p:sldId id="276" r:id="rId10"/>
    <p:sldId id="279" r:id="rId11"/>
    <p:sldId id="280" r:id="rId12"/>
    <p:sldId id="282" r:id="rId13"/>
    <p:sldId id="281" r:id="rId14"/>
    <p:sldId id="284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>
      <p:cViewPr varScale="1">
        <p:scale>
          <a:sx n="86" d="100"/>
          <a:sy n="86" d="100"/>
        </p:scale>
        <p:origin x="1061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finitelyTyped/DefinitelyTyped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Typescript, a cleaner &amp; OO approach 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5/28/2016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Grammar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4800" y="10668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Variable declaration: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age 	: number = 5;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 		: any = “hello”;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Function 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function add(x : number, y : number) : number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       { return x + y; }</a:t>
            </a:r>
          </a:p>
          <a:p>
            <a:pPr algn="l"/>
            <a:endParaRPr lang="en-US" sz="1800" dirty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240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82" y="762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Grammar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5922" y="761999"/>
            <a:ext cx="7772400" cy="5959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Namespace &amp; class &amp; interface</a:t>
            </a:r>
          </a:p>
          <a:p>
            <a:pPr algn="l"/>
            <a:r>
              <a:rPr lang="en-US" sz="1800" dirty="0" smtClean="0"/>
              <a:t>    namespace math {</a:t>
            </a:r>
          </a:p>
          <a:p>
            <a:pPr algn="l"/>
            <a:r>
              <a:rPr lang="en-US" sz="1800" dirty="0" smtClean="0"/>
              <a:t>        export interface </a:t>
            </a:r>
            <a:r>
              <a:rPr lang="en-US" sz="1800" dirty="0" err="1" smtClean="0"/>
              <a:t>IMathOperation</a:t>
            </a:r>
            <a:r>
              <a:rPr lang="en-US" sz="1800" dirty="0" smtClean="0"/>
              <a:t> {</a:t>
            </a:r>
          </a:p>
          <a:p>
            <a:pPr algn="l"/>
            <a:r>
              <a:rPr lang="en-US" sz="1800" dirty="0" smtClean="0"/>
              <a:t>	add(x </a:t>
            </a:r>
            <a:r>
              <a:rPr lang="en-US" sz="1800" dirty="0"/>
              <a:t>: number, y : number) : </a:t>
            </a:r>
            <a:r>
              <a:rPr lang="en-US" sz="1800" dirty="0" smtClean="0"/>
              <a:t>number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smtClean="0"/>
              <a:t>}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class Calculator implements </a:t>
            </a:r>
            <a:r>
              <a:rPr lang="en-US" sz="1800" dirty="0" err="1"/>
              <a:t>IMathOperation</a:t>
            </a:r>
            <a:r>
              <a:rPr lang="en-US" sz="1800" dirty="0"/>
              <a:t> </a:t>
            </a:r>
            <a:r>
              <a:rPr lang="en-US" sz="1800" dirty="0" smtClean="0"/>
              <a:t> {</a:t>
            </a:r>
          </a:p>
          <a:p>
            <a:pPr algn="l"/>
            <a:r>
              <a:rPr lang="en-US" sz="1800" dirty="0" smtClean="0"/>
              <a:t>                 </a:t>
            </a:r>
            <a:r>
              <a:rPr lang="en-US" sz="1800" dirty="0" smtClean="0"/>
              <a:t>public add(x </a:t>
            </a:r>
            <a:r>
              <a:rPr lang="en-US" sz="1800" dirty="0"/>
              <a:t>: number, y : number) : </a:t>
            </a:r>
            <a:r>
              <a:rPr lang="en-US" sz="1800" dirty="0" smtClean="0"/>
              <a:t>number {  </a:t>
            </a:r>
            <a:r>
              <a:rPr lang="en-US" sz="1800" dirty="0" smtClean="0"/>
              <a:t>}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   private _</a:t>
            </a:r>
            <a:r>
              <a:rPr lang="en-US" sz="1800" dirty="0"/>
              <a:t>h</a:t>
            </a:r>
            <a:r>
              <a:rPr lang="en-US" sz="1800" dirty="0" smtClean="0"/>
              <a:t>elper</a:t>
            </a:r>
            <a:r>
              <a:rPr lang="en-US" sz="1800" dirty="0"/>
              <a:t>() : </a:t>
            </a:r>
            <a:r>
              <a:rPr lang="en-US" sz="1800" dirty="0" smtClean="0"/>
              <a:t>void { }</a:t>
            </a:r>
            <a:endParaRPr lang="en-US" sz="1800" dirty="0" smtClean="0"/>
          </a:p>
          <a:p>
            <a:pPr algn="l"/>
            <a:r>
              <a:rPr lang="en-US" sz="1800" dirty="0" smtClean="0"/>
              <a:t>        }</a:t>
            </a:r>
          </a:p>
          <a:p>
            <a:pPr algn="l"/>
            <a:r>
              <a:rPr lang="en-US" sz="1800" dirty="0" smtClean="0"/>
              <a:t>        class </a:t>
            </a:r>
            <a:r>
              <a:rPr lang="en-US" sz="1800" dirty="0" err="1" smtClean="0"/>
              <a:t>SciCalculator</a:t>
            </a:r>
            <a:r>
              <a:rPr lang="en-US" sz="1800" dirty="0" smtClean="0"/>
              <a:t> extends Calculator  </a:t>
            </a:r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    </a:t>
            </a:r>
            <a:r>
              <a:rPr lang="en-US" sz="1800" dirty="0" smtClean="0"/>
              <a:t>}</a:t>
            </a:r>
          </a:p>
          <a:p>
            <a:pPr algn="l"/>
            <a:r>
              <a:rPr lang="en-US" sz="1800" dirty="0" smtClean="0"/>
              <a:t>    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Generic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</a:t>
            </a:r>
            <a:r>
              <a:rPr lang="en-US" sz="1800" dirty="0" smtClean="0"/>
              <a:t>class Hash&lt;T&gt; {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add(T </a:t>
            </a:r>
            <a:r>
              <a:rPr lang="en-US" sz="1800" dirty="0" err="1" smtClean="0"/>
              <a:t>obj</a:t>
            </a:r>
            <a:r>
              <a:rPr lang="en-US" sz="1800" dirty="0" smtClean="0"/>
              <a:t>) :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{}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419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82" y="762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</a:t>
            </a:r>
            <a:r>
              <a:rPr lang="en-US" sz="4000" dirty="0" smtClean="0"/>
              <a:t>Definition Files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5922" y="761999"/>
            <a:ext cx="8543278" cy="5959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“Integration” with existing JS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Assist TS compiler in finding correct types.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*.</a:t>
            </a:r>
            <a:r>
              <a:rPr lang="en-US" sz="3200" dirty="0" err="1" smtClean="0"/>
              <a:t>d.ts</a:t>
            </a:r>
            <a:endParaRPr lang="en-US" sz="3200" dirty="0" smtClean="0"/>
          </a:p>
          <a:p>
            <a:pPr lvl="2" algn="l"/>
            <a:r>
              <a:rPr lang="en-US" sz="2000" dirty="0" smtClean="0"/>
              <a:t>jQuery.js -&gt; </a:t>
            </a:r>
            <a:r>
              <a:rPr lang="en-US" sz="2000" dirty="0" err="1" smtClean="0"/>
              <a:t>jQuery.d.ts</a:t>
            </a:r>
            <a:r>
              <a:rPr lang="en-US" sz="2000" dirty="0" smtClean="0"/>
              <a:t> </a:t>
            </a:r>
          </a:p>
          <a:p>
            <a:pPr lvl="2" algn="l"/>
            <a:r>
              <a:rPr lang="en-US" sz="2000" dirty="0"/>
              <a:t>E</a:t>
            </a:r>
            <a:r>
              <a:rPr lang="en-US" sz="2000" dirty="0" smtClean="0"/>
              <a:t>xtJs.js -&gt; </a:t>
            </a:r>
            <a:r>
              <a:rPr lang="en-US" sz="2000" dirty="0" err="1" smtClean="0"/>
              <a:t>ExtJs.d.ts</a:t>
            </a:r>
            <a:endParaRPr lang="en-US" sz="2000" dirty="0" smtClean="0"/>
          </a:p>
          <a:p>
            <a:pPr lvl="2" algn="l"/>
            <a:r>
              <a:rPr lang="en-US" sz="2000" dirty="0" smtClean="0"/>
              <a:t>Angular.js -&gt; </a:t>
            </a:r>
            <a:r>
              <a:rPr lang="en-US" sz="2000" smtClean="0"/>
              <a:t>Angular.d.ts</a:t>
            </a:r>
            <a:endParaRPr lang="en-US" sz="2000" dirty="0" smtClean="0"/>
          </a:p>
          <a:p>
            <a:pPr lvl="2" algn="l"/>
            <a:r>
              <a:rPr lang="en-US" sz="2000" dirty="0" err="1" smtClean="0"/>
              <a:t>etc</a:t>
            </a:r>
            <a:endParaRPr lang="en-US" sz="20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github.com/DefinitelyTyped/DefinitelyTyped</a:t>
            </a:r>
            <a:endParaRPr lang="en-US" sz="32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493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0934" y="1447800"/>
            <a:ext cx="5105400" cy="1447800"/>
          </a:xfrm>
        </p:spPr>
        <p:txBody>
          <a:bodyPr/>
          <a:lstStyle/>
          <a:p>
            <a:pPr algn="l"/>
            <a:r>
              <a:rPr lang="en-US" sz="6000" dirty="0" smtClean="0"/>
              <a:t>Code Demo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1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1" y="304800"/>
            <a:ext cx="8682526" cy="54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Overview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Typescript Syntax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Inheritance &amp;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 Demo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9248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Created  by Microsoft in 2012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Currently version 1.8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Similar syntax to Java &amp; C#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Allow non-JS developers to write front end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Typescript is superset of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3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3917275" y="2444737"/>
            <a:ext cx="1563955" cy="1221582"/>
            <a:chOff x="1632" y="1248"/>
            <a:chExt cx="2682" cy="2286"/>
          </a:xfrm>
        </p:grpSpPr>
        <p:sp>
          <p:nvSpPr>
            <p:cNvPr id="9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0" name="AutoShape 5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1" name="AutoShape 6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180309" y="3974068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TSC</a:t>
            </a:r>
          </a:p>
          <a:p>
            <a:r>
              <a:rPr lang="en-US" dirty="0" smtClean="0"/>
              <a:t>Typescript Compiler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72516" y="305552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6105525" y="2841957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2458116" y="2798668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ts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28109" y="306150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1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Installation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r>
              <a:rPr lang="en-US" dirty="0" smtClean="0"/>
              <a:t> in C:\node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 C:\node, type “</a:t>
            </a:r>
            <a:r>
              <a:rPr lang="en-US" dirty="0" err="1" smtClean="0"/>
              <a:t>npm</a:t>
            </a:r>
            <a:r>
              <a:rPr lang="en-US" dirty="0" smtClean="0"/>
              <a:t> install –g typescript”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c:\node\node_modules\.</a:t>
            </a:r>
            <a:r>
              <a:rPr lang="en-US" dirty="0" smtClean="0"/>
              <a:t>bin\tsc compiler is installed.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Add the directory c:\node\node_modules\.bin to PATH </a:t>
            </a:r>
            <a:r>
              <a:rPr lang="en-US" dirty="0" err="1" smtClean="0"/>
              <a:t>env</a:t>
            </a:r>
            <a:r>
              <a:rPr lang="en-US" dirty="0" smtClean="0"/>
              <a:t> var.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foo.ts</a:t>
            </a:r>
            <a:r>
              <a:rPr lang="en-US" dirty="0" smtClean="0"/>
              <a:t>” generates foo.js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5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JavaScript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62278" cy="536575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66204" y="1011314"/>
            <a:ext cx="8472996" cy="500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u="sng" dirty="0" smtClean="0"/>
              <a:t>The Good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Dynamic typed &amp; flexible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Implicit type conversion (no casting)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r>
              <a:rPr lang="en-US" sz="3200" b="1" u="sng" dirty="0"/>
              <a:t>The </a:t>
            </a:r>
            <a:r>
              <a:rPr lang="en-US" sz="3200" b="1" u="sng" dirty="0" smtClean="0"/>
              <a:t>Bad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 type checking.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=== vs ==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Enterprise size app could be messy.</a:t>
            </a:r>
            <a:endParaRPr lang="en-US" sz="3200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560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Typescript?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16002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2000" y="1219200"/>
            <a:ext cx="73152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Cleaner &amp; more maintainable than JavaScript.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39" y="2644371"/>
            <a:ext cx="3619761" cy="27125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523" y="2623351"/>
            <a:ext cx="3506755" cy="27335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76332" y="5410200"/>
            <a:ext cx="973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</a:t>
            </a:r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2935" y="5410200"/>
            <a:ext cx="779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JS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740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Typescript?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2000" y="1219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Compile-time type checking.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Familiar syntax to server-side developers.</a:t>
            </a:r>
          </a:p>
          <a:p>
            <a:pPr algn="l"/>
            <a:r>
              <a:rPr lang="en-US" sz="3200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Integrate well with existing JS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Application of various design patterns e.g. </a:t>
            </a:r>
            <a:r>
              <a:rPr lang="en-US" sz="3200" dirty="0" err="1" smtClean="0"/>
              <a:t>GoF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54" y="2948826"/>
            <a:ext cx="884681" cy="1013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032699"/>
            <a:ext cx="211092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7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Features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5/15/2016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4800" y="10668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Classes</a:t>
            </a:r>
            <a:r>
              <a:rPr lang="en-US" sz="3200" dirty="0"/>
              <a:t> </a:t>
            </a:r>
            <a:r>
              <a:rPr lang="en-US" sz="3200" dirty="0" smtClean="0"/>
              <a:t>&amp; namespaces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Constructor, properties and methods</a:t>
            </a:r>
            <a:r>
              <a:rPr lang="en-US" sz="32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Interfaces</a:t>
            </a:r>
            <a:r>
              <a:rPr lang="en-US" sz="3200" dirty="0" smtClean="0"/>
              <a:t>, inheritance, generics.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Private, </a:t>
            </a:r>
            <a:r>
              <a:rPr lang="en-US" sz="3200" dirty="0" smtClean="0"/>
              <a:t>protected public </a:t>
            </a:r>
            <a:r>
              <a:rPr lang="en-US" sz="3200" dirty="0" smtClean="0"/>
              <a:t>visibility.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Lamdas</a:t>
            </a:r>
            <a:r>
              <a:rPr lang="en-US" sz="32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Intellisense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9751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9480</TotalTime>
  <Words>330</Words>
  <Application>Microsoft Office PowerPoint</Application>
  <PresentationFormat>On-screen Show (4:3)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Executive</vt:lpstr>
      <vt:lpstr>Typescript, a cleaner &amp; OO approach to Javascript</vt:lpstr>
      <vt:lpstr>Agenda</vt:lpstr>
      <vt:lpstr>Overview</vt:lpstr>
      <vt:lpstr>Overview</vt:lpstr>
      <vt:lpstr>Installation</vt:lpstr>
      <vt:lpstr>JavaScript</vt:lpstr>
      <vt:lpstr>Why Typescript?</vt:lpstr>
      <vt:lpstr>Why Typescript? (cont)</vt:lpstr>
      <vt:lpstr>Typescript Features</vt:lpstr>
      <vt:lpstr>Typescript Grammar</vt:lpstr>
      <vt:lpstr>Typescript Grammar</vt:lpstr>
      <vt:lpstr>Typescript Definition Files </vt:lpstr>
      <vt:lpstr>Code Demo</vt:lpstr>
      <vt:lpstr>PowerPoint Presentation</vt:lpstr>
      <vt:lpstr>Conclusion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250</cp:revision>
  <dcterms:created xsi:type="dcterms:W3CDTF">2015-11-08T05:01:46Z</dcterms:created>
  <dcterms:modified xsi:type="dcterms:W3CDTF">2016-05-16T05:38:57Z</dcterms:modified>
</cp:coreProperties>
</file>