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76" r:id="rId5"/>
    <p:sldId id="278" r:id="rId6"/>
    <p:sldId id="273" r:id="rId7"/>
    <p:sldId id="274" r:id="rId8"/>
    <p:sldId id="281" r:id="rId9"/>
    <p:sldId id="280" r:id="rId10"/>
    <p:sldId id="277" r:id="rId11"/>
    <p:sldId id="282" r:id="rId12"/>
    <p:sldId id="283" r:id="rId13"/>
    <p:sldId id="275" r:id="rId14"/>
    <p:sldId id="269" r:id="rId15"/>
    <p:sldId id="270" r:id="rId16"/>
    <p:sldId id="284" r:id="rId17"/>
    <p:sldId id="285" r:id="rId18"/>
    <p:sldId id="286" r:id="rId19"/>
    <p:sldId id="287" r:id="rId20"/>
    <p:sldId id="288" r:id="rId21"/>
    <p:sldId id="271" r:id="rId22"/>
    <p:sldId id="272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9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Problematic</a:t>
            </a:r>
            <a:r>
              <a:rPr lang="en-US" baseline="0" dirty="0" smtClean="0"/>
              <a:t> = algorithm.</a:t>
            </a:r>
          </a:p>
          <a:p>
            <a:r>
              <a:rPr lang="en-US" baseline="0" dirty="0" smtClean="0"/>
              <a:t>Improvement = engineers make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3/10/2016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Over-the-shoulder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53307"/>
            <a:ext cx="3276600" cy="272326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Suitable for couple dozens SLOC.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Less costly and low overhead.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354480"/>
            <a:ext cx="8686800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 may feel “rushed”.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Lack of </a:t>
            </a:r>
            <a:r>
              <a:rPr lang="en-US" dirty="0"/>
              <a:t>a</a:t>
            </a:r>
            <a:r>
              <a:rPr lang="en-US" dirty="0" smtClean="0"/>
              <a:t>udit or documentation of review comments.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4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Formal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Somewhat effective since all parties are in same room and same time.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3485784"/>
            <a:ext cx="8686800" cy="2610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Costly – need to generate code review package.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Jr reviewer may feel intimidated.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Sr</a:t>
            </a:r>
            <a:r>
              <a:rPr lang="en-US" dirty="0" smtClean="0"/>
              <a:t> reviewers/architecture may not come prepared.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“Another meeting” to attend.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86" y="125786"/>
            <a:ext cx="3530283" cy="21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Tool-Assisted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8723506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Quite effective.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can review at his own 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has time to analyze the code under review.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All comments are tracked and documented for auditing.</a:t>
            </a:r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46482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 of software purchase (Code Collab $500/seat).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38" y="151049"/>
            <a:ext cx="3204162" cy="2287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66" y="1460866"/>
            <a:ext cx="16917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 Not”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4343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TODO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6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8910" y="1219200"/>
            <a:ext cx="7854368" cy="4648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Readability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DRY Principle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Testable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Consistency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Miscellaneous.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Magic strings and number.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Large method body.</a:t>
            </a:r>
          </a:p>
        </p:txBody>
      </p:sp>
    </p:spTree>
    <p:extLst>
      <p:ext uri="{BB962C8B-B14F-4D97-AF65-F5344CB8AC3E}">
        <p14:creationId xmlns:p14="http://schemas.microsoft.com/office/powerpoint/2010/main" val="412519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Readability</a:t>
            </a:r>
            <a:endParaRPr lang="en-US" sz="3200" b="1" u="sng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9852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DRY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36918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Testable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53611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Consistency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90483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Readability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87478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&amp; How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Review “Patterns”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err="1" smtClean="0"/>
              <a:t>Misc</a:t>
            </a:r>
            <a:endParaRPr lang="en-US" sz="3200" b="1" u="sng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573183" y="16764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19247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3 </a:t>
            </a:r>
            <a:r>
              <a:rPr lang="en-US" sz="3200" dirty="0" err="1" smtClean="0"/>
              <a:t>Ws</a:t>
            </a:r>
            <a:r>
              <a:rPr lang="en-US" sz="3200" dirty="0" smtClean="0"/>
              <a:t> and How.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pros and cons of three review approaches.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various code review patterns and </a:t>
            </a:r>
            <a:r>
              <a:rPr lang="en-US" sz="3200" dirty="0" err="1" smtClean="0"/>
              <a:t>gotchas</a:t>
            </a:r>
            <a:r>
              <a:rPr lang="en-US" sz="320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0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“What”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001000" cy="51371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dirty="0" smtClean="0"/>
              <a:t>read and </a:t>
            </a:r>
            <a:r>
              <a:rPr lang="en-US" sz="3200" u="sng" dirty="0" smtClean="0"/>
              <a:t>understand</a:t>
            </a:r>
            <a:r>
              <a:rPr lang="en-US" sz="3200" dirty="0" smtClean="0"/>
              <a:t> the code.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Search for areas that are problematic.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Search for areas </a:t>
            </a:r>
            <a:r>
              <a:rPr lang="en-US" sz="3200" dirty="0" smtClean="0"/>
              <a:t>for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a witch hunt or assign blame.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share knowledge between </a:t>
            </a:r>
            <a:r>
              <a:rPr lang="en-US" sz="3200" dirty="0" err="1" smtClean="0"/>
              <a:t>Sr</a:t>
            </a:r>
            <a:r>
              <a:rPr lang="en-US" sz="3200" dirty="0" smtClean="0"/>
              <a:t> and Jr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Very effective way to discover defects &amp; difficult-to-find bugs.</a:t>
            </a:r>
          </a:p>
          <a:p>
            <a:r>
              <a:rPr lang="en-US" sz="2000" dirty="0" smtClean="0"/>
              <a:t>Code review + unit test + </a:t>
            </a:r>
            <a:r>
              <a:rPr lang="en-US" sz="2000" dirty="0" err="1" smtClean="0"/>
              <a:t>Linting</a:t>
            </a:r>
            <a:r>
              <a:rPr lang="en-US" sz="2000" dirty="0" smtClean="0"/>
              <a:t> + automation tests = </a:t>
            </a:r>
          </a:p>
          <a:p>
            <a:r>
              <a:rPr lang="en-US" sz="2000" dirty="0" smtClean="0"/>
              <a:t>high </a:t>
            </a:r>
            <a:r>
              <a:rPr lang="en-US" sz="2000" smtClean="0"/>
              <a:t>quality product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Provides a check before code goes to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learn from each other and be better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Improve quality of the team &amp;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Meet </a:t>
            </a:r>
            <a:r>
              <a:rPr lang="en-US" sz="3200" dirty="0"/>
              <a:t>CMMI Level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Add ~10% to development effort.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Cost $$$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suitable for “throw away” projects (e.g. test harness/drivers, proof of concept app )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“When”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8686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Right after a feature is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large feature set, review in piecemeal.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End of a short sprint.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1371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The Process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391747"/>
            <a:ext cx="1524000" cy="78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for Review (author)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2327988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Review (reviewer(s))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0992" y="4038600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Rework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12" name="Curved Left Arrow 11"/>
          <p:cNvSpPr/>
          <p:nvPr/>
        </p:nvSpPr>
        <p:spPr>
          <a:xfrm>
            <a:off x="6752096" y="3029147"/>
            <a:ext cx="608825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4296904" y="3027299"/>
            <a:ext cx="609600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28800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86491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07416" y="2327988"/>
            <a:ext cx="1446635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to master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86309" y="2578749"/>
            <a:ext cx="597860" cy="2406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69950"/>
            <a:ext cx="8839200" cy="5486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Review Types: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Over-the-shoulder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Formal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Tool-assist 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Review in small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200 SLOC/</a:t>
            </a:r>
            <a:r>
              <a:rPr lang="en-US" sz="3200" dirty="0" err="1" smtClean="0"/>
              <a:t>hr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Have a coding </a:t>
            </a:r>
            <a:r>
              <a:rPr lang="en-US" sz="3200" dirty="0" smtClean="0"/>
              <a:t>Style Guide available</a:t>
            </a:r>
            <a:r>
              <a:rPr lang="en-US" sz="3200" dirty="0"/>
              <a:t>.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74" y="3505200"/>
            <a:ext cx="3333426" cy="24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The “How”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2438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/>
              <a:t>Goal:  100% review (best</a:t>
            </a:r>
            <a:r>
              <a:rPr lang="en-US" sz="3200" dirty="0" smtClean="0"/>
              <a:t>)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75%+ is still good.</a:t>
            </a:r>
            <a:endParaRPr lang="en-US" sz="32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review of 3</a:t>
            </a:r>
            <a:r>
              <a:rPr lang="en-US" sz="3200" baseline="30000" dirty="0" smtClean="0"/>
              <a:t>rd</a:t>
            </a:r>
            <a:r>
              <a:rPr lang="en-US" sz="3200" dirty="0"/>
              <a:t>-</a:t>
            </a:r>
            <a:r>
              <a:rPr lang="en-US" sz="3200" dirty="0" smtClean="0"/>
              <a:t>party code.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“No Fear” &amp; “No Retaliation Mentality” environment.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“No penalty” for rejecting code which may delay a release.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3/13/2016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449</TotalTime>
  <Words>711</Words>
  <Application>Microsoft Office PowerPoint</Application>
  <PresentationFormat>On-screen Show (4:3)</PresentationFormat>
  <Paragraphs>215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Palatino Linotype</vt:lpstr>
      <vt:lpstr>Executive</vt:lpstr>
      <vt:lpstr>Effective Code Review</vt:lpstr>
      <vt:lpstr>Agenda</vt:lpstr>
      <vt:lpstr>The “What”</vt:lpstr>
      <vt:lpstr>The “Why”</vt:lpstr>
      <vt:lpstr>The “Why” (cont)</vt:lpstr>
      <vt:lpstr>The “When”</vt:lpstr>
      <vt:lpstr>The “How”</vt:lpstr>
      <vt:lpstr>The “How” (cont)</vt:lpstr>
      <vt:lpstr>The “How” (cont)</vt:lpstr>
      <vt:lpstr>The “How” (cont)</vt:lpstr>
      <vt:lpstr>The “How” (cont)</vt:lpstr>
      <vt:lpstr>The “How” (cont)</vt:lpstr>
      <vt:lpstr>The “How Not”</vt:lpstr>
      <vt:lpstr>Code Review Patterns</vt:lpstr>
      <vt:lpstr>Code Review Patterns (cont)</vt:lpstr>
      <vt:lpstr>Code Review Patterns (cont)</vt:lpstr>
      <vt:lpstr>Code Review Patterns (cont)</vt:lpstr>
      <vt:lpstr>Code Review Patterns (cont)</vt:lpstr>
      <vt:lpstr>Code Review Patterns (cont)</vt:lpstr>
      <vt:lpstr>Code Review Patterns (cont)</vt:lpstr>
      <vt:lpstr>Conclusion</vt:lpstr>
      <vt:lpstr>xx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139</cp:revision>
  <dcterms:created xsi:type="dcterms:W3CDTF">2015-11-08T05:01:46Z</dcterms:created>
  <dcterms:modified xsi:type="dcterms:W3CDTF">2016-03-14T04:56:12Z</dcterms:modified>
</cp:coreProperties>
</file>