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2" r:id="rId4"/>
    <p:sldId id="273" r:id="rId5"/>
    <p:sldId id="274" r:id="rId6"/>
    <p:sldId id="275" r:id="rId7"/>
    <p:sldId id="278" r:id="rId8"/>
    <p:sldId id="277" r:id="rId9"/>
    <p:sldId id="276" r:id="rId10"/>
    <p:sldId id="279" r:id="rId11"/>
    <p:sldId id="280" r:id="rId12"/>
    <p:sldId id="282" r:id="rId13"/>
    <p:sldId id="284" r:id="rId14"/>
    <p:sldId id="281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1" autoAdjust="0"/>
    <p:restoredTop sz="94660"/>
  </p:normalViewPr>
  <p:slideViewPr>
    <p:cSldViewPr>
      <p:cViewPr varScale="1">
        <p:scale>
          <a:sx n="86" d="100"/>
          <a:sy n="86" d="100"/>
        </p:scale>
        <p:origin x="1061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134EC-835B-48D8-BDB5-96D4A8A8ACE7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14250-C209-411D-AC59-DB73DE8B3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24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5/17/2016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5/17/2016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5/17/2016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5/17/2016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finitelyTyped/DefinitelyTyped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Typescript, a cleaner &amp; OO approach to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Presenter: Hoanh Tran</a:t>
            </a:r>
            <a:br>
              <a:rPr lang="en-US" dirty="0" smtClean="0"/>
            </a:br>
            <a:r>
              <a:rPr lang="en-US" dirty="0" smtClean="0"/>
              <a:t>5/28/2016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5/17/2016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325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Typescript Grammar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990600"/>
            <a:ext cx="7696200" cy="4572000"/>
          </a:xfrm>
        </p:spPr>
        <p:txBody>
          <a:bodyPr>
            <a:noAutofit/>
          </a:bodyPr>
          <a:lstStyle/>
          <a:p>
            <a:pPr algn="l"/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5/17/2016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04800" y="1066800"/>
            <a:ext cx="7772400" cy="449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Variable declaration:</a:t>
            </a:r>
          </a:p>
          <a:p>
            <a:pPr algn="l"/>
            <a:r>
              <a:rPr lang="en-US" sz="1800" dirty="0"/>
              <a:t>	</a:t>
            </a:r>
            <a:r>
              <a:rPr lang="en-US" sz="1800" dirty="0" err="1" smtClean="0"/>
              <a:t>var</a:t>
            </a:r>
            <a:r>
              <a:rPr lang="en-US" sz="1800" dirty="0" smtClean="0"/>
              <a:t> age 	: number = 5;</a:t>
            </a:r>
          </a:p>
          <a:p>
            <a:pPr algn="l"/>
            <a:r>
              <a:rPr lang="en-US" sz="1800" dirty="0"/>
              <a:t>	</a:t>
            </a:r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 err="1" smtClean="0"/>
              <a:t>obj</a:t>
            </a:r>
            <a:r>
              <a:rPr lang="en-US" sz="1800" dirty="0" smtClean="0"/>
              <a:t> 		: any = “hello”;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Function </a:t>
            </a:r>
          </a:p>
          <a:p>
            <a:pPr algn="l"/>
            <a:r>
              <a:rPr lang="en-US" sz="1800" dirty="0"/>
              <a:t>	</a:t>
            </a:r>
            <a:r>
              <a:rPr lang="en-US" sz="1800" dirty="0" smtClean="0"/>
              <a:t>function add(x : number, y : number) : number</a:t>
            </a:r>
          </a:p>
          <a:p>
            <a:pPr algn="l"/>
            <a:r>
              <a:rPr lang="en-US" sz="1800" dirty="0"/>
              <a:t> </a:t>
            </a:r>
            <a:r>
              <a:rPr lang="en-US" sz="1800" dirty="0" smtClean="0"/>
              <a:t>              { return x + y; }</a:t>
            </a:r>
          </a:p>
          <a:p>
            <a:pPr algn="l"/>
            <a:endParaRPr lang="en-US" sz="1800" dirty="0"/>
          </a:p>
          <a:p>
            <a:pPr algn="l"/>
            <a:endParaRPr lang="en-US" sz="3200" dirty="0" smtClean="0"/>
          </a:p>
          <a:p>
            <a:pPr algn="l"/>
            <a:endParaRPr lang="en-US" sz="3200" dirty="0" smtClean="0"/>
          </a:p>
          <a:p>
            <a:pPr marL="342900" indent="-342900" algn="l">
              <a:buFont typeface="Arial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12401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2482" y="762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Typescript Grammar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990600"/>
            <a:ext cx="7696200" cy="4572000"/>
          </a:xfrm>
        </p:spPr>
        <p:txBody>
          <a:bodyPr>
            <a:noAutofit/>
          </a:bodyPr>
          <a:lstStyle/>
          <a:p>
            <a:pPr algn="l"/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5/17/2016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95922" y="761999"/>
            <a:ext cx="7772400" cy="59594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dirty="0" smtClean="0"/>
              <a:t>Namespace &amp; class &amp; interface</a:t>
            </a:r>
          </a:p>
          <a:p>
            <a:pPr algn="l"/>
            <a:r>
              <a:rPr lang="en-US" sz="1800" dirty="0" smtClean="0"/>
              <a:t>    namespace math {</a:t>
            </a:r>
          </a:p>
          <a:p>
            <a:pPr algn="l"/>
            <a:r>
              <a:rPr lang="en-US" sz="1800" dirty="0" smtClean="0"/>
              <a:t>        export interface </a:t>
            </a:r>
            <a:r>
              <a:rPr lang="en-US" sz="1800" dirty="0" err="1" smtClean="0"/>
              <a:t>IMathOperation</a:t>
            </a:r>
            <a:r>
              <a:rPr lang="en-US" sz="1800" dirty="0" smtClean="0"/>
              <a:t> {</a:t>
            </a:r>
          </a:p>
          <a:p>
            <a:pPr algn="l"/>
            <a:r>
              <a:rPr lang="en-US" sz="1800" dirty="0" smtClean="0"/>
              <a:t>	add(x </a:t>
            </a:r>
            <a:r>
              <a:rPr lang="en-US" sz="1800" dirty="0"/>
              <a:t>: number, y : number) : </a:t>
            </a:r>
            <a:r>
              <a:rPr lang="en-US" sz="1800" dirty="0" smtClean="0"/>
              <a:t>number;</a:t>
            </a:r>
          </a:p>
          <a:p>
            <a:pPr algn="l"/>
            <a:r>
              <a:rPr lang="en-US" sz="1800" dirty="0"/>
              <a:t> </a:t>
            </a:r>
            <a:r>
              <a:rPr lang="en-US" sz="1800" dirty="0" smtClean="0"/>
              <a:t>       }</a:t>
            </a:r>
          </a:p>
          <a:p>
            <a:pPr algn="l"/>
            <a:r>
              <a:rPr lang="en-US" sz="1800" dirty="0"/>
              <a:t> </a:t>
            </a:r>
            <a:r>
              <a:rPr lang="en-US" sz="1800" dirty="0" smtClean="0"/>
              <a:t>       class Calculator implements </a:t>
            </a:r>
            <a:r>
              <a:rPr lang="en-US" sz="1800" dirty="0" err="1"/>
              <a:t>IMathOperation</a:t>
            </a:r>
            <a:r>
              <a:rPr lang="en-US" sz="1800" dirty="0"/>
              <a:t> </a:t>
            </a:r>
            <a:r>
              <a:rPr lang="en-US" sz="1800" dirty="0" smtClean="0"/>
              <a:t> {</a:t>
            </a:r>
          </a:p>
          <a:p>
            <a:pPr algn="l"/>
            <a:r>
              <a:rPr lang="en-US" sz="1800" dirty="0" smtClean="0"/>
              <a:t>                 public add(x </a:t>
            </a:r>
            <a:r>
              <a:rPr lang="en-US" sz="1800" dirty="0"/>
              <a:t>: number, y : number) : </a:t>
            </a:r>
            <a:r>
              <a:rPr lang="en-US" sz="1800" dirty="0" smtClean="0"/>
              <a:t>number {  }</a:t>
            </a:r>
          </a:p>
          <a:p>
            <a:pPr algn="l"/>
            <a:r>
              <a:rPr lang="en-US" sz="1800" dirty="0"/>
              <a:t>	</a:t>
            </a:r>
            <a:r>
              <a:rPr lang="en-US" sz="1800" dirty="0" smtClean="0"/>
              <a:t>   private _</a:t>
            </a:r>
            <a:r>
              <a:rPr lang="en-US" sz="1800" dirty="0"/>
              <a:t>h</a:t>
            </a:r>
            <a:r>
              <a:rPr lang="en-US" sz="1800" dirty="0" smtClean="0"/>
              <a:t>elper</a:t>
            </a:r>
            <a:r>
              <a:rPr lang="en-US" sz="1800" dirty="0"/>
              <a:t>() : </a:t>
            </a:r>
            <a:r>
              <a:rPr lang="en-US" sz="1800" dirty="0" smtClean="0"/>
              <a:t>void { }</a:t>
            </a:r>
          </a:p>
          <a:p>
            <a:pPr algn="l"/>
            <a:r>
              <a:rPr lang="en-US" sz="1800" dirty="0" smtClean="0"/>
              <a:t>        }</a:t>
            </a:r>
          </a:p>
          <a:p>
            <a:pPr algn="l"/>
            <a:r>
              <a:rPr lang="en-US" sz="1800" dirty="0" smtClean="0"/>
              <a:t>        class </a:t>
            </a:r>
            <a:r>
              <a:rPr lang="en-US" sz="1800" dirty="0" err="1" smtClean="0"/>
              <a:t>SciCalculator</a:t>
            </a:r>
            <a:r>
              <a:rPr lang="en-US" sz="1800" dirty="0" smtClean="0"/>
              <a:t> extends Calculator  </a:t>
            </a:r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    </a:t>
            </a:r>
            <a:r>
              <a:rPr lang="en-US" sz="1800" dirty="0" smtClean="0"/>
              <a:t>}</a:t>
            </a:r>
          </a:p>
          <a:p>
            <a:pPr algn="l"/>
            <a:r>
              <a:rPr lang="en-US" sz="1800" dirty="0" smtClean="0"/>
              <a:t>    }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dirty="0" smtClean="0"/>
              <a:t>Generic</a:t>
            </a:r>
          </a:p>
          <a:p>
            <a:pPr algn="l"/>
            <a:r>
              <a:rPr lang="en-US" sz="3200" dirty="0"/>
              <a:t> </a:t>
            </a:r>
            <a:r>
              <a:rPr lang="en-US" sz="3200" dirty="0" smtClean="0"/>
              <a:t>       </a:t>
            </a:r>
            <a:r>
              <a:rPr lang="en-US" sz="1800" dirty="0" smtClean="0"/>
              <a:t>class Hash&lt;T&gt; {</a:t>
            </a:r>
          </a:p>
          <a:p>
            <a:pPr algn="l"/>
            <a:r>
              <a:rPr lang="en-US" sz="1800" dirty="0"/>
              <a:t>	</a:t>
            </a:r>
            <a:r>
              <a:rPr lang="en-US" sz="1800" dirty="0" smtClean="0"/>
              <a:t>	add(T </a:t>
            </a:r>
            <a:r>
              <a:rPr lang="en-US" sz="1800" dirty="0" err="1" smtClean="0"/>
              <a:t>obj</a:t>
            </a:r>
            <a:r>
              <a:rPr lang="en-US" sz="1800" dirty="0" smtClean="0"/>
              <a:t>) : </a:t>
            </a:r>
            <a:r>
              <a:rPr lang="en-US" sz="1800" dirty="0" err="1" smtClean="0"/>
              <a:t>boolean</a:t>
            </a:r>
            <a:r>
              <a:rPr lang="en-US" sz="1800" dirty="0" smtClean="0"/>
              <a:t> {}</a:t>
            </a:r>
          </a:p>
          <a:p>
            <a:pPr algn="l"/>
            <a:r>
              <a:rPr lang="en-US" sz="1800" dirty="0"/>
              <a:t>	</a:t>
            </a:r>
            <a:r>
              <a:rPr lang="en-US" sz="1800" dirty="0" smtClean="0"/>
              <a:t>}</a:t>
            </a:r>
          </a:p>
          <a:p>
            <a:pPr algn="l"/>
            <a:endParaRPr lang="en-US" sz="3200" dirty="0" smtClean="0"/>
          </a:p>
          <a:p>
            <a:pPr algn="l"/>
            <a:endParaRPr lang="en-US" sz="3200" dirty="0" smtClean="0"/>
          </a:p>
          <a:p>
            <a:pPr marL="342900" indent="-342900" algn="l">
              <a:buFont typeface="Arial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64199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2482" y="762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Typescript Definition Files 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990600"/>
            <a:ext cx="7696200" cy="4572000"/>
          </a:xfrm>
        </p:spPr>
        <p:txBody>
          <a:bodyPr>
            <a:noAutofit/>
          </a:bodyPr>
          <a:lstStyle/>
          <a:p>
            <a:pPr algn="l"/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5/17/2016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95922" y="761999"/>
            <a:ext cx="8543278" cy="59594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dirty="0" smtClean="0"/>
              <a:t>“Integration” with existing JS code.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dirty="0" smtClean="0"/>
              <a:t>Assist TS compiler in finding correct types.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dirty="0" smtClean="0"/>
              <a:t>*.</a:t>
            </a:r>
            <a:r>
              <a:rPr lang="en-US" sz="3200" dirty="0" err="1" smtClean="0"/>
              <a:t>d.ts</a:t>
            </a:r>
            <a:endParaRPr lang="en-US" sz="3200" dirty="0" smtClean="0"/>
          </a:p>
          <a:p>
            <a:pPr lvl="2" algn="l"/>
            <a:r>
              <a:rPr lang="en-US" sz="2000" dirty="0" smtClean="0"/>
              <a:t>jQuery.js -&gt; </a:t>
            </a:r>
            <a:r>
              <a:rPr lang="en-US" sz="2000" dirty="0" err="1" smtClean="0"/>
              <a:t>jQuery.d.ts</a:t>
            </a:r>
            <a:r>
              <a:rPr lang="en-US" sz="2000" dirty="0" smtClean="0"/>
              <a:t> </a:t>
            </a:r>
          </a:p>
          <a:p>
            <a:pPr lvl="2" algn="l"/>
            <a:r>
              <a:rPr lang="en-US" sz="2000" dirty="0"/>
              <a:t>E</a:t>
            </a:r>
            <a:r>
              <a:rPr lang="en-US" sz="2000" dirty="0" smtClean="0"/>
              <a:t>xtJs.js -&gt; </a:t>
            </a:r>
            <a:r>
              <a:rPr lang="en-US" sz="2000" dirty="0" err="1" smtClean="0"/>
              <a:t>ExtJs.d.ts</a:t>
            </a:r>
            <a:endParaRPr lang="en-US" sz="2000" dirty="0" smtClean="0"/>
          </a:p>
          <a:p>
            <a:pPr lvl="2" algn="l"/>
            <a:r>
              <a:rPr lang="en-US" sz="2000" dirty="0" smtClean="0"/>
              <a:t>Angular.js -&gt; </a:t>
            </a:r>
            <a:r>
              <a:rPr lang="en-US" sz="2000" dirty="0" err="1" smtClean="0"/>
              <a:t>Angular.d.ts</a:t>
            </a:r>
            <a:endParaRPr lang="en-US" sz="2000" dirty="0" smtClean="0"/>
          </a:p>
          <a:p>
            <a:pPr lvl="2" algn="l"/>
            <a:r>
              <a:rPr lang="en-US" sz="2000" dirty="0" err="1" smtClean="0"/>
              <a:t>etc</a:t>
            </a:r>
            <a:endParaRPr lang="en-US" sz="20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dirty="0">
                <a:hlinkClick r:id="rId2"/>
              </a:rPr>
              <a:t>https://</a:t>
            </a:r>
            <a:r>
              <a:rPr lang="en-US" sz="3200" dirty="0" smtClean="0">
                <a:hlinkClick r:id="rId2"/>
              </a:rPr>
              <a:t>github.com/DefinitelyTyped/DefinitelyTyped</a:t>
            </a:r>
            <a:endParaRPr lang="en-US" sz="32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algn="l"/>
            <a:endParaRPr lang="en-US" sz="3200" dirty="0" smtClean="0"/>
          </a:p>
          <a:p>
            <a:pPr algn="l"/>
            <a:endParaRPr lang="en-US" sz="3200" dirty="0" smtClean="0"/>
          </a:p>
          <a:p>
            <a:pPr marL="342900" indent="-342900" algn="l">
              <a:buFont typeface="Arial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44933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5/17/2016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91" y="304800"/>
            <a:ext cx="8682526" cy="542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884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00934" y="1447800"/>
            <a:ext cx="5105400" cy="1447800"/>
          </a:xfrm>
        </p:spPr>
        <p:txBody>
          <a:bodyPr/>
          <a:lstStyle/>
          <a:p>
            <a:pPr algn="l"/>
            <a:r>
              <a:rPr lang="en-US" sz="6000" dirty="0" smtClean="0"/>
              <a:t>Code Demo</a:t>
            </a:r>
            <a:endParaRPr lang="en-US" sz="6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5/17/2016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617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Conclusion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219200"/>
            <a:ext cx="7315200" cy="43434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Basic syntax of Typescript.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Allows </a:t>
            </a:r>
            <a:r>
              <a:rPr lang="en-US" sz="3200" smtClean="0"/>
              <a:t>cleaner programing model.</a:t>
            </a:r>
            <a:endParaRPr lang="en-US" sz="32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5/17/2016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892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Agenda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219200"/>
            <a:ext cx="7315200" cy="43434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Overview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Typescript Syntax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Inheritance &amp; Interface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Code Demo</a:t>
            </a:r>
          </a:p>
          <a:p>
            <a:pPr algn="l"/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5/17/2016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403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Overview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219200"/>
            <a:ext cx="7924800" cy="43434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Created  by Microsoft in 2012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Currently version 1.8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Similar syntax to Java &amp; C#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Allow non-JS developers to write front end code.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Typescript is superset of </a:t>
            </a:r>
            <a:r>
              <a:rPr lang="en-US" sz="3200" dirty="0" err="1" smtClean="0"/>
              <a:t>Javascript</a:t>
            </a:r>
            <a:r>
              <a:rPr lang="en-US" sz="3200" dirty="0" smtClean="0"/>
              <a:t>.</a:t>
            </a:r>
          </a:p>
          <a:p>
            <a:pPr algn="l"/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5/17/2016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238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Overview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219200"/>
            <a:ext cx="7315200" cy="4343400"/>
          </a:xfrm>
        </p:spPr>
        <p:txBody>
          <a:bodyPr>
            <a:noAutofit/>
          </a:bodyPr>
          <a:lstStyle/>
          <a:p>
            <a:pPr algn="l"/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5/17/2016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grpSp>
        <p:nvGrpSpPr>
          <p:cNvPr id="8" name="Group 3"/>
          <p:cNvGrpSpPr>
            <a:grpSpLocks/>
          </p:cNvGrpSpPr>
          <p:nvPr/>
        </p:nvGrpSpPr>
        <p:grpSpPr bwMode="auto">
          <a:xfrm>
            <a:off x="3917275" y="2444737"/>
            <a:ext cx="1563955" cy="1221582"/>
            <a:chOff x="1632" y="1248"/>
            <a:chExt cx="2682" cy="2286"/>
          </a:xfrm>
        </p:grpSpPr>
        <p:sp>
          <p:nvSpPr>
            <p:cNvPr id="9" name="Gear"/>
            <p:cNvSpPr>
              <a:spLocks noEditPoints="1" noChangeArrowheads="1"/>
            </p:cNvSpPr>
            <p:nvPr/>
          </p:nvSpPr>
          <p:spPr bwMode="auto">
            <a:xfrm>
              <a:off x="3119" y="1248"/>
              <a:ext cx="1195" cy="1048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4374 w 21600"/>
                <a:gd name="T9" fmla="*/ 3964 h 21600"/>
                <a:gd name="T10" fmla="*/ 17841 w 21600"/>
                <a:gd name="T11" fmla="*/ 1763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10" name="AutoShape 5"/>
            <p:cNvSpPr>
              <a:spLocks noEditPoints="1" noChangeArrowheads="1"/>
            </p:cNvSpPr>
            <p:nvPr/>
          </p:nvSpPr>
          <p:spPr bwMode="auto">
            <a:xfrm>
              <a:off x="1632" y="1680"/>
              <a:ext cx="1429" cy="1253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4374 w 21600"/>
                <a:gd name="T9" fmla="*/ 3964 h 21600"/>
                <a:gd name="T10" fmla="*/ 17841 w 21600"/>
                <a:gd name="T11" fmla="*/ 1763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11" name="AutoShape 6"/>
            <p:cNvSpPr>
              <a:spLocks noEditPoints="1" noChangeArrowheads="1"/>
            </p:cNvSpPr>
            <p:nvPr/>
          </p:nvSpPr>
          <p:spPr bwMode="auto">
            <a:xfrm>
              <a:off x="2559" y="2142"/>
              <a:ext cx="1588" cy="1392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4374 w 21600"/>
                <a:gd name="T9" fmla="*/ 3964 h 21600"/>
                <a:gd name="T10" fmla="*/ 17841 w 21600"/>
                <a:gd name="T11" fmla="*/ 1763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180309" y="3974068"/>
            <a:ext cx="190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TSC</a:t>
            </a:r>
          </a:p>
          <a:p>
            <a:r>
              <a:rPr lang="en-US" dirty="0" smtClean="0"/>
              <a:t>Typescript Compiler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372516" y="3055528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Document"/>
          <p:cNvSpPr>
            <a:spLocks noEditPoints="1" noChangeArrowheads="1"/>
          </p:cNvSpPr>
          <p:nvPr/>
        </p:nvSpPr>
        <p:spPr bwMode="auto">
          <a:xfrm>
            <a:off x="6105525" y="2841957"/>
            <a:ext cx="676275" cy="452437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js</a:t>
            </a:r>
            <a:endParaRPr lang="en-US" dirty="0"/>
          </a:p>
        </p:txBody>
      </p:sp>
      <p:sp>
        <p:nvSpPr>
          <p:cNvPr id="15" name="Document"/>
          <p:cNvSpPr>
            <a:spLocks noEditPoints="1" noChangeArrowheads="1"/>
          </p:cNvSpPr>
          <p:nvPr/>
        </p:nvSpPr>
        <p:spPr bwMode="auto">
          <a:xfrm>
            <a:off x="2458116" y="2798668"/>
            <a:ext cx="676275" cy="452437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ts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628109" y="3061501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518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Installation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066800"/>
            <a:ext cx="7315200" cy="43434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Install </a:t>
            </a:r>
            <a:r>
              <a:rPr lang="en-US" dirty="0" err="1" smtClean="0"/>
              <a:t>NodeJS</a:t>
            </a:r>
            <a:r>
              <a:rPr lang="en-US" dirty="0" smtClean="0"/>
              <a:t> in C:\node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In C:\node, type “</a:t>
            </a:r>
            <a:r>
              <a:rPr lang="en-US" dirty="0" err="1" smtClean="0"/>
              <a:t>npm</a:t>
            </a:r>
            <a:r>
              <a:rPr lang="en-US" dirty="0" smtClean="0"/>
              <a:t> install –g typescript”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c:\node\node_modules\.</a:t>
            </a:r>
            <a:r>
              <a:rPr lang="en-US" dirty="0" smtClean="0"/>
              <a:t>bin\tsc compiler is installed.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Add the directory c:\node\node_modules\.bin to PATH </a:t>
            </a:r>
            <a:r>
              <a:rPr lang="en-US" dirty="0" err="1" smtClean="0"/>
              <a:t>env</a:t>
            </a:r>
            <a:r>
              <a:rPr lang="en-US" dirty="0" smtClean="0"/>
              <a:t> var.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“</a:t>
            </a:r>
            <a:r>
              <a:rPr lang="en-US" dirty="0" err="1" smtClean="0"/>
              <a:t>tsc</a:t>
            </a:r>
            <a:r>
              <a:rPr lang="en-US" dirty="0" smtClean="0"/>
              <a:t> </a:t>
            </a:r>
            <a:r>
              <a:rPr lang="en-US" dirty="0" err="1" smtClean="0"/>
              <a:t>foo.ts</a:t>
            </a:r>
            <a:r>
              <a:rPr lang="en-US" dirty="0" smtClean="0"/>
              <a:t>” generates foo.js</a:t>
            </a:r>
          </a:p>
          <a:p>
            <a:pPr algn="l"/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5/17/2016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852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JavaScript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990600"/>
            <a:ext cx="8162278" cy="5365750"/>
          </a:xfrm>
        </p:spPr>
        <p:txBody>
          <a:bodyPr>
            <a:noAutofit/>
          </a:bodyPr>
          <a:lstStyle/>
          <a:p>
            <a:pPr algn="l"/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5/17/2016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66204" y="1011314"/>
            <a:ext cx="8472996" cy="50084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r>
              <a:rPr lang="en-US" sz="3200" b="1" u="sng" dirty="0" smtClean="0"/>
              <a:t>The Good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Dynamic typed &amp; flexible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Implicit type conversion (no casting)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  <a:p>
            <a:pPr algn="l"/>
            <a:r>
              <a:rPr lang="en-US" sz="3200" b="1" u="sng" dirty="0"/>
              <a:t>The </a:t>
            </a:r>
            <a:r>
              <a:rPr lang="en-US" sz="3200" b="1" u="sng" dirty="0" smtClean="0"/>
              <a:t>Bad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No type checking.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=== vs ==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Enterprise size app could be messy.</a:t>
            </a:r>
            <a:endParaRPr lang="en-US" sz="3200" dirty="0"/>
          </a:p>
          <a:p>
            <a:pPr algn="l"/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algn="l"/>
            <a:endParaRPr lang="en-US" sz="3200" dirty="0" smtClean="0"/>
          </a:p>
          <a:p>
            <a:pPr marL="342900" indent="-342900" algn="l">
              <a:buFont typeface="Arial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75609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Why Typescript?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990600"/>
            <a:ext cx="7696200" cy="1600200"/>
          </a:xfrm>
        </p:spPr>
        <p:txBody>
          <a:bodyPr>
            <a:noAutofit/>
          </a:bodyPr>
          <a:lstStyle/>
          <a:p>
            <a:pPr algn="l"/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5/17/2016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762000" y="1219200"/>
            <a:ext cx="7315200" cy="1219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Cleaner &amp; more maintainable than JavaScript.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algn="l"/>
            <a:endParaRPr lang="en-US" sz="3200" dirty="0" smtClean="0"/>
          </a:p>
          <a:p>
            <a:pPr marL="342900" indent="-342900" algn="l">
              <a:buFont typeface="Arial" pitchFamily="34" charset="0"/>
              <a:buChar char="•"/>
            </a:pPr>
            <a:endParaRPr lang="en-US" sz="3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839" y="2644371"/>
            <a:ext cx="3619761" cy="271253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6523" y="2623351"/>
            <a:ext cx="3506755" cy="27335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176332" y="5410200"/>
            <a:ext cx="9733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T</a:t>
            </a:r>
            <a:r>
              <a:rPr lang="en-US" sz="5400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S</a:t>
            </a:r>
            <a:endParaRPr lang="en-US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22935" y="5410200"/>
            <a:ext cx="779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JS</a:t>
            </a:r>
            <a:endParaRPr lang="en-US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47400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Why Typescript? (</a:t>
            </a:r>
            <a:r>
              <a:rPr lang="en-US" sz="4000" dirty="0" err="1" smtClean="0"/>
              <a:t>cont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990600"/>
            <a:ext cx="7696200" cy="4572000"/>
          </a:xfrm>
        </p:spPr>
        <p:txBody>
          <a:bodyPr>
            <a:noAutofit/>
          </a:bodyPr>
          <a:lstStyle/>
          <a:p>
            <a:pPr algn="l"/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5/17/2016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762000" y="1219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Compile-time type checking.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Familiar syntax to server-side developers.</a:t>
            </a:r>
          </a:p>
          <a:p>
            <a:pPr algn="l"/>
            <a:r>
              <a:rPr lang="en-US" sz="3200" dirty="0" smtClean="0"/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Integrate well with existing JS code.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Application of various design patterns e.g. </a:t>
            </a:r>
            <a:r>
              <a:rPr lang="en-US" sz="3200" dirty="0" err="1" smtClean="0"/>
              <a:t>GoF</a:t>
            </a:r>
            <a:r>
              <a:rPr lang="en-US" sz="3200" dirty="0" smtClean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algn="l"/>
            <a:endParaRPr lang="en-US" sz="3200" dirty="0" smtClean="0"/>
          </a:p>
          <a:p>
            <a:pPr marL="342900" indent="-342900" algn="l">
              <a:buFont typeface="Arial" pitchFamily="34" charset="0"/>
              <a:buChar char="•"/>
            </a:pPr>
            <a:endParaRPr lang="en-US" sz="3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454" y="2948826"/>
            <a:ext cx="884681" cy="101357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3032699"/>
            <a:ext cx="2110923" cy="70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978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Typescript Features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990600"/>
            <a:ext cx="7696200" cy="4572000"/>
          </a:xfrm>
        </p:spPr>
        <p:txBody>
          <a:bodyPr>
            <a:noAutofit/>
          </a:bodyPr>
          <a:lstStyle/>
          <a:p>
            <a:pPr algn="l"/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5/17/2016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04800" y="1066800"/>
            <a:ext cx="7772400" cy="449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Classes</a:t>
            </a:r>
            <a:r>
              <a:rPr lang="en-US" sz="3200" dirty="0"/>
              <a:t> </a:t>
            </a:r>
            <a:r>
              <a:rPr lang="en-US" sz="3200" dirty="0" smtClean="0"/>
              <a:t>&amp; namespaces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Constructor, properties and methods.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Interfaces, inheritance, generics.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Private, protected public visibility.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err="1" smtClean="0"/>
              <a:t>Lamdas</a:t>
            </a:r>
            <a:r>
              <a:rPr lang="en-US" sz="3200" dirty="0" smtClean="0"/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err="1" smtClean="0"/>
              <a:t>Intellisense</a:t>
            </a:r>
            <a:r>
              <a:rPr lang="en-US" sz="3200" dirty="0" smtClean="0"/>
              <a:t>.</a:t>
            </a:r>
          </a:p>
          <a:p>
            <a:pPr algn="l"/>
            <a:endParaRPr lang="en-US" sz="3200" dirty="0" smtClean="0"/>
          </a:p>
          <a:p>
            <a:pPr algn="l"/>
            <a:endParaRPr lang="en-US" sz="3200" dirty="0" smtClean="0"/>
          </a:p>
          <a:p>
            <a:pPr algn="l"/>
            <a:endParaRPr lang="en-US" sz="3200" dirty="0" smtClean="0"/>
          </a:p>
          <a:p>
            <a:pPr marL="342900" indent="-342900" algn="l">
              <a:buFont typeface="Arial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497519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16928</TotalTime>
  <Words>339</Words>
  <Application>Microsoft Office PowerPoint</Application>
  <PresentationFormat>On-screen Show (4:3)</PresentationFormat>
  <Paragraphs>145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Gothic</vt:lpstr>
      <vt:lpstr>Courier New</vt:lpstr>
      <vt:lpstr>Palatino Linotype</vt:lpstr>
      <vt:lpstr>Executive</vt:lpstr>
      <vt:lpstr>Typescript, a cleaner &amp; OO approach to Javascript</vt:lpstr>
      <vt:lpstr>Agenda</vt:lpstr>
      <vt:lpstr>Overview</vt:lpstr>
      <vt:lpstr>Overview</vt:lpstr>
      <vt:lpstr>Installation</vt:lpstr>
      <vt:lpstr>JavaScript</vt:lpstr>
      <vt:lpstr>Why Typescript?</vt:lpstr>
      <vt:lpstr>Why Typescript? (cont)</vt:lpstr>
      <vt:lpstr>Typescript Features</vt:lpstr>
      <vt:lpstr>Typescript Grammar</vt:lpstr>
      <vt:lpstr>Typescript Grammar</vt:lpstr>
      <vt:lpstr>Typescript Definition Files </vt:lpstr>
      <vt:lpstr>PowerPoint Presentation</vt:lpstr>
      <vt:lpstr>Code Demo</vt:lpstr>
      <vt:lpstr>Conclusion</vt:lpstr>
    </vt:vector>
  </TitlesOfParts>
  <Company>General Dynamics Information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Tran, Hoanh T</dc:creator>
  <cp:lastModifiedBy>Tran, Hoanh T</cp:lastModifiedBy>
  <cp:revision>255</cp:revision>
  <dcterms:created xsi:type="dcterms:W3CDTF">2015-11-08T05:01:46Z</dcterms:created>
  <dcterms:modified xsi:type="dcterms:W3CDTF">2016-05-21T18:31:02Z</dcterms:modified>
</cp:coreProperties>
</file>