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639" r:id="rId6"/>
    <p:sldId id="260" r:id="rId7"/>
    <p:sldId id="261" r:id="rId8"/>
    <p:sldId id="266" r:id="rId9"/>
    <p:sldId id="646" r:id="rId10"/>
    <p:sldId id="647" r:id="rId11"/>
    <p:sldId id="648" r:id="rId12"/>
    <p:sldId id="650" r:id="rId13"/>
    <p:sldId id="651" r:id="rId14"/>
    <p:sldId id="645" r:id="rId15"/>
    <p:sldId id="278" r:id="rId16"/>
    <p:sldId id="652" r:id="rId17"/>
    <p:sldId id="642" r:id="rId18"/>
    <p:sldId id="640" r:id="rId19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2" autoAdjust="0"/>
    <p:restoredTop sz="91989" autoAdjust="0"/>
  </p:normalViewPr>
  <p:slideViewPr>
    <p:cSldViewPr snapToGrid="0" showGuides="1">
      <p:cViewPr varScale="1">
        <p:scale>
          <a:sx n="100" d="100"/>
          <a:sy n="100" d="100"/>
        </p:scale>
        <p:origin x="1188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 XF" userId="2a7889fc66a80f19" providerId="LiveId" clId="{E61FE3D5-6F62-4538-BB32-F883BC01E9B7}"/>
    <pc:docChg chg="undo custSel addSld modSld modMainMaster">
      <pc:chgData name="DI XF" userId="2a7889fc66a80f19" providerId="LiveId" clId="{E61FE3D5-6F62-4538-BB32-F883BC01E9B7}" dt="2022-08-26T05:50:30.585" v="1210" actId="207"/>
      <pc:docMkLst>
        <pc:docMk/>
      </pc:docMkLst>
      <pc:sldChg chg="modSp mod">
        <pc:chgData name="DI XF" userId="2a7889fc66a80f19" providerId="LiveId" clId="{E61FE3D5-6F62-4538-BB32-F883BC01E9B7}" dt="2022-08-26T03:29:40.752" v="1089" actId="20577"/>
        <pc:sldMkLst>
          <pc:docMk/>
          <pc:sldMk cId="1156678871" sldId="260"/>
        </pc:sldMkLst>
        <pc:spChg chg="mod">
          <ac:chgData name="DI XF" userId="2a7889fc66a80f19" providerId="LiveId" clId="{E61FE3D5-6F62-4538-BB32-F883BC01E9B7}" dt="2022-08-26T03:29:40.752" v="1089" actId="20577"/>
          <ac:spMkLst>
            <pc:docMk/>
            <pc:sldMk cId="1156678871" sldId="260"/>
            <ac:spMk id="2" creationId="{00000000-0000-0000-0000-000000000000}"/>
          </ac:spMkLst>
        </pc:spChg>
        <pc:spChg chg="mod">
          <ac:chgData name="DI XF" userId="2a7889fc66a80f19" providerId="LiveId" clId="{E61FE3D5-6F62-4538-BB32-F883BC01E9B7}" dt="2022-08-26T03:22:24.260" v="1052" actId="20577"/>
          <ac:spMkLst>
            <pc:docMk/>
            <pc:sldMk cId="1156678871" sldId="260"/>
            <ac:spMk id="3" creationId="{00000000-0000-0000-0000-000000000000}"/>
          </ac:spMkLst>
        </pc:spChg>
        <pc:graphicFrameChg chg="mod">
          <ac:chgData name="DI XF" userId="2a7889fc66a80f19" providerId="LiveId" clId="{E61FE3D5-6F62-4538-BB32-F883BC01E9B7}" dt="2022-08-26T02:59:11.506" v="649" actId="1076"/>
          <ac:graphicFrameMkLst>
            <pc:docMk/>
            <pc:sldMk cId="1156678871" sldId="260"/>
            <ac:graphicFrameMk id="7" creationId="{7B94519C-E03A-4B37-AD4B-A41BE4349BD7}"/>
          </ac:graphicFrameMkLst>
        </pc:graphicFrameChg>
      </pc:sldChg>
      <pc:sldChg chg="modSp mod">
        <pc:chgData name="DI XF" userId="2a7889fc66a80f19" providerId="LiveId" clId="{E61FE3D5-6F62-4538-BB32-F883BC01E9B7}" dt="2022-08-26T03:30:18.867" v="1094" actId="20577"/>
        <pc:sldMkLst>
          <pc:docMk/>
          <pc:sldMk cId="3711157589" sldId="261"/>
        </pc:sldMkLst>
        <pc:spChg chg="mod">
          <ac:chgData name="DI XF" userId="2a7889fc66a80f19" providerId="LiveId" clId="{E61FE3D5-6F62-4538-BB32-F883BC01E9B7}" dt="2022-08-25T07:09:13.371" v="13" actId="113"/>
          <ac:spMkLst>
            <pc:docMk/>
            <pc:sldMk cId="3711157589" sldId="261"/>
            <ac:spMk id="2" creationId="{00000000-0000-0000-0000-000000000000}"/>
          </ac:spMkLst>
        </pc:spChg>
        <pc:graphicFrameChg chg="mod modGraphic">
          <ac:chgData name="DI XF" userId="2a7889fc66a80f19" providerId="LiveId" clId="{E61FE3D5-6F62-4538-BB32-F883BC01E9B7}" dt="2022-08-26T03:30:18.867" v="1094" actId="20577"/>
          <ac:graphicFrameMkLst>
            <pc:docMk/>
            <pc:sldMk cId="3711157589" sldId="261"/>
            <ac:graphicFrameMk id="6" creationId="{00000000-0000-0000-0000-000000000000}"/>
          </ac:graphicFrameMkLst>
        </pc:graphicFrameChg>
      </pc:sldChg>
      <pc:sldChg chg="modSp mod">
        <pc:chgData name="DI XF" userId="2a7889fc66a80f19" providerId="LiveId" clId="{E61FE3D5-6F62-4538-BB32-F883BC01E9B7}" dt="2022-08-26T04:39:24.221" v="1178" actId="207"/>
        <pc:sldMkLst>
          <pc:docMk/>
          <pc:sldMk cId="423809124" sldId="266"/>
        </pc:sldMkLst>
        <pc:spChg chg="mod">
          <ac:chgData name="DI XF" userId="2a7889fc66a80f19" providerId="LiveId" clId="{E61FE3D5-6F62-4538-BB32-F883BC01E9B7}" dt="2022-08-25T07:09:16.948" v="14" actId="113"/>
          <ac:spMkLst>
            <pc:docMk/>
            <pc:sldMk cId="423809124" sldId="266"/>
            <ac:spMk id="2" creationId="{00000000-0000-0000-0000-000000000000}"/>
          </ac:spMkLst>
        </pc:spChg>
        <pc:spChg chg="mod">
          <ac:chgData name="DI XF" userId="2a7889fc66a80f19" providerId="LiveId" clId="{E61FE3D5-6F62-4538-BB32-F883BC01E9B7}" dt="2022-08-26T04:39:24.221" v="1178" actId="207"/>
          <ac:spMkLst>
            <pc:docMk/>
            <pc:sldMk cId="423809124" sldId="266"/>
            <ac:spMk id="3" creationId="{00000000-0000-0000-0000-000000000000}"/>
          </ac:spMkLst>
        </pc:spChg>
      </pc:sldChg>
      <pc:sldChg chg="modSp mod">
        <pc:chgData name="DI XF" userId="2a7889fc66a80f19" providerId="LiveId" clId="{E61FE3D5-6F62-4538-BB32-F883BC01E9B7}" dt="2022-08-26T03:21:55.720" v="1045" actId="1076"/>
        <pc:sldMkLst>
          <pc:docMk/>
          <pc:sldMk cId="343323876" sldId="272"/>
        </pc:sldMkLst>
        <pc:spChg chg="mod">
          <ac:chgData name="DI XF" userId="2a7889fc66a80f19" providerId="LiveId" clId="{E61FE3D5-6F62-4538-BB32-F883BC01E9B7}" dt="2022-08-26T03:21:55.720" v="1045" actId="1076"/>
          <ac:spMkLst>
            <pc:docMk/>
            <pc:sldMk cId="343323876" sldId="272"/>
            <ac:spMk id="2" creationId="{00000000-0000-0000-0000-000000000000}"/>
          </ac:spMkLst>
        </pc:spChg>
      </pc:sldChg>
      <pc:sldChg chg="modSp mod">
        <pc:chgData name="DI XF" userId="2a7889fc66a80f19" providerId="LiveId" clId="{E61FE3D5-6F62-4538-BB32-F883BC01E9B7}" dt="2022-08-26T04:36:09.305" v="1175" actId="20577"/>
        <pc:sldMkLst>
          <pc:docMk/>
          <pc:sldMk cId="11674896" sldId="278"/>
        </pc:sldMkLst>
        <pc:spChg chg="mod">
          <ac:chgData name="DI XF" userId="2a7889fc66a80f19" providerId="LiveId" clId="{E61FE3D5-6F62-4538-BB32-F883BC01E9B7}" dt="2022-08-25T07:09:59.832" v="33" actId="113"/>
          <ac:spMkLst>
            <pc:docMk/>
            <pc:sldMk cId="11674896" sldId="278"/>
            <ac:spMk id="2" creationId="{00000000-0000-0000-0000-000000000000}"/>
          </ac:spMkLst>
        </pc:spChg>
        <pc:spChg chg="mod">
          <ac:chgData name="DI XF" userId="2a7889fc66a80f19" providerId="LiveId" clId="{E61FE3D5-6F62-4538-BB32-F883BC01E9B7}" dt="2022-08-26T04:36:09.305" v="1175" actId="20577"/>
          <ac:spMkLst>
            <pc:docMk/>
            <pc:sldMk cId="11674896" sldId="278"/>
            <ac:spMk id="3" creationId="{00000000-0000-0000-0000-000000000000}"/>
          </ac:spMkLst>
        </pc:spChg>
      </pc:sldChg>
      <pc:sldChg chg="modSp mod">
        <pc:chgData name="DI XF" userId="2a7889fc66a80f19" providerId="LiveId" clId="{E61FE3D5-6F62-4538-BB32-F883BC01E9B7}" dt="2022-08-25T07:09:22.958" v="15" actId="113"/>
        <pc:sldMkLst>
          <pc:docMk/>
          <pc:sldMk cId="3909220411" sldId="279"/>
        </pc:sldMkLst>
        <pc:spChg chg="mod">
          <ac:chgData name="DI XF" userId="2a7889fc66a80f19" providerId="LiveId" clId="{E61FE3D5-6F62-4538-BB32-F883BC01E9B7}" dt="2022-08-25T07:09:22.958" v="15" actId="113"/>
          <ac:spMkLst>
            <pc:docMk/>
            <pc:sldMk cId="3909220411" sldId="279"/>
            <ac:spMk id="2" creationId="{00000000-0000-0000-0000-000000000000}"/>
          </ac:spMkLst>
        </pc:spChg>
      </pc:sldChg>
      <pc:sldChg chg="modSp mod">
        <pc:chgData name="DI XF" userId="2a7889fc66a80f19" providerId="LiveId" clId="{E61FE3D5-6F62-4538-BB32-F883BC01E9B7}" dt="2022-08-26T03:25:41.745" v="1071" actId="1076"/>
        <pc:sldMkLst>
          <pc:docMk/>
          <pc:sldMk cId="2552631181" sldId="280"/>
        </pc:sldMkLst>
        <pc:spChg chg="mod">
          <ac:chgData name="DI XF" userId="2a7889fc66a80f19" providerId="LiveId" clId="{E61FE3D5-6F62-4538-BB32-F883BC01E9B7}" dt="2022-08-25T07:10:03.411" v="34" actId="113"/>
          <ac:spMkLst>
            <pc:docMk/>
            <pc:sldMk cId="2552631181" sldId="280"/>
            <ac:spMk id="2" creationId="{00000000-0000-0000-0000-000000000000}"/>
          </ac:spMkLst>
        </pc:spChg>
        <pc:spChg chg="mod">
          <ac:chgData name="DI XF" userId="2a7889fc66a80f19" providerId="LiveId" clId="{E61FE3D5-6F62-4538-BB32-F883BC01E9B7}" dt="2022-08-26T03:19:53.635" v="1029" actId="403"/>
          <ac:spMkLst>
            <pc:docMk/>
            <pc:sldMk cId="2552631181" sldId="280"/>
            <ac:spMk id="3" creationId="{00000000-0000-0000-0000-000000000000}"/>
          </ac:spMkLst>
        </pc:spChg>
        <pc:spChg chg="mod">
          <ac:chgData name="DI XF" userId="2a7889fc66a80f19" providerId="LiveId" clId="{E61FE3D5-6F62-4538-BB32-F883BC01E9B7}" dt="2022-08-26T03:25:41.745" v="1071" actId="1076"/>
          <ac:spMkLst>
            <pc:docMk/>
            <pc:sldMk cId="2552631181" sldId="280"/>
            <ac:spMk id="7" creationId="{12F42825-2788-4D99-B2D4-461F9E3AF2EF}"/>
          </ac:spMkLst>
        </pc:spChg>
        <pc:spChg chg="mod">
          <ac:chgData name="DI XF" userId="2a7889fc66a80f19" providerId="LiveId" clId="{E61FE3D5-6F62-4538-BB32-F883BC01E9B7}" dt="2022-08-26T03:20:20.585" v="1039" actId="1076"/>
          <ac:spMkLst>
            <pc:docMk/>
            <pc:sldMk cId="2552631181" sldId="280"/>
            <ac:spMk id="9" creationId="{FD07830D-FB3A-466D-B2E8-558ADD02F61A}"/>
          </ac:spMkLst>
        </pc:spChg>
        <pc:graphicFrameChg chg="mod">
          <ac:chgData name="DI XF" userId="2a7889fc66a80f19" providerId="LiveId" clId="{E61FE3D5-6F62-4538-BB32-F883BC01E9B7}" dt="2022-08-26T03:25:35.715" v="1068" actId="14100"/>
          <ac:graphicFrameMkLst>
            <pc:docMk/>
            <pc:sldMk cId="2552631181" sldId="280"/>
            <ac:graphicFrameMk id="4" creationId="{CD49F7BA-4F73-4A2C-9F20-07F11447F1D5}"/>
          </ac:graphicFrameMkLst>
        </pc:graphicFrameChg>
      </pc:sldChg>
      <pc:sldChg chg="modSp mod">
        <pc:chgData name="DI XF" userId="2a7889fc66a80f19" providerId="LiveId" clId="{E61FE3D5-6F62-4538-BB32-F883BC01E9B7}" dt="2022-08-26T05:50:12.962" v="1209" actId="6549"/>
        <pc:sldMkLst>
          <pc:docMk/>
          <pc:sldMk cId="650099258" sldId="281"/>
        </pc:sldMkLst>
        <pc:spChg chg="mod">
          <ac:chgData name="DI XF" userId="2a7889fc66a80f19" providerId="LiveId" clId="{E61FE3D5-6F62-4538-BB32-F883BC01E9B7}" dt="2022-08-25T07:09:56.407" v="32" actId="113"/>
          <ac:spMkLst>
            <pc:docMk/>
            <pc:sldMk cId="650099258" sldId="281"/>
            <ac:spMk id="2" creationId="{00000000-0000-0000-0000-000000000000}"/>
          </ac:spMkLst>
        </pc:spChg>
        <pc:spChg chg="mod">
          <ac:chgData name="DI XF" userId="2a7889fc66a80f19" providerId="LiveId" clId="{E61FE3D5-6F62-4538-BB32-F883BC01E9B7}" dt="2022-08-26T05:50:12.962" v="1209" actId="6549"/>
          <ac:spMkLst>
            <pc:docMk/>
            <pc:sldMk cId="650099258" sldId="281"/>
            <ac:spMk id="3" creationId="{00000000-0000-0000-0000-000000000000}"/>
          </ac:spMkLst>
        </pc:spChg>
      </pc:sldChg>
      <pc:sldChg chg="modSp mod">
        <pc:chgData name="DI XF" userId="2a7889fc66a80f19" providerId="LiveId" clId="{E61FE3D5-6F62-4538-BB32-F883BC01E9B7}" dt="2022-08-26T03:29:01.544" v="1078" actId="1076"/>
        <pc:sldMkLst>
          <pc:docMk/>
          <pc:sldMk cId="3272683787" sldId="282"/>
        </pc:sldMkLst>
        <pc:spChg chg="mod">
          <ac:chgData name="DI XF" userId="2a7889fc66a80f19" providerId="LiveId" clId="{E61FE3D5-6F62-4538-BB32-F883BC01E9B7}" dt="2022-08-25T07:09:39.211" v="26" actId="20577"/>
          <ac:spMkLst>
            <pc:docMk/>
            <pc:sldMk cId="3272683787" sldId="282"/>
            <ac:spMk id="2" creationId="{00000000-0000-0000-0000-000000000000}"/>
          </ac:spMkLst>
        </pc:spChg>
        <pc:spChg chg="mod">
          <ac:chgData name="DI XF" userId="2a7889fc66a80f19" providerId="LiveId" clId="{E61FE3D5-6F62-4538-BB32-F883BC01E9B7}" dt="2022-08-26T03:29:01.544" v="1078" actId="1076"/>
          <ac:spMkLst>
            <pc:docMk/>
            <pc:sldMk cId="3272683787" sldId="282"/>
            <ac:spMk id="3" creationId="{00000000-0000-0000-0000-000000000000}"/>
          </ac:spMkLst>
        </pc:spChg>
        <pc:graphicFrameChg chg="mod modGraphic">
          <ac:chgData name="DI XF" userId="2a7889fc66a80f19" providerId="LiveId" clId="{E61FE3D5-6F62-4538-BB32-F883BC01E9B7}" dt="2022-08-26T03:29:01.544" v="1078" actId="1076"/>
          <ac:graphicFrameMkLst>
            <pc:docMk/>
            <pc:sldMk cId="3272683787" sldId="282"/>
            <ac:graphicFrameMk id="4" creationId="{D69FD46F-CAEC-4483-B5A9-47DFBAE0BE9D}"/>
          </ac:graphicFrameMkLst>
        </pc:graphicFrameChg>
      </pc:sldChg>
      <pc:sldChg chg="addSp modSp mod">
        <pc:chgData name="DI XF" userId="2a7889fc66a80f19" providerId="LiveId" clId="{E61FE3D5-6F62-4538-BB32-F883BC01E9B7}" dt="2022-08-26T04:30:58.803" v="1146" actId="14734"/>
        <pc:sldMkLst>
          <pc:docMk/>
          <pc:sldMk cId="1622977674" sldId="283"/>
        </pc:sldMkLst>
        <pc:spChg chg="mod">
          <ac:chgData name="DI XF" userId="2a7889fc66a80f19" providerId="LiveId" clId="{E61FE3D5-6F62-4538-BB32-F883BC01E9B7}" dt="2022-08-25T07:09:46.869" v="29" actId="20577"/>
          <ac:spMkLst>
            <pc:docMk/>
            <pc:sldMk cId="1622977674" sldId="283"/>
            <ac:spMk id="2" creationId="{00000000-0000-0000-0000-000000000000}"/>
          </ac:spMkLst>
        </pc:spChg>
        <pc:spChg chg="mod">
          <ac:chgData name="DI XF" userId="2a7889fc66a80f19" providerId="LiveId" clId="{E61FE3D5-6F62-4538-BB32-F883BC01E9B7}" dt="2022-08-26T03:28:56.967" v="1077" actId="1076"/>
          <ac:spMkLst>
            <pc:docMk/>
            <pc:sldMk cId="1622977674" sldId="283"/>
            <ac:spMk id="3" creationId="{00000000-0000-0000-0000-000000000000}"/>
          </ac:spMkLst>
        </pc:spChg>
        <pc:graphicFrameChg chg="add mod modGraphic">
          <ac:chgData name="DI XF" userId="2a7889fc66a80f19" providerId="LiveId" clId="{E61FE3D5-6F62-4538-BB32-F883BC01E9B7}" dt="2022-08-26T04:30:58.803" v="1146" actId="14734"/>
          <ac:graphicFrameMkLst>
            <pc:docMk/>
            <pc:sldMk cId="1622977674" sldId="283"/>
            <ac:graphicFrameMk id="4" creationId="{3FCA537A-A91D-4352-886F-0B16AE90FFEF}"/>
          </ac:graphicFrameMkLst>
        </pc:graphicFrameChg>
      </pc:sldChg>
      <pc:sldChg chg="modSp add mod">
        <pc:chgData name="DI XF" userId="2a7889fc66a80f19" providerId="LiveId" clId="{E61FE3D5-6F62-4538-BB32-F883BC01E9B7}" dt="2022-08-26T05:50:30.585" v="1210" actId="207"/>
        <pc:sldMkLst>
          <pc:docMk/>
          <pc:sldMk cId="342728257" sldId="289"/>
        </pc:sldMkLst>
        <pc:spChg chg="mod">
          <ac:chgData name="DI XF" userId="2a7889fc66a80f19" providerId="LiveId" clId="{E61FE3D5-6F62-4538-BB32-F883BC01E9B7}" dt="2022-08-26T03:00:26.667" v="664" actId="20577"/>
          <ac:spMkLst>
            <pc:docMk/>
            <pc:sldMk cId="342728257" sldId="289"/>
            <ac:spMk id="2" creationId="{00000000-0000-0000-0000-000000000000}"/>
          </ac:spMkLst>
        </pc:spChg>
        <pc:spChg chg="mod">
          <ac:chgData name="DI XF" userId="2a7889fc66a80f19" providerId="LiveId" clId="{E61FE3D5-6F62-4538-BB32-F883BC01E9B7}" dt="2022-08-26T05:50:30.585" v="1210" actId="207"/>
          <ac:spMkLst>
            <pc:docMk/>
            <pc:sldMk cId="342728257" sldId="289"/>
            <ac:spMk id="3" creationId="{00000000-0000-0000-0000-000000000000}"/>
          </ac:spMkLst>
        </pc:spChg>
        <pc:graphicFrameChg chg="mod">
          <ac:chgData name="DI XF" userId="2a7889fc66a80f19" providerId="LiveId" clId="{E61FE3D5-6F62-4538-BB32-F883BC01E9B7}" dt="2022-08-26T04:40:45.335" v="1197" actId="20577"/>
          <ac:graphicFrameMkLst>
            <pc:docMk/>
            <pc:sldMk cId="342728257" sldId="289"/>
            <ac:graphicFrameMk id="4" creationId="{9F13F051-9526-45DE-AB57-01F4FF6CB1BF}"/>
          </ac:graphicFrameMkLst>
        </pc:graphicFrameChg>
      </pc:sldChg>
      <pc:sldChg chg="modSp add mod">
        <pc:chgData name="DI XF" userId="2a7889fc66a80f19" providerId="LiveId" clId="{E61FE3D5-6F62-4538-BB32-F883BC01E9B7}" dt="2022-08-26T04:41:17.396" v="1200" actId="207"/>
        <pc:sldMkLst>
          <pc:docMk/>
          <pc:sldMk cId="1713872029" sldId="290"/>
        </pc:sldMkLst>
        <pc:spChg chg="mod">
          <ac:chgData name="DI XF" userId="2a7889fc66a80f19" providerId="LiveId" clId="{E61FE3D5-6F62-4538-BB32-F883BC01E9B7}" dt="2022-08-26T03:00:32.444" v="671" actId="20577"/>
          <ac:spMkLst>
            <pc:docMk/>
            <pc:sldMk cId="1713872029" sldId="290"/>
            <ac:spMk id="2" creationId="{00000000-0000-0000-0000-000000000000}"/>
          </ac:spMkLst>
        </pc:spChg>
        <pc:spChg chg="mod">
          <ac:chgData name="DI XF" userId="2a7889fc66a80f19" providerId="LiveId" clId="{E61FE3D5-6F62-4538-BB32-F883BC01E9B7}" dt="2022-08-26T04:41:17.396" v="1200" actId="207"/>
          <ac:spMkLst>
            <pc:docMk/>
            <pc:sldMk cId="1713872029" sldId="290"/>
            <ac:spMk id="3" creationId="{00000000-0000-0000-0000-000000000000}"/>
          </ac:spMkLst>
        </pc:spChg>
      </pc:sldChg>
      <pc:sldMasterChg chg="addSp modSp modSldLayout">
        <pc:chgData name="DI XF" userId="2a7889fc66a80f19" providerId="LiveId" clId="{E61FE3D5-6F62-4538-BB32-F883BC01E9B7}" dt="2022-08-26T03:27:56.284" v="1076"/>
        <pc:sldMasterMkLst>
          <pc:docMk/>
          <pc:sldMasterMk cId="3645913627" sldId="2147483748"/>
        </pc:sldMasterMkLst>
        <pc:picChg chg="add mod">
          <ac:chgData name="DI XF" userId="2a7889fc66a80f19" providerId="LiveId" clId="{E61FE3D5-6F62-4538-BB32-F883BC01E9B7}" dt="2022-08-25T07:07:19.933" v="5"/>
          <ac:picMkLst>
            <pc:docMk/>
            <pc:sldMasterMk cId="3645913627" sldId="2147483748"/>
            <ac:picMk id="7" creationId="{B528822E-928B-4340-8D14-26CEFF716484}"/>
          </ac:picMkLst>
        </pc:picChg>
        <pc:sldLayoutChg chg="addSp delSp modSp mod">
          <pc:chgData name="DI XF" userId="2a7889fc66a80f19" providerId="LiveId" clId="{E61FE3D5-6F62-4538-BB32-F883BC01E9B7}" dt="2022-08-25T07:10:48.658" v="38" actId="478"/>
          <pc:sldLayoutMkLst>
            <pc:docMk/>
            <pc:sldMasterMk cId="3645913627" sldId="2147483748"/>
            <pc:sldLayoutMk cId="2598223606" sldId="2147483749"/>
          </pc:sldLayoutMkLst>
          <pc:picChg chg="add del mod">
            <ac:chgData name="DI XF" userId="2a7889fc66a80f19" providerId="LiveId" clId="{E61FE3D5-6F62-4538-BB32-F883BC01E9B7}" dt="2022-08-25T07:10:48.658" v="38" actId="478"/>
            <ac:picMkLst>
              <pc:docMk/>
              <pc:sldMasterMk cId="3645913627" sldId="2147483748"/>
              <pc:sldLayoutMk cId="2598223606" sldId="2147483749"/>
              <ac:picMk id="7" creationId="{79753ACC-E228-494A-BB24-573D20C30300}"/>
            </ac:picMkLst>
          </pc:picChg>
        </pc:sldLayoutChg>
        <pc:sldLayoutChg chg="addSp modSp">
          <pc:chgData name="DI XF" userId="2a7889fc66a80f19" providerId="LiveId" clId="{E61FE3D5-6F62-4538-BB32-F883BC01E9B7}" dt="2022-08-26T03:27:56.284" v="1076"/>
          <pc:sldLayoutMkLst>
            <pc:docMk/>
            <pc:sldMasterMk cId="3645913627" sldId="2147483748"/>
            <pc:sldLayoutMk cId="3678591966" sldId="2147483750"/>
          </pc:sldLayoutMkLst>
          <pc:cxnChg chg="add mod">
            <ac:chgData name="DI XF" userId="2a7889fc66a80f19" providerId="LiveId" clId="{E61FE3D5-6F62-4538-BB32-F883BC01E9B7}" dt="2022-08-26T03:27:56.284" v="1076"/>
            <ac:cxnSpMkLst>
              <pc:docMk/>
              <pc:sldMasterMk cId="3645913627" sldId="2147483748"/>
              <pc:sldLayoutMk cId="3678591966" sldId="2147483750"/>
              <ac:cxnSpMk id="7" creationId="{E8E2C8A2-08BB-4115-A0FA-10AEE747AF16}"/>
            </ac:cxnSpMkLst>
          </pc:cxnChg>
        </pc:sldLayoutChg>
        <pc:sldLayoutChg chg="addSp modSp mod">
          <pc:chgData name="DI XF" userId="2a7889fc66a80f19" providerId="LiveId" clId="{E61FE3D5-6F62-4538-BB32-F883BC01E9B7}" dt="2022-08-26T03:27:47.152" v="1075" actId="1076"/>
          <pc:sldLayoutMkLst>
            <pc:docMk/>
            <pc:sldMasterMk cId="3645913627" sldId="2147483748"/>
            <pc:sldLayoutMk cId="1384638908" sldId="2147483752"/>
          </pc:sldLayoutMkLst>
          <pc:cxnChg chg="add mod">
            <ac:chgData name="DI XF" userId="2a7889fc66a80f19" providerId="LiveId" clId="{E61FE3D5-6F62-4538-BB32-F883BC01E9B7}" dt="2022-08-26T03:27:47.152" v="1075" actId="1076"/>
            <ac:cxnSpMkLst>
              <pc:docMk/>
              <pc:sldMasterMk cId="3645913627" sldId="2147483748"/>
              <pc:sldLayoutMk cId="1384638908" sldId="2147483752"/>
              <ac:cxnSpMk id="9" creationId="{C2C4DAA9-D43B-4F27-8D8F-6935600CA711}"/>
            </ac:cxnSpMkLst>
          </pc:cxn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5A3CA2-11F7-406C-BDE8-4190258A5DEE}" type="doc">
      <dgm:prSet loTypeId="urn:microsoft.com/office/officeart/2005/8/layout/cycle8" loCatId="cycle" qsTypeId="urn:microsoft.com/office/officeart/2005/8/quickstyle/simple3" qsCatId="simple" csTypeId="urn:microsoft.com/office/officeart/2005/8/colors/colorful4" csCatId="colorful" phldr="1"/>
      <dgm:spPr/>
    </dgm:pt>
    <dgm:pt modelId="{0882A2FB-1433-47D8-AF33-A96D888500A8}">
      <dgm:prSet phldrT="[文本]"/>
      <dgm:spPr/>
      <dgm:t>
        <a:bodyPr/>
        <a:lstStyle/>
        <a:p>
          <a:r>
            <a:rPr lang="zh-CN" altLang="en-US" b="1" dirty="0"/>
            <a:t>项目开发</a:t>
          </a:r>
        </a:p>
      </dgm:t>
    </dgm:pt>
    <dgm:pt modelId="{1DB57C69-A59D-428D-9FD7-A2499418EBB3}" type="parTrans" cxnId="{14E702B8-2022-4F9E-A55A-2E1F09A755FD}">
      <dgm:prSet/>
      <dgm:spPr/>
      <dgm:t>
        <a:bodyPr/>
        <a:lstStyle/>
        <a:p>
          <a:endParaRPr lang="zh-CN" altLang="en-US" b="1"/>
        </a:p>
      </dgm:t>
    </dgm:pt>
    <dgm:pt modelId="{50E4FC9E-CF3D-4286-AD54-148DF26DC15C}" type="sibTrans" cxnId="{14E702B8-2022-4F9E-A55A-2E1F09A755FD}">
      <dgm:prSet/>
      <dgm:spPr/>
      <dgm:t>
        <a:bodyPr/>
        <a:lstStyle/>
        <a:p>
          <a:endParaRPr lang="zh-CN" altLang="en-US" b="1"/>
        </a:p>
      </dgm:t>
    </dgm:pt>
    <dgm:pt modelId="{D84289B9-6615-4D19-8EAC-AFC6B85236AC}">
      <dgm:prSet phldrT="[文本]"/>
      <dgm:spPr/>
      <dgm:t>
        <a:bodyPr/>
        <a:lstStyle/>
        <a:p>
          <a:r>
            <a:rPr lang="zh-CN" altLang="en-US" b="1" dirty="0"/>
            <a:t>项目管理</a:t>
          </a:r>
        </a:p>
      </dgm:t>
    </dgm:pt>
    <dgm:pt modelId="{BEBE2F2D-A9F1-44C7-8207-1C37CE962D2D}" type="parTrans" cxnId="{2DC7405B-8A46-4E20-B207-EE87BE053C1A}">
      <dgm:prSet/>
      <dgm:spPr/>
      <dgm:t>
        <a:bodyPr/>
        <a:lstStyle/>
        <a:p>
          <a:endParaRPr lang="zh-CN" altLang="en-US" b="1"/>
        </a:p>
      </dgm:t>
    </dgm:pt>
    <dgm:pt modelId="{C2628E19-973B-4AAD-8A51-FCC800007C29}" type="sibTrans" cxnId="{2DC7405B-8A46-4E20-B207-EE87BE053C1A}">
      <dgm:prSet/>
      <dgm:spPr/>
      <dgm:t>
        <a:bodyPr/>
        <a:lstStyle/>
        <a:p>
          <a:endParaRPr lang="zh-CN" altLang="en-US" b="1"/>
        </a:p>
      </dgm:t>
    </dgm:pt>
    <dgm:pt modelId="{8B0C9A32-BE2B-40AE-9CAD-350AC3994354}">
      <dgm:prSet phldrT="[文本]"/>
      <dgm:spPr/>
      <dgm:t>
        <a:bodyPr/>
        <a:lstStyle/>
        <a:p>
          <a:r>
            <a:rPr lang="zh-CN" altLang="en-US" b="1" dirty="0"/>
            <a:t>测试与质量保证</a:t>
          </a:r>
        </a:p>
      </dgm:t>
    </dgm:pt>
    <dgm:pt modelId="{CFFFDEBC-7D63-49B9-8A46-2E5FD9C203E3}" type="parTrans" cxnId="{516EB161-711E-4797-9FAA-DF9068EF3A77}">
      <dgm:prSet/>
      <dgm:spPr/>
      <dgm:t>
        <a:bodyPr/>
        <a:lstStyle/>
        <a:p>
          <a:endParaRPr lang="zh-CN" altLang="en-US" b="1"/>
        </a:p>
      </dgm:t>
    </dgm:pt>
    <dgm:pt modelId="{54543154-4F09-43F1-B46A-8223E0A6BD08}" type="sibTrans" cxnId="{516EB161-711E-4797-9FAA-DF9068EF3A77}">
      <dgm:prSet/>
      <dgm:spPr/>
      <dgm:t>
        <a:bodyPr/>
        <a:lstStyle/>
        <a:p>
          <a:endParaRPr lang="zh-CN" altLang="en-US" b="1"/>
        </a:p>
      </dgm:t>
    </dgm:pt>
    <dgm:pt modelId="{A3E645F9-1FA5-4AB5-A642-AFDF4507892C}" type="pres">
      <dgm:prSet presAssocID="{915A3CA2-11F7-406C-BDE8-4190258A5DEE}" presName="compositeShape" presStyleCnt="0">
        <dgm:presLayoutVars>
          <dgm:chMax val="7"/>
          <dgm:dir/>
          <dgm:resizeHandles val="exact"/>
        </dgm:presLayoutVars>
      </dgm:prSet>
      <dgm:spPr/>
    </dgm:pt>
    <dgm:pt modelId="{D76FF0AB-779B-41E3-B872-64ED826A6C22}" type="pres">
      <dgm:prSet presAssocID="{915A3CA2-11F7-406C-BDE8-4190258A5DEE}" presName="wedge1" presStyleLbl="node1" presStyleIdx="0" presStyleCnt="3"/>
      <dgm:spPr/>
    </dgm:pt>
    <dgm:pt modelId="{DC9C64AA-783F-40E7-B72C-E1A05964BDA1}" type="pres">
      <dgm:prSet presAssocID="{915A3CA2-11F7-406C-BDE8-4190258A5DEE}" presName="dummy1a" presStyleCnt="0"/>
      <dgm:spPr/>
    </dgm:pt>
    <dgm:pt modelId="{38DBBB8F-5B54-4606-B283-17FC68AFA29A}" type="pres">
      <dgm:prSet presAssocID="{915A3CA2-11F7-406C-BDE8-4190258A5DEE}" presName="dummy1b" presStyleCnt="0"/>
      <dgm:spPr/>
    </dgm:pt>
    <dgm:pt modelId="{D493DC99-7ED7-4552-BA90-DEABD9905601}" type="pres">
      <dgm:prSet presAssocID="{915A3CA2-11F7-406C-BDE8-4190258A5DE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3A8CFC6-AB81-424E-9409-CA7BB53D5034}" type="pres">
      <dgm:prSet presAssocID="{915A3CA2-11F7-406C-BDE8-4190258A5DEE}" presName="wedge2" presStyleLbl="node1" presStyleIdx="1" presStyleCnt="3"/>
      <dgm:spPr/>
    </dgm:pt>
    <dgm:pt modelId="{9E4CE987-9079-4C8C-AD4C-9E27F7538090}" type="pres">
      <dgm:prSet presAssocID="{915A3CA2-11F7-406C-BDE8-4190258A5DEE}" presName="dummy2a" presStyleCnt="0"/>
      <dgm:spPr/>
    </dgm:pt>
    <dgm:pt modelId="{8A58B711-C7D9-477C-A43D-284E1D408BE4}" type="pres">
      <dgm:prSet presAssocID="{915A3CA2-11F7-406C-BDE8-4190258A5DEE}" presName="dummy2b" presStyleCnt="0"/>
      <dgm:spPr/>
    </dgm:pt>
    <dgm:pt modelId="{8C39D8D5-01C7-4920-8D03-82CC9B653833}" type="pres">
      <dgm:prSet presAssocID="{915A3CA2-11F7-406C-BDE8-4190258A5DE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9AD1191-7EFF-47BC-818B-42795382F68B}" type="pres">
      <dgm:prSet presAssocID="{915A3CA2-11F7-406C-BDE8-4190258A5DEE}" presName="wedge3" presStyleLbl="node1" presStyleIdx="2" presStyleCnt="3"/>
      <dgm:spPr/>
    </dgm:pt>
    <dgm:pt modelId="{E549A1EA-FEDA-4FE4-81A5-D8AA3967982E}" type="pres">
      <dgm:prSet presAssocID="{915A3CA2-11F7-406C-BDE8-4190258A5DEE}" presName="dummy3a" presStyleCnt="0"/>
      <dgm:spPr/>
    </dgm:pt>
    <dgm:pt modelId="{9C132FE4-6A97-419E-B61C-86D11CEF6B55}" type="pres">
      <dgm:prSet presAssocID="{915A3CA2-11F7-406C-BDE8-4190258A5DEE}" presName="dummy3b" presStyleCnt="0"/>
      <dgm:spPr/>
    </dgm:pt>
    <dgm:pt modelId="{8CC976C2-BB6C-486C-95EE-694147F7D4F1}" type="pres">
      <dgm:prSet presAssocID="{915A3CA2-11F7-406C-BDE8-4190258A5DE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B806FDD0-7B8F-4BE0-8C68-E6B7B1D7CA45}" type="pres">
      <dgm:prSet presAssocID="{54543154-4F09-43F1-B46A-8223E0A6BD08}" presName="arrowWedge1" presStyleLbl="fgSibTrans2D1" presStyleIdx="0" presStyleCnt="3"/>
      <dgm:spPr/>
    </dgm:pt>
    <dgm:pt modelId="{2D7D2993-AE33-42C0-BFD2-A08520BBF9E0}" type="pres">
      <dgm:prSet presAssocID="{50E4FC9E-CF3D-4286-AD54-148DF26DC15C}" presName="arrowWedge2" presStyleLbl="fgSibTrans2D1" presStyleIdx="1" presStyleCnt="3"/>
      <dgm:spPr/>
    </dgm:pt>
    <dgm:pt modelId="{DBE9EAC6-5C98-49D1-B59A-60864008A9E6}" type="pres">
      <dgm:prSet presAssocID="{C2628E19-973B-4AAD-8A51-FCC800007C29}" presName="arrowWedge3" presStyleLbl="fgSibTrans2D1" presStyleIdx="2" presStyleCnt="3"/>
      <dgm:spPr/>
    </dgm:pt>
  </dgm:ptLst>
  <dgm:cxnLst>
    <dgm:cxn modelId="{847CB524-CE92-4ED1-99CE-B1F697F26887}" type="presOf" srcId="{0882A2FB-1433-47D8-AF33-A96D888500A8}" destId="{8C39D8D5-01C7-4920-8D03-82CC9B653833}" srcOrd="1" destOrd="0" presId="urn:microsoft.com/office/officeart/2005/8/layout/cycle8"/>
    <dgm:cxn modelId="{ED811832-47BE-4141-B012-5321AD5A9D74}" type="presOf" srcId="{D84289B9-6615-4D19-8EAC-AFC6B85236AC}" destId="{E9AD1191-7EFF-47BC-818B-42795382F68B}" srcOrd="0" destOrd="0" presId="urn:microsoft.com/office/officeart/2005/8/layout/cycle8"/>
    <dgm:cxn modelId="{2DC7405B-8A46-4E20-B207-EE87BE053C1A}" srcId="{915A3CA2-11F7-406C-BDE8-4190258A5DEE}" destId="{D84289B9-6615-4D19-8EAC-AFC6B85236AC}" srcOrd="2" destOrd="0" parTransId="{BEBE2F2D-A9F1-44C7-8207-1C37CE962D2D}" sibTransId="{C2628E19-973B-4AAD-8A51-FCC800007C29}"/>
    <dgm:cxn modelId="{93A20641-AA07-4E63-8645-A135F557BE36}" type="presOf" srcId="{D84289B9-6615-4D19-8EAC-AFC6B85236AC}" destId="{8CC976C2-BB6C-486C-95EE-694147F7D4F1}" srcOrd="1" destOrd="0" presId="urn:microsoft.com/office/officeart/2005/8/layout/cycle8"/>
    <dgm:cxn modelId="{516EB161-711E-4797-9FAA-DF9068EF3A77}" srcId="{915A3CA2-11F7-406C-BDE8-4190258A5DEE}" destId="{8B0C9A32-BE2B-40AE-9CAD-350AC3994354}" srcOrd="0" destOrd="0" parTransId="{CFFFDEBC-7D63-49B9-8A46-2E5FD9C203E3}" sibTransId="{54543154-4F09-43F1-B46A-8223E0A6BD08}"/>
    <dgm:cxn modelId="{AAA83F6F-5B2A-4BE5-971E-D7EDD6E8DD29}" type="presOf" srcId="{915A3CA2-11F7-406C-BDE8-4190258A5DEE}" destId="{A3E645F9-1FA5-4AB5-A642-AFDF4507892C}" srcOrd="0" destOrd="0" presId="urn:microsoft.com/office/officeart/2005/8/layout/cycle8"/>
    <dgm:cxn modelId="{5F66B77E-48FC-49E9-BBEE-8038B2801C9A}" type="presOf" srcId="{8B0C9A32-BE2B-40AE-9CAD-350AC3994354}" destId="{D76FF0AB-779B-41E3-B872-64ED826A6C22}" srcOrd="0" destOrd="0" presId="urn:microsoft.com/office/officeart/2005/8/layout/cycle8"/>
    <dgm:cxn modelId="{4014F98B-E3B7-42B1-A411-DB0BFC5CEFCA}" type="presOf" srcId="{8B0C9A32-BE2B-40AE-9CAD-350AC3994354}" destId="{D493DC99-7ED7-4552-BA90-DEABD9905601}" srcOrd="1" destOrd="0" presId="urn:microsoft.com/office/officeart/2005/8/layout/cycle8"/>
    <dgm:cxn modelId="{AD048C8D-BBBE-485D-A4C5-157F39363093}" type="presOf" srcId="{0882A2FB-1433-47D8-AF33-A96D888500A8}" destId="{E3A8CFC6-AB81-424E-9409-CA7BB53D5034}" srcOrd="0" destOrd="0" presId="urn:microsoft.com/office/officeart/2005/8/layout/cycle8"/>
    <dgm:cxn modelId="{14E702B8-2022-4F9E-A55A-2E1F09A755FD}" srcId="{915A3CA2-11F7-406C-BDE8-4190258A5DEE}" destId="{0882A2FB-1433-47D8-AF33-A96D888500A8}" srcOrd="1" destOrd="0" parTransId="{1DB57C69-A59D-428D-9FD7-A2499418EBB3}" sibTransId="{50E4FC9E-CF3D-4286-AD54-148DF26DC15C}"/>
    <dgm:cxn modelId="{2F8ECE3A-49F6-4DAC-B127-157565B37378}" type="presParOf" srcId="{A3E645F9-1FA5-4AB5-A642-AFDF4507892C}" destId="{D76FF0AB-779B-41E3-B872-64ED826A6C22}" srcOrd="0" destOrd="0" presId="urn:microsoft.com/office/officeart/2005/8/layout/cycle8"/>
    <dgm:cxn modelId="{E3C3DB21-0F03-4B62-B416-ACB01B9D0BC7}" type="presParOf" srcId="{A3E645F9-1FA5-4AB5-A642-AFDF4507892C}" destId="{DC9C64AA-783F-40E7-B72C-E1A05964BDA1}" srcOrd="1" destOrd="0" presId="urn:microsoft.com/office/officeart/2005/8/layout/cycle8"/>
    <dgm:cxn modelId="{C153869E-B2E9-4063-AC0B-1159C5BEFBE7}" type="presParOf" srcId="{A3E645F9-1FA5-4AB5-A642-AFDF4507892C}" destId="{38DBBB8F-5B54-4606-B283-17FC68AFA29A}" srcOrd="2" destOrd="0" presId="urn:microsoft.com/office/officeart/2005/8/layout/cycle8"/>
    <dgm:cxn modelId="{CC6C289C-20CD-42E9-86D0-06DE274A03A0}" type="presParOf" srcId="{A3E645F9-1FA5-4AB5-A642-AFDF4507892C}" destId="{D493DC99-7ED7-4552-BA90-DEABD9905601}" srcOrd="3" destOrd="0" presId="urn:microsoft.com/office/officeart/2005/8/layout/cycle8"/>
    <dgm:cxn modelId="{3DD1B0F3-99BD-4588-85F2-900F9125FBDF}" type="presParOf" srcId="{A3E645F9-1FA5-4AB5-A642-AFDF4507892C}" destId="{E3A8CFC6-AB81-424E-9409-CA7BB53D5034}" srcOrd="4" destOrd="0" presId="urn:microsoft.com/office/officeart/2005/8/layout/cycle8"/>
    <dgm:cxn modelId="{6250F3E6-AC1F-480B-91A4-DCF34D2F5398}" type="presParOf" srcId="{A3E645F9-1FA5-4AB5-A642-AFDF4507892C}" destId="{9E4CE987-9079-4C8C-AD4C-9E27F7538090}" srcOrd="5" destOrd="0" presId="urn:microsoft.com/office/officeart/2005/8/layout/cycle8"/>
    <dgm:cxn modelId="{7A1D3A30-E008-4885-B292-1BCB45E9D0F5}" type="presParOf" srcId="{A3E645F9-1FA5-4AB5-A642-AFDF4507892C}" destId="{8A58B711-C7D9-477C-A43D-284E1D408BE4}" srcOrd="6" destOrd="0" presId="urn:microsoft.com/office/officeart/2005/8/layout/cycle8"/>
    <dgm:cxn modelId="{6866C812-0167-42A0-AE76-D2138DA9DCAD}" type="presParOf" srcId="{A3E645F9-1FA5-4AB5-A642-AFDF4507892C}" destId="{8C39D8D5-01C7-4920-8D03-82CC9B653833}" srcOrd="7" destOrd="0" presId="urn:microsoft.com/office/officeart/2005/8/layout/cycle8"/>
    <dgm:cxn modelId="{03D72738-2D2C-4743-9ADD-87B8F8B87DBC}" type="presParOf" srcId="{A3E645F9-1FA5-4AB5-A642-AFDF4507892C}" destId="{E9AD1191-7EFF-47BC-818B-42795382F68B}" srcOrd="8" destOrd="0" presId="urn:microsoft.com/office/officeart/2005/8/layout/cycle8"/>
    <dgm:cxn modelId="{859CC452-079D-4F16-8EAE-8087096B0EEF}" type="presParOf" srcId="{A3E645F9-1FA5-4AB5-A642-AFDF4507892C}" destId="{E549A1EA-FEDA-4FE4-81A5-D8AA3967982E}" srcOrd="9" destOrd="0" presId="urn:microsoft.com/office/officeart/2005/8/layout/cycle8"/>
    <dgm:cxn modelId="{7BA20C0E-9968-4D15-970F-000AFFF999B9}" type="presParOf" srcId="{A3E645F9-1FA5-4AB5-A642-AFDF4507892C}" destId="{9C132FE4-6A97-419E-B61C-86D11CEF6B55}" srcOrd="10" destOrd="0" presId="urn:microsoft.com/office/officeart/2005/8/layout/cycle8"/>
    <dgm:cxn modelId="{3DDE538E-C441-4FB8-A726-72D5F0A81708}" type="presParOf" srcId="{A3E645F9-1FA5-4AB5-A642-AFDF4507892C}" destId="{8CC976C2-BB6C-486C-95EE-694147F7D4F1}" srcOrd="11" destOrd="0" presId="urn:microsoft.com/office/officeart/2005/8/layout/cycle8"/>
    <dgm:cxn modelId="{5183CDCD-E547-4DFA-866C-A7A186AFE8BA}" type="presParOf" srcId="{A3E645F9-1FA5-4AB5-A642-AFDF4507892C}" destId="{B806FDD0-7B8F-4BE0-8C68-E6B7B1D7CA45}" srcOrd="12" destOrd="0" presId="urn:microsoft.com/office/officeart/2005/8/layout/cycle8"/>
    <dgm:cxn modelId="{7B746E0E-A404-455F-9604-8B45B9C157CF}" type="presParOf" srcId="{A3E645F9-1FA5-4AB5-A642-AFDF4507892C}" destId="{2D7D2993-AE33-42C0-BFD2-A08520BBF9E0}" srcOrd="13" destOrd="0" presId="urn:microsoft.com/office/officeart/2005/8/layout/cycle8"/>
    <dgm:cxn modelId="{CFE1A0EA-989C-4FED-8309-1B5D424AB0EE}" type="presParOf" srcId="{A3E645F9-1FA5-4AB5-A642-AFDF4507892C}" destId="{DBE9EAC6-5C98-49D1-B59A-60864008A9E6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3494E0-B00E-4278-B69D-A8437A1E1949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0DC6384-A7D4-4694-8DF9-4B08297196CB}">
      <dgm:prSet phldrT="[文本]"/>
      <dgm:spPr/>
      <dgm:t>
        <a:bodyPr/>
        <a:lstStyle/>
        <a:p>
          <a:r>
            <a:rPr lang="zh-CN" altLang="en-US" b="1" dirty="0">
              <a:solidFill>
                <a:schemeClr val="accent5"/>
              </a:solidFill>
            </a:rPr>
            <a:t>规划</a:t>
          </a:r>
        </a:p>
      </dgm:t>
    </dgm:pt>
    <dgm:pt modelId="{5F41D1DB-989C-42A5-B90F-07AF322115A7}" type="parTrans" cxnId="{04DE1BFD-1A9F-4310-9699-4028893D5CFD}">
      <dgm:prSet/>
      <dgm:spPr/>
      <dgm:t>
        <a:bodyPr/>
        <a:lstStyle/>
        <a:p>
          <a:endParaRPr lang="zh-CN" altLang="en-US" b="1">
            <a:solidFill>
              <a:schemeClr val="accent5"/>
            </a:solidFill>
          </a:endParaRPr>
        </a:p>
      </dgm:t>
    </dgm:pt>
    <dgm:pt modelId="{32E3278D-ECC3-4E7B-8AD8-C83FAA63F60C}" type="sibTrans" cxnId="{04DE1BFD-1A9F-4310-9699-4028893D5CFD}">
      <dgm:prSet/>
      <dgm:spPr/>
      <dgm:t>
        <a:bodyPr/>
        <a:lstStyle/>
        <a:p>
          <a:endParaRPr lang="zh-CN" altLang="en-US" b="1">
            <a:solidFill>
              <a:schemeClr val="accent5"/>
            </a:solidFill>
          </a:endParaRPr>
        </a:p>
      </dgm:t>
    </dgm:pt>
    <dgm:pt modelId="{2C0E02AD-DCA7-4E55-AF72-9044BCF4052C}">
      <dgm:prSet phldrT="[文本]"/>
      <dgm:spPr/>
      <dgm:t>
        <a:bodyPr/>
        <a:lstStyle/>
        <a:p>
          <a:r>
            <a:rPr lang="zh-CN" altLang="en-US" b="1" dirty="0">
              <a:solidFill>
                <a:schemeClr val="accent5"/>
              </a:solidFill>
            </a:rPr>
            <a:t>监督</a:t>
          </a:r>
        </a:p>
      </dgm:t>
    </dgm:pt>
    <dgm:pt modelId="{0DA2EF6B-3E83-4FF9-A6E0-026A3CCE07C2}" type="parTrans" cxnId="{D433C320-5BD5-44F1-9714-725BA66AC18C}">
      <dgm:prSet/>
      <dgm:spPr/>
      <dgm:t>
        <a:bodyPr/>
        <a:lstStyle/>
        <a:p>
          <a:endParaRPr lang="zh-CN" altLang="en-US" b="1">
            <a:solidFill>
              <a:schemeClr val="accent5"/>
            </a:solidFill>
          </a:endParaRPr>
        </a:p>
      </dgm:t>
    </dgm:pt>
    <dgm:pt modelId="{6BCBC421-422B-46C5-A6F3-C18C04289768}" type="sibTrans" cxnId="{D433C320-5BD5-44F1-9714-725BA66AC18C}">
      <dgm:prSet/>
      <dgm:spPr/>
      <dgm:t>
        <a:bodyPr/>
        <a:lstStyle/>
        <a:p>
          <a:endParaRPr lang="zh-CN" altLang="en-US" b="1">
            <a:solidFill>
              <a:schemeClr val="accent5"/>
            </a:solidFill>
          </a:endParaRPr>
        </a:p>
      </dgm:t>
    </dgm:pt>
    <dgm:pt modelId="{C9B668EF-0A01-435C-989C-58CD1DB79BB3}">
      <dgm:prSet phldrT="[文本]"/>
      <dgm:spPr/>
      <dgm:t>
        <a:bodyPr/>
        <a:lstStyle/>
        <a:p>
          <a:r>
            <a:rPr lang="zh-CN" altLang="en-US" b="1" dirty="0">
              <a:solidFill>
                <a:schemeClr val="accent5"/>
              </a:solidFill>
            </a:rPr>
            <a:t>控制</a:t>
          </a:r>
        </a:p>
      </dgm:t>
    </dgm:pt>
    <dgm:pt modelId="{0A5E38E4-BA99-446B-AA37-0D0531C808E4}" type="parTrans" cxnId="{1A90BF04-4C86-4DEC-AF58-7C9EA0B79C0C}">
      <dgm:prSet/>
      <dgm:spPr/>
      <dgm:t>
        <a:bodyPr/>
        <a:lstStyle/>
        <a:p>
          <a:endParaRPr lang="zh-CN" altLang="en-US" b="1">
            <a:solidFill>
              <a:schemeClr val="accent5"/>
            </a:solidFill>
          </a:endParaRPr>
        </a:p>
      </dgm:t>
    </dgm:pt>
    <dgm:pt modelId="{47CB996F-59C5-48E5-B6E7-AE1B69499D61}" type="sibTrans" cxnId="{1A90BF04-4C86-4DEC-AF58-7C9EA0B79C0C}">
      <dgm:prSet/>
      <dgm:spPr/>
      <dgm:t>
        <a:bodyPr/>
        <a:lstStyle/>
        <a:p>
          <a:endParaRPr lang="zh-CN" altLang="en-US" b="1">
            <a:solidFill>
              <a:schemeClr val="accent5"/>
            </a:solidFill>
          </a:endParaRPr>
        </a:p>
      </dgm:t>
    </dgm:pt>
    <dgm:pt modelId="{26F2DFED-BEC7-4C2B-93E1-E0836E8013A5}">
      <dgm:prSet phldrT="[文本]"/>
      <dgm:spPr/>
      <dgm:t>
        <a:bodyPr/>
        <a:lstStyle/>
        <a:p>
          <a:r>
            <a:rPr lang="zh-CN" altLang="en-US" b="1">
              <a:solidFill>
                <a:schemeClr val="accent5"/>
              </a:solidFill>
            </a:rPr>
            <a:t>执行</a:t>
          </a:r>
          <a:endParaRPr lang="zh-CN" altLang="en-US" b="1" dirty="0">
            <a:solidFill>
              <a:schemeClr val="accent5"/>
            </a:solidFill>
          </a:endParaRPr>
        </a:p>
      </dgm:t>
    </dgm:pt>
    <dgm:pt modelId="{57AA1C71-2429-4657-B647-7257CA280724}" type="parTrans" cxnId="{B38A8195-FE3B-4EEF-B0B6-12AFBD91EC5D}">
      <dgm:prSet/>
      <dgm:spPr/>
      <dgm:t>
        <a:bodyPr/>
        <a:lstStyle/>
        <a:p>
          <a:endParaRPr lang="zh-CN" altLang="en-US" b="1">
            <a:solidFill>
              <a:schemeClr val="accent5"/>
            </a:solidFill>
          </a:endParaRPr>
        </a:p>
      </dgm:t>
    </dgm:pt>
    <dgm:pt modelId="{F077D47C-FD11-4775-BD2F-38338262AABC}" type="sibTrans" cxnId="{B38A8195-FE3B-4EEF-B0B6-12AFBD91EC5D}">
      <dgm:prSet/>
      <dgm:spPr/>
      <dgm:t>
        <a:bodyPr/>
        <a:lstStyle/>
        <a:p>
          <a:endParaRPr lang="zh-CN" altLang="en-US" b="1">
            <a:solidFill>
              <a:schemeClr val="accent5"/>
            </a:solidFill>
          </a:endParaRPr>
        </a:p>
      </dgm:t>
    </dgm:pt>
    <dgm:pt modelId="{4E1DC4AD-C291-45E6-850A-FE21BAAC725B}" type="pres">
      <dgm:prSet presAssocID="{9D3494E0-B00E-4278-B69D-A8437A1E1949}" presName="cycle" presStyleCnt="0">
        <dgm:presLayoutVars>
          <dgm:dir/>
          <dgm:resizeHandles val="exact"/>
        </dgm:presLayoutVars>
      </dgm:prSet>
      <dgm:spPr/>
    </dgm:pt>
    <dgm:pt modelId="{BC9B931C-1D86-41E9-BE2C-D060C1BC794A}" type="pres">
      <dgm:prSet presAssocID="{50DC6384-A7D4-4694-8DF9-4B08297196CB}" presName="dummy" presStyleCnt="0"/>
      <dgm:spPr/>
    </dgm:pt>
    <dgm:pt modelId="{E77E8B1C-DBE2-45E5-B09D-F2AB317A3C13}" type="pres">
      <dgm:prSet presAssocID="{50DC6384-A7D4-4694-8DF9-4B08297196CB}" presName="node" presStyleLbl="revTx" presStyleIdx="0" presStyleCnt="4">
        <dgm:presLayoutVars>
          <dgm:bulletEnabled val="1"/>
        </dgm:presLayoutVars>
      </dgm:prSet>
      <dgm:spPr/>
    </dgm:pt>
    <dgm:pt modelId="{9CF474BD-DFA2-4845-985B-EFA2B6DFB8F5}" type="pres">
      <dgm:prSet presAssocID="{32E3278D-ECC3-4E7B-8AD8-C83FAA63F60C}" presName="sibTrans" presStyleLbl="node1" presStyleIdx="0" presStyleCnt="4"/>
      <dgm:spPr/>
    </dgm:pt>
    <dgm:pt modelId="{32F22C93-D0F1-4063-9AC8-A04538626068}" type="pres">
      <dgm:prSet presAssocID="{26F2DFED-BEC7-4C2B-93E1-E0836E8013A5}" presName="dummy" presStyleCnt="0"/>
      <dgm:spPr/>
    </dgm:pt>
    <dgm:pt modelId="{0EEFD016-569F-4028-A3BF-C8669311EDC8}" type="pres">
      <dgm:prSet presAssocID="{26F2DFED-BEC7-4C2B-93E1-E0836E8013A5}" presName="node" presStyleLbl="revTx" presStyleIdx="1" presStyleCnt="4">
        <dgm:presLayoutVars>
          <dgm:bulletEnabled val="1"/>
        </dgm:presLayoutVars>
      </dgm:prSet>
      <dgm:spPr/>
    </dgm:pt>
    <dgm:pt modelId="{946B0BC8-C005-434B-A264-9A9849B5A7DA}" type="pres">
      <dgm:prSet presAssocID="{F077D47C-FD11-4775-BD2F-38338262AABC}" presName="sibTrans" presStyleLbl="node1" presStyleIdx="1" presStyleCnt="4"/>
      <dgm:spPr/>
    </dgm:pt>
    <dgm:pt modelId="{7BD5C448-8F37-48C0-BBED-D1227D8562C7}" type="pres">
      <dgm:prSet presAssocID="{2C0E02AD-DCA7-4E55-AF72-9044BCF4052C}" presName="dummy" presStyleCnt="0"/>
      <dgm:spPr/>
    </dgm:pt>
    <dgm:pt modelId="{AA34B86B-E103-4090-A47D-20B32532593E}" type="pres">
      <dgm:prSet presAssocID="{2C0E02AD-DCA7-4E55-AF72-9044BCF4052C}" presName="node" presStyleLbl="revTx" presStyleIdx="2" presStyleCnt="4">
        <dgm:presLayoutVars>
          <dgm:bulletEnabled val="1"/>
        </dgm:presLayoutVars>
      </dgm:prSet>
      <dgm:spPr/>
    </dgm:pt>
    <dgm:pt modelId="{A56F7878-257D-4CD7-9A1A-709E30633126}" type="pres">
      <dgm:prSet presAssocID="{6BCBC421-422B-46C5-A6F3-C18C04289768}" presName="sibTrans" presStyleLbl="node1" presStyleIdx="2" presStyleCnt="4"/>
      <dgm:spPr/>
    </dgm:pt>
    <dgm:pt modelId="{234D17BA-657F-499E-B50C-0CB51C212D50}" type="pres">
      <dgm:prSet presAssocID="{C9B668EF-0A01-435C-989C-58CD1DB79BB3}" presName="dummy" presStyleCnt="0"/>
      <dgm:spPr/>
    </dgm:pt>
    <dgm:pt modelId="{5A5A9D37-E18A-4099-9A7F-23DEA8CC89BC}" type="pres">
      <dgm:prSet presAssocID="{C9B668EF-0A01-435C-989C-58CD1DB79BB3}" presName="node" presStyleLbl="revTx" presStyleIdx="3" presStyleCnt="4">
        <dgm:presLayoutVars>
          <dgm:bulletEnabled val="1"/>
        </dgm:presLayoutVars>
      </dgm:prSet>
      <dgm:spPr/>
    </dgm:pt>
    <dgm:pt modelId="{58B11BA1-540D-47B8-8912-2BA6BF8893C1}" type="pres">
      <dgm:prSet presAssocID="{47CB996F-59C5-48E5-B6E7-AE1B69499D61}" presName="sibTrans" presStyleLbl="node1" presStyleIdx="3" presStyleCnt="4"/>
      <dgm:spPr/>
    </dgm:pt>
  </dgm:ptLst>
  <dgm:cxnLst>
    <dgm:cxn modelId="{1A90BF04-4C86-4DEC-AF58-7C9EA0B79C0C}" srcId="{9D3494E0-B00E-4278-B69D-A8437A1E1949}" destId="{C9B668EF-0A01-435C-989C-58CD1DB79BB3}" srcOrd="3" destOrd="0" parTransId="{0A5E38E4-BA99-446B-AA37-0D0531C808E4}" sibTransId="{47CB996F-59C5-48E5-B6E7-AE1B69499D61}"/>
    <dgm:cxn modelId="{D433C320-5BD5-44F1-9714-725BA66AC18C}" srcId="{9D3494E0-B00E-4278-B69D-A8437A1E1949}" destId="{2C0E02AD-DCA7-4E55-AF72-9044BCF4052C}" srcOrd="2" destOrd="0" parTransId="{0DA2EF6B-3E83-4FF9-A6E0-026A3CCE07C2}" sibTransId="{6BCBC421-422B-46C5-A6F3-C18C04289768}"/>
    <dgm:cxn modelId="{DD75412B-711D-4FBA-A221-741C70934A16}" type="presOf" srcId="{50DC6384-A7D4-4694-8DF9-4B08297196CB}" destId="{E77E8B1C-DBE2-45E5-B09D-F2AB317A3C13}" srcOrd="0" destOrd="0" presId="urn:microsoft.com/office/officeart/2005/8/layout/cycle1"/>
    <dgm:cxn modelId="{21D8CE33-B84B-46EE-9B0D-BD0E5CE8AB7F}" type="presOf" srcId="{32E3278D-ECC3-4E7B-8AD8-C83FAA63F60C}" destId="{9CF474BD-DFA2-4845-985B-EFA2B6DFB8F5}" srcOrd="0" destOrd="0" presId="urn:microsoft.com/office/officeart/2005/8/layout/cycle1"/>
    <dgm:cxn modelId="{6E0B9E45-425B-406E-A2B2-78E4295E2B42}" type="presOf" srcId="{2C0E02AD-DCA7-4E55-AF72-9044BCF4052C}" destId="{AA34B86B-E103-4090-A47D-20B32532593E}" srcOrd="0" destOrd="0" presId="urn:microsoft.com/office/officeart/2005/8/layout/cycle1"/>
    <dgm:cxn modelId="{88F6874C-6063-4FDE-895E-C811AB8B7D78}" type="presOf" srcId="{6BCBC421-422B-46C5-A6F3-C18C04289768}" destId="{A56F7878-257D-4CD7-9A1A-709E30633126}" srcOrd="0" destOrd="0" presId="urn:microsoft.com/office/officeart/2005/8/layout/cycle1"/>
    <dgm:cxn modelId="{2765E86E-D0AC-42D7-9A22-860505941939}" type="presOf" srcId="{C9B668EF-0A01-435C-989C-58CD1DB79BB3}" destId="{5A5A9D37-E18A-4099-9A7F-23DEA8CC89BC}" srcOrd="0" destOrd="0" presId="urn:microsoft.com/office/officeart/2005/8/layout/cycle1"/>
    <dgm:cxn modelId="{FBFD5974-1008-41E4-BD50-4C2EF3D77AB2}" type="presOf" srcId="{F077D47C-FD11-4775-BD2F-38338262AABC}" destId="{946B0BC8-C005-434B-A264-9A9849B5A7DA}" srcOrd="0" destOrd="0" presId="urn:microsoft.com/office/officeart/2005/8/layout/cycle1"/>
    <dgm:cxn modelId="{EBA03786-CA80-43CD-BE9A-016BC4EA579B}" type="presOf" srcId="{26F2DFED-BEC7-4C2B-93E1-E0836E8013A5}" destId="{0EEFD016-569F-4028-A3BF-C8669311EDC8}" srcOrd="0" destOrd="0" presId="urn:microsoft.com/office/officeart/2005/8/layout/cycle1"/>
    <dgm:cxn modelId="{B38A8195-FE3B-4EEF-B0B6-12AFBD91EC5D}" srcId="{9D3494E0-B00E-4278-B69D-A8437A1E1949}" destId="{26F2DFED-BEC7-4C2B-93E1-E0836E8013A5}" srcOrd="1" destOrd="0" parTransId="{57AA1C71-2429-4657-B647-7257CA280724}" sibTransId="{F077D47C-FD11-4775-BD2F-38338262AABC}"/>
    <dgm:cxn modelId="{9F00719B-A815-439B-AAD9-ECF05A38ABEB}" type="presOf" srcId="{47CB996F-59C5-48E5-B6E7-AE1B69499D61}" destId="{58B11BA1-540D-47B8-8912-2BA6BF8893C1}" srcOrd="0" destOrd="0" presId="urn:microsoft.com/office/officeart/2005/8/layout/cycle1"/>
    <dgm:cxn modelId="{218B4BED-8C15-4D95-9D0D-2BE024F3BD38}" type="presOf" srcId="{9D3494E0-B00E-4278-B69D-A8437A1E1949}" destId="{4E1DC4AD-C291-45E6-850A-FE21BAAC725B}" srcOrd="0" destOrd="0" presId="urn:microsoft.com/office/officeart/2005/8/layout/cycle1"/>
    <dgm:cxn modelId="{04DE1BFD-1A9F-4310-9699-4028893D5CFD}" srcId="{9D3494E0-B00E-4278-B69D-A8437A1E1949}" destId="{50DC6384-A7D4-4694-8DF9-4B08297196CB}" srcOrd="0" destOrd="0" parTransId="{5F41D1DB-989C-42A5-B90F-07AF322115A7}" sibTransId="{32E3278D-ECC3-4E7B-8AD8-C83FAA63F60C}"/>
    <dgm:cxn modelId="{83D65ED7-C540-4ACA-8047-3D360C4EB5FE}" type="presParOf" srcId="{4E1DC4AD-C291-45E6-850A-FE21BAAC725B}" destId="{BC9B931C-1D86-41E9-BE2C-D060C1BC794A}" srcOrd="0" destOrd="0" presId="urn:microsoft.com/office/officeart/2005/8/layout/cycle1"/>
    <dgm:cxn modelId="{3E53DEA5-0FC5-489A-88D8-8CF8537B3DD9}" type="presParOf" srcId="{4E1DC4AD-C291-45E6-850A-FE21BAAC725B}" destId="{E77E8B1C-DBE2-45E5-B09D-F2AB317A3C13}" srcOrd="1" destOrd="0" presId="urn:microsoft.com/office/officeart/2005/8/layout/cycle1"/>
    <dgm:cxn modelId="{C7556748-E060-49CD-B3C1-0DFEB510AC5D}" type="presParOf" srcId="{4E1DC4AD-C291-45E6-850A-FE21BAAC725B}" destId="{9CF474BD-DFA2-4845-985B-EFA2B6DFB8F5}" srcOrd="2" destOrd="0" presId="urn:microsoft.com/office/officeart/2005/8/layout/cycle1"/>
    <dgm:cxn modelId="{239D33F0-5480-44CD-9C20-88D2EF84BE00}" type="presParOf" srcId="{4E1DC4AD-C291-45E6-850A-FE21BAAC725B}" destId="{32F22C93-D0F1-4063-9AC8-A04538626068}" srcOrd="3" destOrd="0" presId="urn:microsoft.com/office/officeart/2005/8/layout/cycle1"/>
    <dgm:cxn modelId="{B6DB4190-AE99-4E59-927D-E6573FD771D5}" type="presParOf" srcId="{4E1DC4AD-C291-45E6-850A-FE21BAAC725B}" destId="{0EEFD016-569F-4028-A3BF-C8669311EDC8}" srcOrd="4" destOrd="0" presId="urn:microsoft.com/office/officeart/2005/8/layout/cycle1"/>
    <dgm:cxn modelId="{0A554E4E-E142-4204-AD93-98BFBBE6976B}" type="presParOf" srcId="{4E1DC4AD-C291-45E6-850A-FE21BAAC725B}" destId="{946B0BC8-C005-434B-A264-9A9849B5A7DA}" srcOrd="5" destOrd="0" presId="urn:microsoft.com/office/officeart/2005/8/layout/cycle1"/>
    <dgm:cxn modelId="{BE73A1F8-8EB3-4600-919E-23C4070B8B09}" type="presParOf" srcId="{4E1DC4AD-C291-45E6-850A-FE21BAAC725B}" destId="{7BD5C448-8F37-48C0-BBED-D1227D8562C7}" srcOrd="6" destOrd="0" presId="urn:microsoft.com/office/officeart/2005/8/layout/cycle1"/>
    <dgm:cxn modelId="{AE941F07-972D-40BF-971A-F7B5F8BD6A96}" type="presParOf" srcId="{4E1DC4AD-C291-45E6-850A-FE21BAAC725B}" destId="{AA34B86B-E103-4090-A47D-20B32532593E}" srcOrd="7" destOrd="0" presId="urn:microsoft.com/office/officeart/2005/8/layout/cycle1"/>
    <dgm:cxn modelId="{6E7B0BCA-DFAE-4036-9137-58959EBC3773}" type="presParOf" srcId="{4E1DC4AD-C291-45E6-850A-FE21BAAC725B}" destId="{A56F7878-257D-4CD7-9A1A-709E30633126}" srcOrd="8" destOrd="0" presId="urn:microsoft.com/office/officeart/2005/8/layout/cycle1"/>
    <dgm:cxn modelId="{DB351C04-1BAE-40AF-8868-2992404B4119}" type="presParOf" srcId="{4E1DC4AD-C291-45E6-850A-FE21BAAC725B}" destId="{234D17BA-657F-499E-B50C-0CB51C212D50}" srcOrd="9" destOrd="0" presId="urn:microsoft.com/office/officeart/2005/8/layout/cycle1"/>
    <dgm:cxn modelId="{7432C1E5-6344-4987-9DC9-70F226CF8DB9}" type="presParOf" srcId="{4E1DC4AD-C291-45E6-850A-FE21BAAC725B}" destId="{5A5A9D37-E18A-4099-9A7F-23DEA8CC89BC}" srcOrd="10" destOrd="0" presId="urn:microsoft.com/office/officeart/2005/8/layout/cycle1"/>
    <dgm:cxn modelId="{92EA14B0-76B0-4D4A-9476-00C76A93A762}" type="presParOf" srcId="{4E1DC4AD-C291-45E6-850A-FE21BAAC725B}" destId="{58B11BA1-540D-47B8-8912-2BA6BF8893C1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FF0AB-779B-41E3-B872-64ED826A6C22}">
      <dsp:nvSpPr>
        <dsp:cNvPr id="0" name=""/>
        <dsp:cNvSpPr/>
      </dsp:nvSpPr>
      <dsp:spPr>
        <a:xfrm>
          <a:off x="470517" y="279859"/>
          <a:ext cx="3616650" cy="3616650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测试与质量保证</a:t>
          </a:r>
        </a:p>
      </dsp:txBody>
      <dsp:txXfrm>
        <a:off x="2376578" y="1046245"/>
        <a:ext cx="1291660" cy="1076384"/>
      </dsp:txXfrm>
    </dsp:sp>
    <dsp:sp modelId="{E3A8CFC6-AB81-424E-9409-CA7BB53D5034}">
      <dsp:nvSpPr>
        <dsp:cNvPr id="0" name=""/>
        <dsp:cNvSpPr/>
      </dsp:nvSpPr>
      <dsp:spPr>
        <a:xfrm>
          <a:off x="396031" y="409025"/>
          <a:ext cx="3616650" cy="3616650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项目开发</a:t>
          </a:r>
        </a:p>
      </dsp:txBody>
      <dsp:txXfrm>
        <a:off x="1257139" y="2755543"/>
        <a:ext cx="1937491" cy="947217"/>
      </dsp:txXfrm>
    </dsp:sp>
    <dsp:sp modelId="{E9AD1191-7EFF-47BC-818B-42795382F68B}">
      <dsp:nvSpPr>
        <dsp:cNvPr id="0" name=""/>
        <dsp:cNvSpPr/>
      </dsp:nvSpPr>
      <dsp:spPr>
        <a:xfrm>
          <a:off x="321546" y="279859"/>
          <a:ext cx="3616650" cy="3616650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项目管理</a:t>
          </a:r>
        </a:p>
      </dsp:txBody>
      <dsp:txXfrm>
        <a:off x="740474" y="1046245"/>
        <a:ext cx="1291660" cy="1076384"/>
      </dsp:txXfrm>
    </dsp:sp>
    <dsp:sp modelId="{B806FDD0-7B8F-4BE0-8C68-E6B7B1D7CA45}">
      <dsp:nvSpPr>
        <dsp:cNvPr id="0" name=""/>
        <dsp:cNvSpPr/>
      </dsp:nvSpPr>
      <dsp:spPr>
        <a:xfrm>
          <a:off x="246928" y="55971"/>
          <a:ext cx="4064425" cy="406442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D7D2993-AE33-42C0-BFD2-A08520BBF9E0}">
      <dsp:nvSpPr>
        <dsp:cNvPr id="0" name=""/>
        <dsp:cNvSpPr/>
      </dsp:nvSpPr>
      <dsp:spPr>
        <a:xfrm>
          <a:off x="172144" y="184909"/>
          <a:ext cx="4064425" cy="406442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E9EAC6-5C98-49D1-B59A-60864008A9E6}">
      <dsp:nvSpPr>
        <dsp:cNvPr id="0" name=""/>
        <dsp:cNvSpPr/>
      </dsp:nvSpPr>
      <dsp:spPr>
        <a:xfrm>
          <a:off x="97359" y="55971"/>
          <a:ext cx="4064425" cy="406442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7E8B1C-DBE2-45E5-B09D-F2AB317A3C13}">
      <dsp:nvSpPr>
        <dsp:cNvPr id="0" name=""/>
        <dsp:cNvSpPr/>
      </dsp:nvSpPr>
      <dsp:spPr>
        <a:xfrm>
          <a:off x="2005880" y="44815"/>
          <a:ext cx="712212" cy="712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1" kern="1200" dirty="0">
              <a:solidFill>
                <a:schemeClr val="accent5"/>
              </a:solidFill>
            </a:rPr>
            <a:t>规划</a:t>
          </a:r>
        </a:p>
      </dsp:txBody>
      <dsp:txXfrm>
        <a:off x="2005880" y="44815"/>
        <a:ext cx="712212" cy="712212"/>
      </dsp:txXfrm>
    </dsp:sp>
    <dsp:sp modelId="{9CF474BD-DFA2-4845-985B-EFA2B6DFB8F5}">
      <dsp:nvSpPr>
        <dsp:cNvPr id="0" name=""/>
        <dsp:cNvSpPr/>
      </dsp:nvSpPr>
      <dsp:spPr>
        <a:xfrm>
          <a:off x="751840" y="23"/>
          <a:ext cx="2011044" cy="2011044"/>
        </a:xfrm>
        <a:prstGeom prst="circularArrow">
          <a:avLst>
            <a:gd name="adj1" fmla="val 6906"/>
            <a:gd name="adj2" fmla="val 465660"/>
            <a:gd name="adj3" fmla="val 548121"/>
            <a:gd name="adj4" fmla="val 20586219"/>
            <a:gd name="adj5" fmla="val 8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FD016-569F-4028-A3BF-C8669311EDC8}">
      <dsp:nvSpPr>
        <dsp:cNvPr id="0" name=""/>
        <dsp:cNvSpPr/>
      </dsp:nvSpPr>
      <dsp:spPr>
        <a:xfrm>
          <a:off x="2005880" y="1254063"/>
          <a:ext cx="712212" cy="712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1" kern="1200">
              <a:solidFill>
                <a:schemeClr val="accent5"/>
              </a:solidFill>
            </a:rPr>
            <a:t>执行</a:t>
          </a:r>
          <a:endParaRPr lang="zh-CN" altLang="en-US" sz="2500" b="1" kern="1200" dirty="0">
            <a:solidFill>
              <a:schemeClr val="accent5"/>
            </a:solidFill>
          </a:endParaRPr>
        </a:p>
      </dsp:txBody>
      <dsp:txXfrm>
        <a:off x="2005880" y="1254063"/>
        <a:ext cx="712212" cy="712212"/>
      </dsp:txXfrm>
    </dsp:sp>
    <dsp:sp modelId="{946B0BC8-C005-434B-A264-9A9849B5A7DA}">
      <dsp:nvSpPr>
        <dsp:cNvPr id="0" name=""/>
        <dsp:cNvSpPr/>
      </dsp:nvSpPr>
      <dsp:spPr>
        <a:xfrm>
          <a:off x="751840" y="23"/>
          <a:ext cx="2011044" cy="2011044"/>
        </a:xfrm>
        <a:prstGeom prst="circularArrow">
          <a:avLst>
            <a:gd name="adj1" fmla="val 6906"/>
            <a:gd name="adj2" fmla="val 465660"/>
            <a:gd name="adj3" fmla="val 5948121"/>
            <a:gd name="adj4" fmla="val 4386219"/>
            <a:gd name="adj5" fmla="val 8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4B86B-E103-4090-A47D-20B32532593E}">
      <dsp:nvSpPr>
        <dsp:cNvPr id="0" name=""/>
        <dsp:cNvSpPr/>
      </dsp:nvSpPr>
      <dsp:spPr>
        <a:xfrm>
          <a:off x="796632" y="1254063"/>
          <a:ext cx="712212" cy="712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1" kern="1200" dirty="0">
              <a:solidFill>
                <a:schemeClr val="accent5"/>
              </a:solidFill>
            </a:rPr>
            <a:t>监督</a:t>
          </a:r>
        </a:p>
      </dsp:txBody>
      <dsp:txXfrm>
        <a:off x="796632" y="1254063"/>
        <a:ext cx="712212" cy="712212"/>
      </dsp:txXfrm>
    </dsp:sp>
    <dsp:sp modelId="{A56F7878-257D-4CD7-9A1A-709E30633126}">
      <dsp:nvSpPr>
        <dsp:cNvPr id="0" name=""/>
        <dsp:cNvSpPr/>
      </dsp:nvSpPr>
      <dsp:spPr>
        <a:xfrm>
          <a:off x="751840" y="23"/>
          <a:ext cx="2011044" cy="2011044"/>
        </a:xfrm>
        <a:prstGeom prst="circularArrow">
          <a:avLst>
            <a:gd name="adj1" fmla="val 6906"/>
            <a:gd name="adj2" fmla="val 465660"/>
            <a:gd name="adj3" fmla="val 11348121"/>
            <a:gd name="adj4" fmla="val 9786219"/>
            <a:gd name="adj5" fmla="val 8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A9D37-E18A-4099-9A7F-23DEA8CC89BC}">
      <dsp:nvSpPr>
        <dsp:cNvPr id="0" name=""/>
        <dsp:cNvSpPr/>
      </dsp:nvSpPr>
      <dsp:spPr>
        <a:xfrm>
          <a:off x="796632" y="44815"/>
          <a:ext cx="712212" cy="712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1" kern="1200" dirty="0">
              <a:solidFill>
                <a:schemeClr val="accent5"/>
              </a:solidFill>
            </a:rPr>
            <a:t>控制</a:t>
          </a:r>
        </a:p>
      </dsp:txBody>
      <dsp:txXfrm>
        <a:off x="796632" y="44815"/>
        <a:ext cx="712212" cy="712212"/>
      </dsp:txXfrm>
    </dsp:sp>
    <dsp:sp modelId="{58B11BA1-540D-47B8-8912-2BA6BF8893C1}">
      <dsp:nvSpPr>
        <dsp:cNvPr id="0" name=""/>
        <dsp:cNvSpPr/>
      </dsp:nvSpPr>
      <dsp:spPr>
        <a:xfrm>
          <a:off x="751840" y="23"/>
          <a:ext cx="2011044" cy="2011044"/>
        </a:xfrm>
        <a:prstGeom prst="circularArrow">
          <a:avLst>
            <a:gd name="adj1" fmla="val 6906"/>
            <a:gd name="adj2" fmla="val 465660"/>
            <a:gd name="adj3" fmla="val 16748121"/>
            <a:gd name="adj4" fmla="val 15186219"/>
            <a:gd name="adj5" fmla="val 8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574AC39-44E6-425E-AF49-CF7D189F346F}" type="datetimeFigureOut">
              <a:rPr lang="en-US" altLang="zh-CN" smtClean="0">
                <a:ea typeface="Microsoft YaHei UI" panose="020B0503020204020204" pitchFamily="34" charset="-122"/>
              </a:rPr>
              <a:t>9/8/2023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320F472-929B-459B-8D82-2FABCC5B32A0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F2775BC-6312-42C7-B7C5-EA6783C2D9CA}" type="datetimeFigureOut">
              <a:rPr lang="en-US" altLang="zh-CN" smtClean="0"/>
              <a:pPr/>
              <a:t>9/8/2023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67F715A1-4ADC-44E0-9587-804FF39D6B22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b="1" dirty="0"/>
              <a:t>表达能力：</a:t>
            </a:r>
            <a:endParaRPr lang="en-US" altLang="zh-CN" sz="1200" b="1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（</a:t>
            </a:r>
            <a:r>
              <a:rPr lang="en-US" altLang="zh-CN" sz="1200" dirty="0"/>
              <a:t>1</a:t>
            </a:r>
            <a:r>
              <a:rPr lang="zh-CN" altLang="en-US" sz="1200" dirty="0"/>
              <a:t>）中期展示、（</a:t>
            </a:r>
            <a:r>
              <a:rPr lang="en-US" altLang="zh-CN" sz="1200" dirty="0"/>
              <a:t>2</a:t>
            </a:r>
            <a:r>
              <a:rPr lang="zh-CN" altLang="en-US" sz="1200" dirty="0"/>
              <a:t>）成果验收、（</a:t>
            </a:r>
            <a:r>
              <a:rPr lang="en-US" altLang="zh-CN" sz="1200" dirty="0"/>
              <a:t>3</a:t>
            </a:r>
            <a:r>
              <a:rPr lang="zh-CN" altLang="en-US" sz="1200" dirty="0"/>
              <a:t>）结课答辩 要求准备好</a:t>
            </a:r>
            <a:r>
              <a:rPr lang="en-US" altLang="zh-CN" sz="1200" dirty="0"/>
              <a:t>PPT</a:t>
            </a:r>
            <a:r>
              <a:rPr lang="zh-CN" altLang="en-US" sz="1200" dirty="0"/>
              <a:t>和成果，并</a:t>
            </a:r>
            <a:r>
              <a:rPr lang="zh-CN" altLang="en-US" sz="1200" dirty="0">
                <a:solidFill>
                  <a:srgbClr val="FF0000"/>
                </a:solidFill>
              </a:rPr>
              <a:t>由</a:t>
            </a:r>
            <a:r>
              <a:rPr lang="zh-CN" altLang="en-US" sz="1200" b="1" dirty="0">
                <a:solidFill>
                  <a:srgbClr val="FF0000"/>
                </a:solidFill>
              </a:rPr>
              <a:t>不同小组成员</a:t>
            </a:r>
            <a:r>
              <a:rPr lang="zh-CN" altLang="en-US" sz="1200" dirty="0">
                <a:solidFill>
                  <a:srgbClr val="FF0000"/>
                </a:solidFill>
              </a:rPr>
              <a:t>进行展示</a:t>
            </a:r>
            <a:endParaRPr lang="en-US" altLang="zh-CN" sz="12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1649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8830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539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085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2023/9/8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22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2023/9/8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51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0362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0365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altLang="zh-CN" smtClean="0"/>
              <a:pPr/>
              <a:t>9/8/2023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029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2023/9/8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8E2C8A2-08BB-4115-A0FA-10AEE747AF16}"/>
              </a:ext>
            </a:extLst>
          </p:cNvPr>
          <p:cNvCxnSpPr/>
          <p:nvPr userDrawn="1"/>
        </p:nvCxnSpPr>
        <p:spPr>
          <a:xfrm>
            <a:off x="268543" y="1396355"/>
            <a:ext cx="87212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59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2023/9/8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83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3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3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2023/9/8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2C4DAA9-D43B-4F27-8D8F-6935600CA711}"/>
              </a:ext>
            </a:extLst>
          </p:cNvPr>
          <p:cNvCxnSpPr>
            <a:cxnSpLocks/>
          </p:cNvCxnSpPr>
          <p:nvPr userDrawn="1"/>
        </p:nvCxnSpPr>
        <p:spPr>
          <a:xfrm>
            <a:off x="150829" y="1396355"/>
            <a:ext cx="883892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63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2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3"/>
            <a:ext cx="386715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3"/>
            <a:ext cx="38862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2023/9/8</a:t>
            </a:fld>
            <a:endParaRPr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97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2023/9/8</a:t>
            </a:fld>
            <a:endParaRPr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 smtClean="0"/>
              <a:t>2023/9/8</a:t>
            </a:fld>
            <a:endParaRPr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05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3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altLang="zh-CN" smtClean="0"/>
              <a:pPr/>
              <a:t>9/8/2023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650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altLang="zh-CN" smtClean="0"/>
              <a:pPr/>
              <a:t>9/8/2023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557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altLang="zh-CN" smtClean="0"/>
              <a:pPr/>
              <a:t>9/8/2023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28822E-928B-4340-8D14-26CEFF716484}"/>
              </a:ext>
            </a:extLst>
          </p:cNvPr>
          <p:cNvPicPr/>
          <p:nvPr userDrawn="1"/>
        </p:nvPicPr>
        <p:blipFill rotWithShape="1">
          <a:blip r:embed="rId13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72"/>
          <a:stretch/>
        </p:blipFill>
        <p:spPr>
          <a:xfrm>
            <a:off x="8199452" y="136522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1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09675" y="1972255"/>
            <a:ext cx="6858000" cy="2387600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effectLst/>
              </a:rPr>
              <a:t>专业课程综合实训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III</a:t>
            </a:r>
            <a:br>
              <a:rPr lang="en-US" altLang="zh-CN" dirty="0">
                <a:solidFill>
                  <a:srgbClr val="000000"/>
                </a:solidFill>
                <a:effectLst/>
              </a:rPr>
            </a:br>
            <a:br>
              <a:rPr lang="en-US" altLang="zh-CN" dirty="0">
                <a:solidFill>
                  <a:srgbClr val="000000"/>
                </a:solidFill>
                <a:effectLst/>
              </a:rPr>
            </a:br>
            <a:r>
              <a:rPr lang="zh-CN" altLang="en-US" sz="4400" dirty="0">
                <a:solidFill>
                  <a:srgbClr val="000000"/>
                </a:solidFill>
                <a:effectLst/>
              </a:rPr>
              <a:t>课程简介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周次安排（</a:t>
            </a:r>
            <a:r>
              <a:rPr lang="en-US" altLang="zh-CN" b="1" dirty="0"/>
              <a:t>2</a:t>
            </a:r>
            <a:r>
              <a:rPr lang="zh-CN" altLang="en-US" b="1" dirty="0"/>
              <a:t>）</a:t>
            </a:r>
            <a:endParaRPr lang="zh-CN" b="1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9DD2993-1652-42C4-A1A7-BCD02B6A18F3}"/>
              </a:ext>
            </a:extLst>
          </p:cNvPr>
          <p:cNvGraphicFramePr>
            <a:graphicFrameLocks noGrp="1"/>
          </p:cNvGraphicFramePr>
          <p:nvPr/>
        </p:nvGraphicFramePr>
        <p:xfrm>
          <a:off x="748144" y="1895680"/>
          <a:ext cx="7886699" cy="42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504">
                  <a:extLst>
                    <a:ext uri="{9D8B030D-6E8A-4147-A177-3AD203B41FA5}">
                      <a16:colId xmlns:a16="http://schemas.microsoft.com/office/drawing/2014/main" val="2022901421"/>
                    </a:ext>
                  </a:extLst>
                </a:gridCol>
                <a:gridCol w="4070098">
                  <a:extLst>
                    <a:ext uri="{9D8B030D-6E8A-4147-A177-3AD203B41FA5}">
                      <a16:colId xmlns:a16="http://schemas.microsoft.com/office/drawing/2014/main" val="4215488081"/>
                    </a:ext>
                  </a:extLst>
                </a:gridCol>
                <a:gridCol w="2626097">
                  <a:extLst>
                    <a:ext uri="{9D8B030D-6E8A-4147-A177-3AD203B41FA5}">
                      <a16:colId xmlns:a16="http://schemas.microsoft.com/office/drawing/2014/main" val="101955502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周次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内容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指导教师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89195734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采购管理</a:t>
                      </a:r>
                      <a:r>
                        <a:rPr lang="en-US" altLang="zh-CN" sz="2400" dirty="0"/>
                        <a:t>+</a:t>
                      </a:r>
                      <a:r>
                        <a:rPr lang="zh-CN" altLang="en-US" sz="2400" dirty="0"/>
                        <a:t>敏捷管理</a:t>
                      </a:r>
                      <a:endParaRPr lang="zh-CN" altLang="zh-CN" sz="2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邸晓飞</a:t>
                      </a:r>
                      <a:endParaRPr lang="zh-CN" altLang="zh-CN" sz="2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70248383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集成测试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刘海明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694809848"/>
                  </a:ext>
                </a:extLst>
              </a:tr>
              <a:tr h="521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11</a:t>
                      </a:r>
                      <a:endParaRPr lang="zh-CN" altLang="en-US" sz="2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初步完成项目</a:t>
                      </a:r>
                      <a:r>
                        <a:rPr lang="en-US" altLang="zh-CN" sz="2400" dirty="0"/>
                        <a:t>+</a:t>
                      </a:r>
                      <a:r>
                        <a:rPr lang="zh-CN" altLang="en-US" sz="2400" b="1" dirty="0">
                          <a:solidFill>
                            <a:srgbClr val="FF00FF"/>
                          </a:solidFill>
                        </a:rPr>
                        <a:t>中期展示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邸晓飞</a:t>
                      </a:r>
                      <a:r>
                        <a:rPr lang="en-US" altLang="zh-CN" sz="2400" dirty="0"/>
                        <a:t>+</a:t>
                      </a:r>
                      <a:r>
                        <a:rPr lang="zh-CN" altLang="en-US" sz="2400" dirty="0"/>
                        <a:t>刘海明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33817937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</a:t>
                      </a:r>
                      <a:endParaRPr lang="zh-CN" altLang="en-US" sz="2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Docker</a:t>
                      </a:r>
                      <a:endParaRPr lang="zh-CN" altLang="en-US" sz="2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邸晓飞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54538934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13</a:t>
                      </a:r>
                      <a:endParaRPr lang="zh-CN" altLang="en-US" sz="2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非功能测试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刘海明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25446632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14</a:t>
                      </a:r>
                      <a:endParaRPr lang="zh-CN" altLang="en-US" sz="2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功能测试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刘海明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6438065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15</a:t>
                      </a:r>
                      <a:endParaRPr lang="zh-CN" altLang="en-US" sz="2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项目验收（成果）</a:t>
                      </a:r>
                      <a:endParaRPr lang="zh-CN" altLang="zh-CN" sz="2400" b="1" kern="1200" dirty="0">
                        <a:solidFill>
                          <a:srgbClr val="FF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邸晓飞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刘海明</a:t>
                      </a:r>
                      <a:endParaRPr kumimoji="0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9680792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endParaRPr lang="zh-CN" altLang="en-US" sz="2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结课答辩（过程）</a:t>
                      </a:r>
                      <a:endParaRPr lang="zh-CN" altLang="zh-CN" sz="2400" b="1" kern="1200" dirty="0">
                        <a:solidFill>
                          <a:srgbClr val="FF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邸晓飞</a:t>
                      </a:r>
                      <a:r>
                        <a:rPr lang="en-US" altLang="zh-CN" sz="2400" dirty="0"/>
                        <a:t>+</a:t>
                      </a:r>
                      <a:r>
                        <a:rPr lang="zh-CN" altLang="en-US" sz="2400" dirty="0"/>
                        <a:t>刘海明</a:t>
                      </a:r>
                      <a:endParaRPr lang="zh-CN" altLang="zh-CN" sz="2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456453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1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考核重点</a:t>
            </a:r>
            <a:endParaRPr lang="zh-CN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9D8EE0-BA00-4989-814E-C88411A11887}"/>
              </a:ext>
            </a:extLst>
          </p:cNvPr>
          <p:cNvSpPr txBox="1"/>
          <p:nvPr/>
        </p:nvSpPr>
        <p:spPr>
          <a:xfrm>
            <a:off x="376670" y="1595821"/>
            <a:ext cx="8589196" cy="4542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）进度管理：每周上课期间检查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）沟通管理：记录团队内部沟通，体现团队发展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			</a:t>
            </a:r>
            <a:r>
              <a:rPr lang="zh-CN" altLang="en-US" sz="2800" dirty="0"/>
              <a:t>邀请邸老师参加团队会议至少</a:t>
            </a:r>
            <a:r>
              <a:rPr lang="en-US" altLang="zh-CN" sz="2800" dirty="0"/>
              <a:t>1</a:t>
            </a:r>
            <a:r>
              <a:rPr lang="zh-CN" altLang="en-US" sz="2800" dirty="0"/>
              <a:t>次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）闭环管理  </a:t>
            </a:r>
            <a:r>
              <a:rPr lang="en-US" altLang="zh-CN" sz="2800" dirty="0"/>
              <a:t>+  </a:t>
            </a:r>
            <a:r>
              <a:rPr lang="zh-CN" altLang="en-US" sz="2800" dirty="0"/>
              <a:t>问题解决：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）质量管理：全过程管理</a:t>
            </a:r>
            <a:endParaRPr lang="en-US" altLang="zh-CN" sz="28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07430E36-11E0-47E0-BB47-769003C579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9329456"/>
              </p:ext>
            </p:extLst>
          </p:nvPr>
        </p:nvGraphicFramePr>
        <p:xfrm>
          <a:off x="4765675" y="3675333"/>
          <a:ext cx="3514725" cy="2011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9481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b="1" dirty="0"/>
              <a:t>考核</a:t>
            </a:r>
            <a:r>
              <a:rPr lang="zh-CN" altLang="en-US" b="1" dirty="0"/>
              <a:t>方式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3845" y="2028825"/>
            <a:ext cx="6443230" cy="3933825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3000" b="1" dirty="0"/>
              <a:t>1</a:t>
            </a:r>
            <a:r>
              <a:rPr lang="zh-CN" altLang="en-US" sz="3000" b="1" dirty="0"/>
              <a:t>、项目管理（</a:t>
            </a:r>
            <a:r>
              <a:rPr lang="en-US" altLang="zh-CN" sz="3000" b="1" dirty="0"/>
              <a:t>50%</a:t>
            </a:r>
            <a:r>
              <a:rPr lang="zh-CN" altLang="en-US" sz="3000" b="1" dirty="0"/>
              <a:t>）</a:t>
            </a:r>
            <a:endParaRPr lang="en-US" altLang="zh-CN" sz="3000" b="1" dirty="0"/>
          </a:p>
          <a:p>
            <a:pPr marL="3429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600" dirty="0"/>
              <a:t>	</a:t>
            </a:r>
            <a:r>
              <a:rPr lang="zh-CN" altLang="en-US" sz="2600" dirty="0"/>
              <a:t>（</a:t>
            </a:r>
            <a:r>
              <a:rPr lang="en-US" altLang="zh-CN" sz="2600" dirty="0"/>
              <a:t>1</a:t>
            </a:r>
            <a:r>
              <a:rPr lang="zh-CN" altLang="en-US" sz="2600" dirty="0"/>
              <a:t>）项目管理文档</a:t>
            </a:r>
            <a:endParaRPr lang="en-US" altLang="zh-CN" sz="2600" dirty="0"/>
          </a:p>
          <a:p>
            <a:pPr marL="3429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600" dirty="0"/>
              <a:t>	</a:t>
            </a:r>
            <a:r>
              <a:rPr lang="zh-CN" altLang="en-US" sz="2600" dirty="0"/>
              <a:t>（</a:t>
            </a:r>
            <a:r>
              <a:rPr lang="en-US" altLang="zh-CN" sz="2600" dirty="0"/>
              <a:t>2</a:t>
            </a:r>
            <a:r>
              <a:rPr lang="zh-CN" altLang="en-US" sz="2600" dirty="0"/>
              <a:t>）沟通过程记录</a:t>
            </a:r>
            <a:endParaRPr lang="en-US" altLang="zh-CN" sz="2600" dirty="0"/>
          </a:p>
          <a:p>
            <a:pPr marL="3429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600" dirty="0"/>
              <a:t>     </a:t>
            </a:r>
            <a:r>
              <a:rPr lang="zh-CN" altLang="en-US" sz="2600" dirty="0"/>
              <a:t>（</a:t>
            </a:r>
            <a:r>
              <a:rPr lang="en-US" altLang="zh-CN" sz="2600" dirty="0"/>
              <a:t>3</a:t>
            </a:r>
            <a:r>
              <a:rPr lang="zh-CN" altLang="en-US" sz="2600" dirty="0"/>
              <a:t>）项目管理过程</a:t>
            </a:r>
            <a:endParaRPr lang="en-US" altLang="zh-CN" sz="2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sz="2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3000" b="1" dirty="0"/>
              <a:t>2</a:t>
            </a:r>
            <a:r>
              <a:rPr lang="zh-CN" altLang="en-US" sz="3000" b="1" dirty="0"/>
              <a:t>、测试与质量保证（</a:t>
            </a:r>
            <a:r>
              <a:rPr lang="en-US" altLang="zh-CN" sz="3000" b="1" dirty="0"/>
              <a:t>50%</a:t>
            </a:r>
            <a:r>
              <a:rPr lang="zh-CN" altLang="en-US" sz="3000" b="1" dirty="0"/>
              <a:t>）</a:t>
            </a:r>
            <a:endParaRPr lang="en-US" altLang="zh-CN" sz="3000" b="1" dirty="0"/>
          </a:p>
          <a:p>
            <a:pPr marL="3429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600" dirty="0"/>
              <a:t>	</a:t>
            </a:r>
            <a:r>
              <a:rPr lang="zh-CN" altLang="en-US" sz="2600" dirty="0"/>
              <a:t>（</a:t>
            </a:r>
            <a:r>
              <a:rPr lang="en-US" altLang="zh-CN" sz="2600" dirty="0"/>
              <a:t>1</a:t>
            </a:r>
            <a:r>
              <a:rPr lang="zh-CN" altLang="en-US" sz="2600" dirty="0"/>
              <a:t>）文档及工具使用</a:t>
            </a:r>
            <a:endParaRPr lang="en-US" altLang="zh-CN" sz="2600" dirty="0"/>
          </a:p>
          <a:p>
            <a:pPr marL="3429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600" dirty="0"/>
              <a:t>     </a:t>
            </a:r>
            <a:r>
              <a:rPr lang="zh-CN" altLang="en-US" sz="2600" dirty="0"/>
              <a:t>（</a:t>
            </a:r>
            <a:r>
              <a:rPr lang="en-US" altLang="zh-CN" sz="2600" dirty="0"/>
              <a:t>2</a:t>
            </a:r>
            <a:r>
              <a:rPr lang="zh-CN" altLang="en-US" sz="2600" dirty="0"/>
              <a:t>）项目成果质量验收</a:t>
            </a:r>
            <a:endParaRPr lang="en-US" altLang="zh-CN" sz="26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altLang="zh-CN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zh-CN" altLang="en-US" sz="2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00228D-DA1D-4398-A921-7CCDEEF109E9}"/>
              </a:ext>
            </a:extLst>
          </p:cNvPr>
          <p:cNvSpPr txBox="1"/>
          <p:nvPr/>
        </p:nvSpPr>
        <p:spPr>
          <a:xfrm>
            <a:off x="4847272" y="1753026"/>
            <a:ext cx="4116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小组打分与成员打分相结合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algn="ctr"/>
            <a:r>
              <a:rPr lang="zh-CN" altLang="en-US" sz="2400" dirty="0">
                <a:solidFill>
                  <a:srgbClr val="FF00FF"/>
                </a:solidFill>
              </a:rPr>
              <a:t>教师评分与同学互评相结合</a:t>
            </a:r>
          </a:p>
        </p:txBody>
      </p:sp>
    </p:spTree>
    <p:extLst>
      <p:ext uri="{BB962C8B-B14F-4D97-AF65-F5344CB8AC3E}">
        <p14:creationId xmlns:p14="http://schemas.microsoft.com/office/powerpoint/2010/main" val="1167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8251" y="3022599"/>
            <a:ext cx="8631924" cy="20828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800" b="1" dirty="0"/>
              <a:t>请在上课时间带上电脑、纸笔！</a:t>
            </a: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/>
              <a:t>注意事项：</a:t>
            </a:r>
            <a:endParaRPr lang="zh-CN" b="1" dirty="0"/>
          </a:p>
        </p:txBody>
      </p:sp>
    </p:spTree>
    <p:extLst>
      <p:ext uri="{BB962C8B-B14F-4D97-AF65-F5344CB8AC3E}">
        <p14:creationId xmlns:p14="http://schemas.microsoft.com/office/powerpoint/2010/main" val="3356728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7301" y="2422349"/>
            <a:ext cx="8631924" cy="2568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600" b="1" dirty="0"/>
              <a:t>不要抄袭！！</a:t>
            </a:r>
            <a:endParaRPr lang="en-US" altLang="zh-CN" sz="2600" b="1" dirty="0"/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r>
              <a:rPr lang="zh-CN" altLang="en-US" sz="2600" dirty="0"/>
              <a:t>发现抄袭之后，无论谁抄袭谁，</a:t>
            </a:r>
            <a:r>
              <a:rPr lang="zh-CN" altLang="en-US" sz="2600" dirty="0">
                <a:solidFill>
                  <a:srgbClr val="FF0000"/>
                </a:solidFill>
              </a:rPr>
              <a:t>所有涉及的小组都不及格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r>
              <a:rPr lang="zh-CN" altLang="en-US" sz="2600" dirty="0"/>
              <a:t>发现其他不符合道德规范的行为，亦不及格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/>
              <a:t>注意事项：</a:t>
            </a:r>
            <a:endParaRPr lang="zh-CN" b="1" dirty="0"/>
          </a:p>
        </p:txBody>
      </p:sp>
    </p:spTree>
    <p:extLst>
      <p:ext uri="{BB962C8B-B14F-4D97-AF65-F5344CB8AC3E}">
        <p14:creationId xmlns:p14="http://schemas.microsoft.com/office/powerpoint/2010/main" val="410681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8349" y="2250040"/>
            <a:ext cx="2684643" cy="1418476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答疑</a:t>
            </a:r>
            <a:endParaRPr lang="zh-CN" sz="5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4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教师信息</a:t>
            </a:r>
            <a:endParaRPr lang="zh-CN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B13B17-FFA0-4382-9C56-5EBD0B69820A}"/>
              </a:ext>
            </a:extLst>
          </p:cNvPr>
          <p:cNvSpPr txBox="1"/>
          <p:nvPr/>
        </p:nvSpPr>
        <p:spPr>
          <a:xfrm>
            <a:off x="777815" y="2431679"/>
            <a:ext cx="7886700" cy="2962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教    师：邸晓飞</a:t>
            </a:r>
            <a:r>
              <a:rPr lang="en-US" altLang="zh-CN" sz="3200" dirty="0"/>
              <a:t>	xfdi@bjtu.edu.cn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	       </a:t>
            </a:r>
            <a:r>
              <a:rPr lang="zh-CN" altLang="en-US" sz="3200" dirty="0"/>
              <a:t>刘海明</a:t>
            </a:r>
            <a:r>
              <a:rPr lang="en-US" altLang="zh-CN" sz="3200" dirty="0"/>
              <a:t>	liuhaiming@bjtu.edu.cn</a:t>
            </a:r>
          </a:p>
          <a:p>
            <a:pPr>
              <a:lnSpc>
                <a:spcPct val="150000"/>
              </a:lnSpc>
            </a:pP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zh-CN" altLang="en-US" sz="3200" dirty="0"/>
              <a:t>办公室：</a:t>
            </a:r>
            <a:r>
              <a:rPr lang="en-US" altLang="zh-CN" sz="3200" dirty="0"/>
              <a:t>YF</a:t>
            </a:r>
            <a:r>
              <a:rPr lang="zh-CN" altLang="en-US" sz="3200" dirty="0"/>
              <a:t>西</a:t>
            </a:r>
            <a:r>
              <a:rPr lang="en-US" altLang="zh-CN" sz="3200" dirty="0"/>
              <a:t>707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9154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b="1" dirty="0"/>
              <a:t>课程</a:t>
            </a:r>
            <a:r>
              <a:rPr lang="zh-CN" altLang="en-US" b="1" dirty="0"/>
              <a:t>简介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3845" y="1797248"/>
            <a:ext cx="7266982" cy="326350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通过实际项目，进行专业课程综合实训</a:t>
            </a:r>
            <a:endParaRPr lang="zh-CN" sz="2800" dirty="0"/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94519C-E03A-4B37-AD4B-A41BE4349B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8544443"/>
              </p:ext>
            </p:extLst>
          </p:nvPr>
        </p:nvGraphicFramePr>
        <p:xfrm>
          <a:off x="2619910" y="2386417"/>
          <a:ext cx="4408714" cy="4305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9D6EAB6-2C5C-4481-9888-7D1ABFD108CF}"/>
              </a:ext>
            </a:extLst>
          </p:cNvPr>
          <p:cNvCxnSpPr>
            <a:cxnSpLocks/>
          </p:cNvCxnSpPr>
          <p:nvPr/>
        </p:nvCxnSpPr>
        <p:spPr>
          <a:xfrm>
            <a:off x="2103919" y="3434136"/>
            <a:ext cx="678094" cy="318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2327286-CF7F-411D-AB3D-033744D4417B}"/>
              </a:ext>
            </a:extLst>
          </p:cNvPr>
          <p:cNvSpPr txBox="1"/>
          <p:nvPr/>
        </p:nvSpPr>
        <p:spPr>
          <a:xfrm>
            <a:off x="901338" y="313172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邸晓飞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EA90274-D225-492B-B935-651BB3C97DE3}"/>
              </a:ext>
            </a:extLst>
          </p:cNvPr>
          <p:cNvCxnSpPr>
            <a:cxnSpLocks/>
          </p:cNvCxnSpPr>
          <p:nvPr/>
        </p:nvCxnSpPr>
        <p:spPr>
          <a:xfrm flipV="1">
            <a:off x="6786631" y="3364786"/>
            <a:ext cx="847068" cy="375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8F7D5BA-A785-4077-8321-C8BE9E52CB67}"/>
              </a:ext>
            </a:extLst>
          </p:cNvPr>
          <p:cNvSpPr txBox="1"/>
          <p:nvPr/>
        </p:nvSpPr>
        <p:spPr>
          <a:xfrm>
            <a:off x="7746856" y="296733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刘海明</a:t>
            </a:r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b="1" dirty="0"/>
              <a:t>课程目标</a:t>
            </a:r>
          </a:p>
        </p:txBody>
      </p:sp>
      <p:graphicFrame>
        <p:nvGraphicFramePr>
          <p:cNvPr id="6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093817"/>
              </p:ext>
            </p:extLst>
          </p:nvPr>
        </p:nvGraphicFramePr>
        <p:xfrm>
          <a:off x="444380" y="2574324"/>
          <a:ext cx="8255240" cy="25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7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r>
                        <a:rPr lang="zh-CN" sz="2400" dirty="0">
                          <a:ea typeface="Microsoft YaHei UI" panose="020B0503020204020204" pitchFamily="34" charset="-122"/>
                        </a:rPr>
                        <a:t>课程目标</a:t>
                      </a:r>
                    </a:p>
                  </a:txBody>
                  <a:tcPr marL="80603" marR="80603" marT="34290" marB="34290" anchor="ctr"/>
                </a:tc>
                <a:tc>
                  <a:txBody>
                    <a:bodyPr/>
                    <a:lstStyle/>
                    <a:p>
                      <a:r>
                        <a:rPr lang="zh-CN" sz="2400" dirty="0">
                          <a:ea typeface="Microsoft YaHei UI" panose="020B0503020204020204" pitchFamily="34" charset="-122"/>
                        </a:rPr>
                        <a:t>结果/预期</a:t>
                      </a:r>
                      <a:r>
                        <a:rPr lang="zh-CN" sz="2400" baseline="0" dirty="0">
                          <a:ea typeface="Microsoft YaHei UI" panose="020B0503020204020204" pitchFamily="34" charset="-122"/>
                        </a:rPr>
                        <a:t>成果</a:t>
                      </a:r>
                      <a:endParaRPr lang="zh-CN" sz="2400" dirty="0">
                        <a:ea typeface="Microsoft YaHei UI" panose="020B0503020204020204" pitchFamily="34" charset="-122"/>
                      </a:endParaRPr>
                    </a:p>
                  </a:txBody>
                  <a:tcPr marL="80603" marR="80603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a typeface="Microsoft YaHei UI" panose="020B0503020204020204" pitchFamily="34" charset="-122"/>
                        </a:rPr>
                        <a:t>1</a:t>
                      </a:r>
                      <a:r>
                        <a:rPr lang="zh-CN" altLang="en-US" sz="2400" dirty="0">
                          <a:ea typeface="Microsoft YaHei UI" panose="020B0503020204020204" pitchFamily="34" charset="-122"/>
                        </a:rPr>
                        <a:t>、项目开发</a:t>
                      </a:r>
                      <a:endParaRPr lang="zh-CN" sz="2400" dirty="0">
                        <a:ea typeface="Microsoft YaHei UI" panose="020B0503020204020204" pitchFamily="34" charset="-122"/>
                      </a:endParaRPr>
                    </a:p>
                  </a:txBody>
                  <a:tcPr marL="80603" marR="80603" marT="34290" marB="34290"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ea typeface="Microsoft YaHei UI" panose="020B0503020204020204" pitchFamily="34" charset="-122"/>
                        </a:rPr>
                        <a:t>可交付的软件</a:t>
                      </a:r>
                      <a:endParaRPr lang="zh-CN" sz="2400" dirty="0">
                        <a:ea typeface="Microsoft YaHei UI" panose="020B0503020204020204" pitchFamily="34" charset="-122"/>
                      </a:endParaRPr>
                    </a:p>
                  </a:txBody>
                  <a:tcPr marL="80603" marR="80603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a typeface="Microsoft YaHei UI" panose="020B0503020204020204" pitchFamily="34" charset="-122"/>
                        </a:rPr>
                        <a:t>2</a:t>
                      </a:r>
                      <a:r>
                        <a:rPr lang="zh-CN" altLang="en-US" sz="2400" dirty="0">
                          <a:ea typeface="Microsoft YaHei UI" panose="020B0503020204020204" pitchFamily="34" charset="-122"/>
                        </a:rPr>
                        <a:t>、项目管理</a:t>
                      </a:r>
                      <a:endParaRPr lang="zh-CN" sz="2400" dirty="0">
                        <a:ea typeface="Microsoft YaHei UI" panose="020B0503020204020204" pitchFamily="34" charset="-122"/>
                      </a:endParaRPr>
                    </a:p>
                  </a:txBody>
                  <a:tcPr marL="80603" marR="80603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zh-CN"/>
                      </a:pPr>
                      <a:r>
                        <a:rPr lang="zh-CN" altLang="en-US" sz="2400" dirty="0">
                          <a:ea typeface="Microsoft YaHei UI" panose="020B0503020204020204" pitchFamily="34" charset="-122"/>
                        </a:rPr>
                        <a:t>项目管理文档及项目管理成果</a:t>
                      </a:r>
                      <a:endParaRPr lang="zh-CN" sz="2400" dirty="0">
                        <a:ea typeface="Microsoft YaHei UI" panose="020B0503020204020204" pitchFamily="34" charset="-122"/>
                      </a:endParaRPr>
                    </a:p>
                  </a:txBody>
                  <a:tcPr marL="80603" marR="80603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a typeface="Microsoft YaHei UI" panose="020B0503020204020204" pitchFamily="34" charset="-122"/>
                        </a:rPr>
                        <a:t>3</a:t>
                      </a:r>
                      <a:r>
                        <a:rPr lang="zh-CN" altLang="en-US" sz="2400" dirty="0">
                          <a:ea typeface="Microsoft YaHei UI" panose="020B0503020204020204" pitchFamily="34" charset="-122"/>
                        </a:rPr>
                        <a:t>、测试与质量保证</a:t>
                      </a:r>
                      <a:endParaRPr lang="zh-CN" sz="2400" dirty="0">
                        <a:ea typeface="Microsoft YaHei UI" panose="020B0503020204020204" pitchFamily="34" charset="-122"/>
                      </a:endParaRPr>
                    </a:p>
                  </a:txBody>
                  <a:tcPr marL="80603" marR="80603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zh-CN"/>
                      </a:pPr>
                      <a:r>
                        <a:rPr lang="zh-CN" altLang="en-US" sz="2400" dirty="0">
                          <a:ea typeface="Microsoft YaHei UI" panose="020B0503020204020204" pitchFamily="34" charset="-122"/>
                        </a:rPr>
                        <a:t>软件应符合质量要求</a:t>
                      </a:r>
                      <a:endParaRPr lang="zh-CN" sz="2400" dirty="0">
                        <a:ea typeface="Microsoft YaHei UI" panose="020B0503020204020204" pitchFamily="34" charset="-122"/>
                      </a:endParaRPr>
                    </a:p>
                  </a:txBody>
                  <a:tcPr marL="80603" marR="80603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157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项目介绍（</a:t>
            </a:r>
            <a:r>
              <a:rPr lang="en-US" altLang="zh-CN" b="1" dirty="0"/>
              <a:t>1</a:t>
            </a:r>
            <a:r>
              <a:rPr lang="zh-CN" altLang="en-US" b="1" dirty="0"/>
              <a:t>）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/>
              <a:t>项目背景</a:t>
            </a:r>
            <a:endParaRPr lang="en-US" altLang="zh-CN" sz="2800" dirty="0"/>
          </a:p>
          <a:p>
            <a:pPr marL="0" indent="0">
              <a:lnSpc>
                <a:spcPts val="3600"/>
              </a:lnSpc>
              <a:spcAft>
                <a:spcPts val="1200"/>
              </a:spcAft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同伴学习</a:t>
            </a:r>
            <a:r>
              <a:rPr lang="zh-CN" altLang="en-US" sz="2400" dirty="0"/>
              <a:t>是一种强调学生之间的互动和合作，以促进知识和理解共享的教育方法。在同伴学习中，学生分享他们的观点、经验和问题，并从其他同学那里获得反馈和建议。</a:t>
            </a:r>
            <a:endParaRPr lang="en-US" altLang="zh-CN" sz="2400" dirty="0"/>
          </a:p>
          <a:p>
            <a:pPr marL="0" indent="0">
              <a:lnSpc>
                <a:spcPts val="3600"/>
              </a:lnSpc>
              <a:spcAft>
                <a:spcPts val="1200"/>
              </a:spcAft>
              <a:buNone/>
            </a:pPr>
            <a:r>
              <a:rPr lang="zh-CN" altLang="en-US" sz="2400" dirty="0"/>
              <a:t>这种互动用来促进深层次的学习，帮助学生发展批判性思维、解决问题的能力和团队合作技能。</a:t>
            </a:r>
            <a:endParaRPr lang="en-US" altLang="zh-CN" sz="2400" dirty="0"/>
          </a:p>
          <a:p>
            <a:pPr marL="0" indent="0">
              <a:lnSpc>
                <a:spcPts val="3600"/>
              </a:lnSpc>
              <a:spcAft>
                <a:spcPts val="1200"/>
              </a:spcAft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同伴学习有许多不同的形式，</a:t>
            </a:r>
            <a:r>
              <a:rPr lang="zh-CN" altLang="en-US" sz="2400" dirty="0">
                <a:solidFill>
                  <a:srgbClr val="00B0F0"/>
                </a:solidFill>
              </a:rPr>
              <a:t>包括小组讨论、合作项目、互相教授和</a:t>
            </a:r>
            <a:r>
              <a:rPr lang="zh-CN" altLang="en-US" sz="2400" b="1" u="sng" dirty="0">
                <a:solidFill>
                  <a:srgbClr val="00B0F0"/>
                </a:solidFill>
              </a:rPr>
              <a:t>同伴互评</a:t>
            </a:r>
            <a:r>
              <a:rPr lang="zh-CN" altLang="en-US" sz="2400" dirty="0">
                <a:solidFill>
                  <a:srgbClr val="00B0F0"/>
                </a:solidFill>
              </a:rPr>
              <a:t>等</a:t>
            </a:r>
            <a:endParaRPr lang="zh-CN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0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项目介绍（</a:t>
            </a:r>
            <a:r>
              <a:rPr lang="en-US" altLang="zh-CN" b="1" dirty="0"/>
              <a:t>2</a:t>
            </a:r>
            <a:r>
              <a:rPr lang="zh-CN" altLang="en-US" b="1" dirty="0"/>
              <a:t>）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zh-CN" altLang="en-US" sz="3000" dirty="0"/>
              <a:t>项目背景</a:t>
            </a:r>
            <a:endParaRPr lang="en-US" altLang="zh-CN" sz="3000" dirty="0"/>
          </a:p>
          <a:p>
            <a:pPr marL="0" indent="0">
              <a:lnSpc>
                <a:spcPts val="3600"/>
              </a:lnSpc>
              <a:spcAft>
                <a:spcPts val="1200"/>
              </a:spcAft>
              <a:buNone/>
            </a:pPr>
            <a:r>
              <a:rPr lang="zh-CN" altLang="en-US" sz="2400" dirty="0"/>
              <a:t>同伴互评（</a:t>
            </a:r>
            <a:r>
              <a:rPr lang="en-US" altLang="zh-CN" sz="2400" dirty="0"/>
              <a:t>Peer Evaluation</a:t>
            </a:r>
            <a:r>
              <a:rPr lang="zh-CN" altLang="en-US" sz="2400" dirty="0"/>
              <a:t>）涉及学生之间对彼此的作品、任务或表现进行评估和打分。</a:t>
            </a:r>
            <a:endParaRPr lang="en-US" altLang="zh-CN" sz="2400" dirty="0"/>
          </a:p>
          <a:p>
            <a:pPr marL="0" indent="0">
              <a:lnSpc>
                <a:spcPts val="3600"/>
              </a:lnSpc>
              <a:spcAft>
                <a:spcPts val="1200"/>
              </a:spcAft>
              <a:buNone/>
            </a:pPr>
            <a:r>
              <a:rPr lang="zh-CN" altLang="en-US" sz="2400" dirty="0"/>
              <a:t>通过同伴互评，学生有机会参与评估和评价其他同学的工作。</a:t>
            </a:r>
            <a:endParaRPr lang="en-US" altLang="zh-CN" sz="2400" dirty="0"/>
          </a:p>
          <a:p>
            <a:pPr marL="0" indent="0">
              <a:lnSpc>
                <a:spcPts val="3600"/>
              </a:lnSpc>
              <a:spcAft>
                <a:spcPts val="1200"/>
              </a:spcAft>
              <a:buNone/>
            </a:pPr>
            <a:r>
              <a:rPr lang="zh-CN" altLang="en-US" sz="2400" dirty="0"/>
              <a:t>同伴互评可以帮助发展对于质量标准的理解，提高批判性思维能力，并加深对所学主题的理解。同时，同伴评分可以减轻教师的负担，因为学生可以互相给予反馈，并共同参与评估过程。</a:t>
            </a:r>
            <a:endParaRPr lang="zh-CN" sz="2400" dirty="0"/>
          </a:p>
        </p:txBody>
      </p:sp>
    </p:spTree>
    <p:extLst>
      <p:ext uri="{BB962C8B-B14F-4D97-AF65-F5344CB8AC3E}">
        <p14:creationId xmlns:p14="http://schemas.microsoft.com/office/powerpoint/2010/main" val="5317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项目介绍（</a:t>
            </a:r>
            <a:r>
              <a:rPr lang="en-US" altLang="zh-CN" b="1" dirty="0"/>
              <a:t>3</a:t>
            </a:r>
            <a:r>
              <a:rPr lang="zh-CN" altLang="en-US" b="1" dirty="0"/>
              <a:t>）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/>
              <a:t>项目背景</a:t>
            </a:r>
            <a:endParaRPr lang="en-US" altLang="zh-CN" sz="2800" dirty="0"/>
          </a:p>
          <a:p>
            <a:pPr marL="0" indent="0">
              <a:lnSpc>
                <a:spcPts val="3840"/>
              </a:lnSpc>
              <a:spcAft>
                <a:spcPts val="600"/>
              </a:spcAft>
              <a:buNone/>
            </a:pPr>
            <a:endParaRPr lang="en-US" altLang="zh-CN" sz="2400" dirty="0"/>
          </a:p>
          <a:p>
            <a:pPr marL="0" indent="0">
              <a:lnSpc>
                <a:spcPts val="3840"/>
              </a:lnSpc>
              <a:spcAft>
                <a:spcPts val="600"/>
              </a:spcAft>
              <a:buNone/>
            </a:pPr>
            <a:r>
              <a:rPr lang="zh-CN" altLang="en-US" sz="2400" dirty="0"/>
              <a:t>同伴学习和互评并不意味着完全取代教师的角色。教师仍然起到指导和监督作用，并根据课程设置提供专家评分。</a:t>
            </a:r>
            <a:endParaRPr lang="en-US" altLang="zh-CN" sz="2400" dirty="0"/>
          </a:p>
          <a:p>
            <a:pPr marL="0" indent="0">
              <a:lnSpc>
                <a:spcPts val="3840"/>
              </a:lnSpc>
              <a:spcAft>
                <a:spcPts val="600"/>
              </a:spcAft>
              <a:buNone/>
            </a:pPr>
            <a:r>
              <a:rPr lang="zh-CN" altLang="en-US" sz="2400" dirty="0"/>
              <a:t>同时，为了确保同伴互评的评估过程公正、准确，教师需提供必要的支持和指导。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61852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项目介绍（</a:t>
            </a:r>
            <a:r>
              <a:rPr lang="en-US" altLang="zh-CN" b="1" dirty="0"/>
              <a:t>4</a:t>
            </a:r>
            <a:r>
              <a:rPr lang="zh-CN" altLang="en-US" b="1" dirty="0"/>
              <a:t>）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b="1" dirty="0"/>
              <a:t>项目内容：</a:t>
            </a:r>
            <a:r>
              <a:rPr lang="zh-CN" altLang="en-US" sz="2800" b="1" dirty="0">
                <a:solidFill>
                  <a:srgbClr val="FF0000"/>
                </a:solidFill>
              </a:rPr>
              <a:t>基于同伴学习的作业互评系统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D4276E-55F3-4B3C-A985-8379BC057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4" y="2897980"/>
            <a:ext cx="6981825" cy="36979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1901431-254B-4C0D-AE3F-A53081C6559B}"/>
              </a:ext>
            </a:extLst>
          </p:cNvPr>
          <p:cNvSpPr txBox="1"/>
          <p:nvPr/>
        </p:nvSpPr>
        <p:spPr>
          <a:xfrm>
            <a:off x="2624135" y="2497870"/>
            <a:ext cx="38957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BJTU</a:t>
            </a:r>
            <a:r>
              <a:rPr lang="zh-CN" altLang="en-US" sz="2000" b="1" dirty="0"/>
              <a:t>课程平台互评功能尚不完善</a:t>
            </a:r>
          </a:p>
        </p:txBody>
      </p:sp>
    </p:spTree>
    <p:extLst>
      <p:ext uri="{BB962C8B-B14F-4D97-AF65-F5344CB8AC3E}">
        <p14:creationId xmlns:p14="http://schemas.microsoft.com/office/powerpoint/2010/main" val="1469043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周次安排（</a:t>
            </a:r>
            <a:r>
              <a:rPr lang="en-US" altLang="zh-CN" b="1" dirty="0"/>
              <a:t>1</a:t>
            </a:r>
            <a:r>
              <a:rPr lang="zh-CN" altLang="en-US" b="1" dirty="0"/>
              <a:t>）</a:t>
            </a:r>
            <a:endParaRPr lang="zh-CN" b="1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9DD2993-1652-42C4-A1A7-BCD02B6A1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345069"/>
              </p:ext>
            </p:extLst>
          </p:nvPr>
        </p:nvGraphicFramePr>
        <p:xfrm>
          <a:off x="560106" y="2019505"/>
          <a:ext cx="8023787" cy="42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198">
                  <a:extLst>
                    <a:ext uri="{9D8B030D-6E8A-4147-A177-3AD203B41FA5}">
                      <a16:colId xmlns:a16="http://schemas.microsoft.com/office/drawing/2014/main" val="2022901421"/>
                    </a:ext>
                  </a:extLst>
                </a:gridCol>
                <a:gridCol w="4625535">
                  <a:extLst>
                    <a:ext uri="{9D8B030D-6E8A-4147-A177-3AD203B41FA5}">
                      <a16:colId xmlns:a16="http://schemas.microsoft.com/office/drawing/2014/main" val="4215488081"/>
                    </a:ext>
                  </a:extLst>
                </a:gridCol>
                <a:gridCol w="2187054">
                  <a:extLst>
                    <a:ext uri="{9D8B030D-6E8A-4147-A177-3AD203B41FA5}">
                      <a16:colId xmlns:a16="http://schemas.microsoft.com/office/drawing/2014/main" val="101955502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周次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内容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指导教师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89195734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团队组建</a:t>
                      </a:r>
                      <a:r>
                        <a:rPr lang="en-US" altLang="zh-CN" sz="2400" dirty="0"/>
                        <a:t>+</a:t>
                      </a:r>
                      <a:r>
                        <a:rPr lang="zh-CN" altLang="en-US" sz="2400" dirty="0"/>
                        <a:t>项目确立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邸晓飞</a:t>
                      </a:r>
                      <a:r>
                        <a:rPr lang="en-US" altLang="zh-CN" sz="2400" dirty="0"/>
                        <a:t>+</a:t>
                      </a:r>
                      <a:r>
                        <a:rPr lang="zh-CN" altLang="en-US" sz="2400" dirty="0"/>
                        <a:t>刘海明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70248383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范围</a:t>
                      </a:r>
                      <a:r>
                        <a:rPr lang="en-US" altLang="zh-CN" sz="2400" dirty="0"/>
                        <a:t>/</a:t>
                      </a:r>
                      <a:r>
                        <a:rPr lang="zh-CN" altLang="en-US" sz="2400" dirty="0"/>
                        <a:t>需求管理</a:t>
                      </a:r>
                      <a:r>
                        <a:rPr lang="en-US" altLang="zh-CN" sz="2400" dirty="0"/>
                        <a:t>+git+</a:t>
                      </a:r>
                      <a:r>
                        <a:rPr lang="zh-CN" altLang="en-US" sz="2400" dirty="0"/>
                        <a:t>代码规范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邸晓飞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694809848"/>
                  </a:ext>
                </a:extLst>
              </a:tr>
              <a:tr h="521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进度管理</a:t>
                      </a:r>
                      <a:r>
                        <a:rPr lang="en-US" altLang="zh-CN" sz="2400" dirty="0"/>
                        <a:t>+</a:t>
                      </a:r>
                      <a:r>
                        <a:rPr lang="zh-CN" altLang="en-US" sz="2400" dirty="0"/>
                        <a:t>成本管理</a:t>
                      </a:r>
                      <a:r>
                        <a:rPr lang="en-US" altLang="zh-CN" sz="2400" dirty="0"/>
                        <a:t>+</a:t>
                      </a:r>
                      <a:r>
                        <a:rPr lang="zh-CN" altLang="en-US" sz="2400" dirty="0"/>
                        <a:t>变更控制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邸晓飞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33817937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中秋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/</a:t>
                      </a:r>
                      <a:endParaRPr lang="zh-CN" altLang="en-US" sz="2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54538934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概要和详细设计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刘海明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25446632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文档审查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刘海明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6438065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单元测试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刘海明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9680792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风险管理</a:t>
                      </a:r>
                      <a:endParaRPr lang="zh-CN" altLang="zh-CN" sz="2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邸晓飞</a:t>
                      </a:r>
                      <a:endParaRPr lang="zh-CN" altLang="zh-CN" sz="2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456453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77939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8D8B3457135D67479991424C624CBB4704002439B9162B2E88498A324BEFF3815221" ma:contentTypeVersion="55" ma:contentTypeDescription="Create a new document." ma:contentTypeScope="" ma:versionID="a7e4f43ee53fc86ae1dd6272262eb9fb">
  <xsd:schema xmlns:xsd="http://www.w3.org/2001/XMLSchema" xmlns:xs="http://www.w3.org/2001/XMLSchema" xmlns:p="http://schemas.microsoft.com/office/2006/metadata/properties" xmlns:ns2="905c3888-6285-45d0-bd76-60a9ac2d738c" xmlns:ns3="a0b64b53-fba7-43ca-b952-90e5e74773dd" targetNamespace="http://schemas.microsoft.com/office/2006/metadata/properties" ma:root="true" ma:fieldsID="12cd52f9b34cd953802493d919c383c5" ns2:_="" ns3:_="">
    <xsd:import namespace="905c3888-6285-45d0-bd76-60a9ac2d738c"/>
    <xsd:import namespace="a0b64b53-fba7-43ca-b952-90e5e74773d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5c3888-6285-45d0-bd76-60a9ac2d738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2fd52ad2-63b0-4f05-b7aa-a17a1c48ca45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5FC5A58-2851-427E-95B4-AFAF1C73BA4D}" ma:internalName="CSXSubmissionMarket" ma:readOnly="false" ma:showField="MarketName" ma:web="905c3888-6285-45d0-bd76-60a9ac2d738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d402824c-da96-4981-b598-df734aacbc3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F948D4D-A57E-4E3F-87E9-0ABE9F2D748E}" ma:internalName="InProjectListLookup" ma:readOnly="true" ma:showField="InProjectLis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b8eee2a3-2d4f-4b12-b229-9e667c371718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F948D4D-A57E-4E3F-87E9-0ABE9F2D748E}" ma:internalName="LastCompleteVersionLookup" ma:readOnly="true" ma:showField="LastComplete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F948D4D-A57E-4E3F-87E9-0ABE9F2D748E}" ma:internalName="LastPreviewErrorLookup" ma:readOnly="true" ma:showField="LastPreview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F948D4D-A57E-4E3F-87E9-0ABE9F2D748E}" ma:internalName="LastPreviewResultLookup" ma:readOnly="true" ma:showField="LastPreview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F948D4D-A57E-4E3F-87E9-0ABE9F2D748E}" ma:internalName="LastPreviewAttemptDateLookup" ma:readOnly="true" ma:showField="LastPreview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F948D4D-A57E-4E3F-87E9-0ABE9F2D748E}" ma:internalName="LastPreviewedByLookup" ma:readOnly="true" ma:showField="LastPreview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F948D4D-A57E-4E3F-87E9-0ABE9F2D748E}" ma:internalName="LastPreviewTimeLookup" ma:readOnly="true" ma:showField="LastPreview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F948D4D-A57E-4E3F-87E9-0ABE9F2D748E}" ma:internalName="LastPreviewVersionLookup" ma:readOnly="true" ma:showField="LastPreview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F948D4D-A57E-4E3F-87E9-0ABE9F2D748E}" ma:internalName="LastPublishErrorLookup" ma:readOnly="true" ma:showField="LastPublish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F948D4D-A57E-4E3F-87E9-0ABE9F2D748E}" ma:internalName="LastPublishResultLookup" ma:readOnly="true" ma:showField="LastPublish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F948D4D-A57E-4E3F-87E9-0ABE9F2D748E}" ma:internalName="LastPublishAttemptDateLookup" ma:readOnly="true" ma:showField="LastPublish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F948D4D-A57E-4E3F-87E9-0ABE9F2D748E}" ma:internalName="LastPublishedByLookup" ma:readOnly="true" ma:showField="LastPublish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F948D4D-A57E-4E3F-87E9-0ABE9F2D748E}" ma:internalName="LastPublishTimeLookup" ma:readOnly="true" ma:showField="LastPublish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F948D4D-A57E-4E3F-87E9-0ABE9F2D748E}" ma:internalName="LastPublishVersionLookup" ma:readOnly="true" ma:showField="LastPublish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EFB310-8154-40EE-A736-2FF11D479763}" ma:internalName="LocLastLocAttemptVersionLookup" ma:readOnly="false" ma:showField="LastLocAttemptVersion" ma:web="905c3888-6285-45d0-bd76-60a9ac2d738c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EFB310-8154-40EE-A736-2FF11D479763}" ma:internalName="LocLastLocAttemptVersionTypeLookup" ma:readOnly="true" ma:showField="LastLocAttemptVersionType" ma:web="905c3888-6285-45d0-bd76-60a9ac2d738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EFB310-8154-40EE-A736-2FF11D479763}" ma:internalName="LocNewPublishedVersionLookup" ma:readOnly="true" ma:showField="NewPublishedVersion" ma:web="905c3888-6285-45d0-bd76-60a9ac2d738c">
      <xsd:simpleType>
        <xsd:restriction base="dms:Lookup"/>
      </xsd:simpleType>
    </xsd:element>
    <xsd:element name="LocOverallHandbackStatusLookup" ma:index="76" nillable="true" ma:displayName="Loc Overall Handback Status" ma:default="" ma:list="{B1EFB310-8154-40EE-A736-2FF11D479763}" ma:internalName="LocOverallHandbackStatusLookup" ma:readOnly="true" ma:showField="OverallHandbackStatus" ma:web="905c3888-6285-45d0-bd76-60a9ac2d738c">
      <xsd:simpleType>
        <xsd:restriction base="dms:Lookup"/>
      </xsd:simpleType>
    </xsd:element>
    <xsd:element name="LocOverallLocStatusLookup" ma:index="77" nillable="true" ma:displayName="Loc Overall Localize Status" ma:default="" ma:list="{B1EFB310-8154-40EE-A736-2FF11D479763}" ma:internalName="LocOverallLocStatusLookup" ma:readOnly="true" ma:showField="OverallLocStatus" ma:web="905c3888-6285-45d0-bd76-60a9ac2d738c">
      <xsd:simpleType>
        <xsd:restriction base="dms:Lookup"/>
      </xsd:simpleType>
    </xsd:element>
    <xsd:element name="LocOverallPreviewStatusLookup" ma:index="78" nillable="true" ma:displayName="Loc Overall Preview Status" ma:default="" ma:list="{B1EFB310-8154-40EE-A736-2FF11D479763}" ma:internalName="LocOverallPreviewStatusLookup" ma:readOnly="true" ma:showField="OverallPreviewStatus" ma:web="905c3888-6285-45d0-bd76-60a9ac2d738c">
      <xsd:simpleType>
        <xsd:restriction base="dms:Lookup"/>
      </xsd:simpleType>
    </xsd:element>
    <xsd:element name="LocOverallPublishStatusLookup" ma:index="79" nillable="true" ma:displayName="Loc Overall Publish Status" ma:default="" ma:list="{B1EFB310-8154-40EE-A736-2FF11D479763}" ma:internalName="LocOverallPublishStatusLookup" ma:readOnly="true" ma:showField="OverallPublishStatus" ma:web="905c3888-6285-45d0-bd76-60a9ac2d738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EFB310-8154-40EE-A736-2FF11D479763}" ma:internalName="LocProcessedForHandoffsLookup" ma:readOnly="true" ma:showField="ProcessedForHandoffs" ma:web="905c3888-6285-45d0-bd76-60a9ac2d738c">
      <xsd:simpleType>
        <xsd:restriction base="dms:Lookup"/>
      </xsd:simpleType>
    </xsd:element>
    <xsd:element name="LocProcessedForMarketsLookup" ma:index="82" nillable="true" ma:displayName="Loc Processed For Markets" ma:default="" ma:list="{B1EFB310-8154-40EE-A736-2FF11D479763}" ma:internalName="LocProcessedForMarketsLookup" ma:readOnly="true" ma:showField="ProcessedForMarkets" ma:web="905c3888-6285-45d0-bd76-60a9ac2d738c">
      <xsd:simpleType>
        <xsd:restriction base="dms:Lookup"/>
      </xsd:simpleType>
    </xsd:element>
    <xsd:element name="LocPublishedDependentAssetsLookup" ma:index="83" nillable="true" ma:displayName="Loc Published Dependent Assets" ma:default="" ma:list="{B1EFB310-8154-40EE-A736-2FF11D479763}" ma:internalName="LocPublishedDependentAssetsLookup" ma:readOnly="true" ma:showField="PublishedDependentAssets" ma:web="905c3888-6285-45d0-bd76-60a9ac2d738c">
      <xsd:simpleType>
        <xsd:restriction base="dms:Lookup"/>
      </xsd:simpleType>
    </xsd:element>
    <xsd:element name="LocPublishedLinkedAssetsLookup" ma:index="84" nillable="true" ma:displayName="Loc Published Linked Assets" ma:default="" ma:list="{B1EFB310-8154-40EE-A736-2FF11D479763}" ma:internalName="LocPublishedLinkedAssetsLookup" ma:readOnly="true" ma:showField="PublishedLinkedAssets" ma:web="905c3888-6285-45d0-bd76-60a9ac2d738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726a1ece-9747-4e7d-9113-bc8295fd2c1d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5FC5A58-2851-427E-95B4-AFAF1C73BA4D}" ma:internalName="Markets" ma:readOnly="false" ma:showField="MarketNa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F948D4D-A57E-4E3F-87E9-0ABE9F2D748E}" ma:internalName="NumOfRatingsLookup" ma:readOnly="true" ma:showField="NumOfRating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F948D4D-A57E-4E3F-87E9-0ABE9F2D748E}" ma:internalName="PublishStatusLookup" ma:readOnly="false" ma:showField="PublishStatu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cba8db9d-85f8-47e4-85af-46018813972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72161567-9e55-4761-b65c-3c8149bfc4ca}" ma:internalName="TaxCatchAll" ma:showField="CatchAllData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72161567-9e55-4761-b65c-3c8149bfc4ca}" ma:internalName="TaxCatchAllLabel" ma:readOnly="true" ma:showField="CatchAllDataLabel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b64b53-fba7-43ca-b952-90e5e74773d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0" ma:index="135" nillable="true" ma:displayName="Component" ma:internalName="Component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905c3888-6285-45d0-bd76-60a9ac2d738c" xsi:nil="true"/>
    <AssetExpire xmlns="905c3888-6285-45d0-bd76-60a9ac2d738c">2029-01-01T08:00:00+00:00</AssetExpire>
    <CampaignTagsTaxHTField0 xmlns="905c3888-6285-45d0-bd76-60a9ac2d738c">
      <Terms xmlns="http://schemas.microsoft.com/office/infopath/2007/PartnerControls"/>
    </CampaignTagsTaxHTField0>
    <IntlLangReviewDate xmlns="905c3888-6285-45d0-bd76-60a9ac2d738c" xsi:nil="true"/>
    <TPFriendlyName xmlns="905c3888-6285-45d0-bd76-60a9ac2d738c" xsi:nil="true"/>
    <IntlLangReview xmlns="905c3888-6285-45d0-bd76-60a9ac2d738c">false</IntlLangReview>
    <LocLastLocAttemptVersionLookup xmlns="905c3888-6285-45d0-bd76-60a9ac2d738c">847778</LocLastLocAttemptVersionLookup>
    <PolicheckWords xmlns="905c3888-6285-45d0-bd76-60a9ac2d738c" xsi:nil="true"/>
    <SubmitterId xmlns="905c3888-6285-45d0-bd76-60a9ac2d738c" xsi:nil="true"/>
    <AcquiredFrom xmlns="905c3888-6285-45d0-bd76-60a9ac2d738c">Internal MS</AcquiredFrom>
    <EditorialStatus xmlns="905c3888-6285-45d0-bd76-60a9ac2d738c">Complete</EditorialStatus>
    <Markets xmlns="905c3888-6285-45d0-bd76-60a9ac2d738c"/>
    <OriginAsset xmlns="905c3888-6285-45d0-bd76-60a9ac2d738c" xsi:nil="true"/>
    <AssetStart xmlns="905c3888-6285-45d0-bd76-60a9ac2d738c">2012-07-18T23:36:00+00:00</AssetStart>
    <FriendlyTitle xmlns="905c3888-6285-45d0-bd76-60a9ac2d738c" xsi:nil="true"/>
    <MarketSpecific xmlns="905c3888-6285-45d0-bd76-60a9ac2d738c">false</MarketSpecific>
    <TPNamespace xmlns="905c3888-6285-45d0-bd76-60a9ac2d738c" xsi:nil="true"/>
    <PublishStatusLookup xmlns="905c3888-6285-45d0-bd76-60a9ac2d738c">
      <Value>480074</Value>
    </PublishStatusLookup>
    <APAuthor xmlns="905c3888-6285-45d0-bd76-60a9ac2d738c">
      <UserInfo>
        <DisplayName>REDMOND\v-alekha</DisplayName>
        <AccountId>2912</AccountId>
        <AccountType/>
      </UserInfo>
    </APAuthor>
    <TPCommandLine xmlns="905c3888-6285-45d0-bd76-60a9ac2d738c" xsi:nil="true"/>
    <IntlLangReviewer xmlns="905c3888-6285-45d0-bd76-60a9ac2d738c" xsi:nil="true"/>
    <OpenTemplate xmlns="905c3888-6285-45d0-bd76-60a9ac2d738c">true</OpenTemplate>
    <CSXSubmissionDate xmlns="905c3888-6285-45d0-bd76-60a9ac2d738c" xsi:nil="true"/>
    <TaxCatchAll xmlns="905c3888-6285-45d0-bd76-60a9ac2d738c"/>
    <Manager xmlns="905c3888-6285-45d0-bd76-60a9ac2d738c" xsi:nil="true"/>
    <NumericId xmlns="905c3888-6285-45d0-bd76-60a9ac2d738c" xsi:nil="true"/>
    <ParentAssetId xmlns="905c3888-6285-45d0-bd76-60a9ac2d738c" xsi:nil="true"/>
    <OriginalSourceMarket xmlns="905c3888-6285-45d0-bd76-60a9ac2d738c">english</OriginalSourceMarket>
    <ApprovalStatus xmlns="905c3888-6285-45d0-bd76-60a9ac2d738c">InProgress</ApprovalStatus>
    <TPComponent xmlns="905c3888-6285-45d0-bd76-60a9ac2d738c" xsi:nil="true"/>
    <EditorialTags xmlns="905c3888-6285-45d0-bd76-60a9ac2d738c" xsi:nil="true"/>
    <TPExecutable xmlns="905c3888-6285-45d0-bd76-60a9ac2d738c" xsi:nil="true"/>
    <TPLaunchHelpLink xmlns="905c3888-6285-45d0-bd76-60a9ac2d738c" xsi:nil="true"/>
    <LocComments xmlns="905c3888-6285-45d0-bd76-60a9ac2d738c" xsi:nil="true"/>
    <LocRecommendedHandoff xmlns="905c3888-6285-45d0-bd76-60a9ac2d738c" xsi:nil="true"/>
    <SourceTitle xmlns="905c3888-6285-45d0-bd76-60a9ac2d738c" xsi:nil="true"/>
    <CSXUpdate xmlns="905c3888-6285-45d0-bd76-60a9ac2d738c">false</CSXUpdate>
    <IntlLocPriority xmlns="905c3888-6285-45d0-bd76-60a9ac2d738c" xsi:nil="true"/>
    <UAProjectedTotalWords xmlns="905c3888-6285-45d0-bd76-60a9ac2d738c" xsi:nil="true"/>
    <AssetType xmlns="905c3888-6285-45d0-bd76-60a9ac2d738c">TP</AssetType>
    <MachineTranslated xmlns="905c3888-6285-45d0-bd76-60a9ac2d738c">false</MachineTranslated>
    <OutputCachingOn xmlns="905c3888-6285-45d0-bd76-60a9ac2d738c">false</OutputCachingOn>
    <TemplateStatus xmlns="905c3888-6285-45d0-bd76-60a9ac2d738c">Complete</TemplateStatus>
    <IsSearchable xmlns="905c3888-6285-45d0-bd76-60a9ac2d738c">true</IsSearchable>
    <ContentItem xmlns="905c3888-6285-45d0-bd76-60a9ac2d738c" xsi:nil="true"/>
    <HandoffToMSDN xmlns="905c3888-6285-45d0-bd76-60a9ac2d738c" xsi:nil="true"/>
    <ShowIn xmlns="905c3888-6285-45d0-bd76-60a9ac2d738c">Show everywhere</ShowIn>
    <ThumbnailAssetId xmlns="905c3888-6285-45d0-bd76-60a9ac2d738c" xsi:nil="true"/>
    <UALocComments xmlns="905c3888-6285-45d0-bd76-60a9ac2d738c" xsi:nil="true"/>
    <UALocRecommendation xmlns="905c3888-6285-45d0-bd76-60a9ac2d738c">Localize</UALocRecommendation>
    <LastModifiedDateTime xmlns="905c3888-6285-45d0-bd76-60a9ac2d738c" xsi:nil="true"/>
    <LegacyData xmlns="905c3888-6285-45d0-bd76-60a9ac2d738c" xsi:nil="true"/>
    <LocManualTestRequired xmlns="905c3888-6285-45d0-bd76-60a9ac2d738c">false</LocManualTestRequired>
    <LocMarketGroupTiers2 xmlns="905c3888-6285-45d0-bd76-60a9ac2d738c" xsi:nil="true"/>
    <ClipArtFilename xmlns="905c3888-6285-45d0-bd76-60a9ac2d738c" xsi:nil="true"/>
    <TPApplication xmlns="905c3888-6285-45d0-bd76-60a9ac2d738c" xsi:nil="true"/>
    <CSXHash xmlns="905c3888-6285-45d0-bd76-60a9ac2d738c" xsi:nil="true"/>
    <DirectSourceMarket xmlns="905c3888-6285-45d0-bd76-60a9ac2d738c">english</DirectSourceMarket>
    <PrimaryImageGen xmlns="905c3888-6285-45d0-bd76-60a9ac2d738c">true</PrimaryImageGen>
    <PlannedPubDate xmlns="905c3888-6285-45d0-bd76-60a9ac2d738c" xsi:nil="true"/>
    <CSXSubmissionMarket xmlns="905c3888-6285-45d0-bd76-60a9ac2d738c" xsi:nil="true"/>
    <Downloads xmlns="905c3888-6285-45d0-bd76-60a9ac2d738c">0</Downloads>
    <ArtSampleDocs xmlns="905c3888-6285-45d0-bd76-60a9ac2d738c" xsi:nil="true"/>
    <TrustLevel xmlns="905c3888-6285-45d0-bd76-60a9ac2d738c">1 Microsoft Managed Content</TrustLevel>
    <BlockPublish xmlns="905c3888-6285-45d0-bd76-60a9ac2d738c">false</BlockPublish>
    <TPLaunchHelpLinkType xmlns="905c3888-6285-45d0-bd76-60a9ac2d738c">Template</TPLaunchHelpLinkType>
    <LocalizationTagsTaxHTField0 xmlns="905c3888-6285-45d0-bd76-60a9ac2d738c">
      <Terms xmlns="http://schemas.microsoft.com/office/infopath/2007/PartnerControls"/>
    </LocalizationTagsTaxHTField0>
    <BusinessGroup xmlns="905c3888-6285-45d0-bd76-60a9ac2d738c" xsi:nil="true"/>
    <Providers xmlns="905c3888-6285-45d0-bd76-60a9ac2d738c" xsi:nil="true"/>
    <TemplateTemplateType xmlns="905c3888-6285-45d0-bd76-60a9ac2d738c">PowerPoint Presentation Template</TemplateTemplateType>
    <TimesCloned xmlns="905c3888-6285-45d0-bd76-60a9ac2d738c" xsi:nil="true"/>
    <TPAppVersion xmlns="905c3888-6285-45d0-bd76-60a9ac2d738c" xsi:nil="true"/>
    <VoteCount xmlns="905c3888-6285-45d0-bd76-60a9ac2d738c" xsi:nil="true"/>
    <AverageRating xmlns="905c3888-6285-45d0-bd76-60a9ac2d738c" xsi:nil="true"/>
    <FeatureTagsTaxHTField0 xmlns="905c3888-6285-45d0-bd76-60a9ac2d738c">
      <Terms xmlns="http://schemas.microsoft.com/office/infopath/2007/PartnerControls"/>
    </FeatureTagsTaxHTField0>
    <Provider xmlns="905c3888-6285-45d0-bd76-60a9ac2d738c" xsi:nil="true"/>
    <UACurrentWords xmlns="905c3888-6285-45d0-bd76-60a9ac2d738c" xsi:nil="true"/>
    <AssetId xmlns="905c3888-6285-45d0-bd76-60a9ac2d738c">TP103039515</AssetId>
    <TPClientViewer xmlns="905c3888-6285-45d0-bd76-60a9ac2d738c" xsi:nil="true"/>
    <DSATActionTaken xmlns="905c3888-6285-45d0-bd76-60a9ac2d738c" xsi:nil="true"/>
    <APEditor xmlns="905c3888-6285-45d0-bd76-60a9ac2d738c">
      <UserInfo>
        <DisplayName/>
        <AccountId xsi:nil="true"/>
        <AccountType/>
      </UserInfo>
    </APEditor>
    <TPInstallLocation xmlns="905c3888-6285-45d0-bd76-60a9ac2d738c" xsi:nil="true"/>
    <OOCacheId xmlns="905c3888-6285-45d0-bd76-60a9ac2d738c" xsi:nil="true"/>
    <IsDeleted xmlns="905c3888-6285-45d0-bd76-60a9ac2d738c">false</IsDeleted>
    <PublishTargets xmlns="905c3888-6285-45d0-bd76-60a9ac2d738c">OfficeOnlineVNext</PublishTargets>
    <ApprovalLog xmlns="905c3888-6285-45d0-bd76-60a9ac2d738c" xsi:nil="true"/>
    <BugNumber xmlns="905c3888-6285-45d0-bd76-60a9ac2d738c" xsi:nil="true"/>
    <CrawlForDependencies xmlns="905c3888-6285-45d0-bd76-60a9ac2d738c">false</CrawlForDependencies>
    <InternalTagsTaxHTField0 xmlns="905c3888-6285-45d0-bd76-60a9ac2d738c">
      <Terms xmlns="http://schemas.microsoft.com/office/infopath/2007/PartnerControls"/>
    </InternalTagsTaxHTField0>
    <LastHandOff xmlns="905c3888-6285-45d0-bd76-60a9ac2d738c" xsi:nil="true"/>
    <Milestone xmlns="905c3888-6285-45d0-bd76-60a9ac2d738c" xsi:nil="true"/>
    <OriginalRelease xmlns="905c3888-6285-45d0-bd76-60a9ac2d738c">15</OriginalRelease>
    <RecommendationsModifier xmlns="905c3888-6285-45d0-bd76-60a9ac2d738c" xsi:nil="true"/>
    <ScenarioTagsTaxHTField0 xmlns="905c3888-6285-45d0-bd76-60a9ac2d738c">
      <Terms xmlns="http://schemas.microsoft.com/office/infopath/2007/PartnerControls"/>
    </ScenarioTagsTaxHTField0>
    <UANotes xmlns="905c3888-6285-45d0-bd76-60a9ac2d738c" xsi:nil="true"/>
    <Description0 xmlns="a0b64b53-fba7-43ca-b952-90e5e74773dd" xsi:nil="true"/>
    <Component0 xmlns="a0b64b53-fba7-43ca-b952-90e5e74773d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3369747-0A23-4774-A390-74D23E4173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5c3888-6285-45d0-bd76-60a9ac2d738c"/>
    <ds:schemaRef ds:uri="a0b64b53-fba7-43ca-b952-90e5e74773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AE737A-72D2-4F07-84A4-D46333E273A5}">
  <ds:schemaRefs>
    <ds:schemaRef ds:uri="http://schemas.microsoft.com/office/2006/metadata/properties"/>
    <ds:schemaRef ds:uri="http://schemas.microsoft.com/office/infopath/2007/PartnerControls"/>
    <ds:schemaRef ds:uri="905c3888-6285-45d0-bd76-60a9ac2d738c"/>
    <ds:schemaRef ds:uri="a0b64b53-fba7-43ca-b952-90e5e74773dd"/>
  </ds:schemaRefs>
</ds:datastoreItem>
</file>

<file path=customXml/itemProps3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395</TotalTime>
  <Words>720</Words>
  <Application>Microsoft Office PowerPoint</Application>
  <PresentationFormat>全屏显示(4:3)</PresentationFormat>
  <Paragraphs>135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Microsoft YaHei UI</vt:lpstr>
      <vt:lpstr>Calibri</vt:lpstr>
      <vt:lpstr>Calibri Light</vt:lpstr>
      <vt:lpstr>Wingdings 2</vt:lpstr>
      <vt:lpstr>HDOfficeLightV0</vt:lpstr>
      <vt:lpstr>专业课程综合实训III  课程简介</vt:lpstr>
      <vt:lpstr>教师信息</vt:lpstr>
      <vt:lpstr>课程简介</vt:lpstr>
      <vt:lpstr>课程目标</vt:lpstr>
      <vt:lpstr>项目介绍（1）</vt:lpstr>
      <vt:lpstr>项目介绍（2）</vt:lpstr>
      <vt:lpstr>项目介绍（3）</vt:lpstr>
      <vt:lpstr>项目介绍（4）</vt:lpstr>
      <vt:lpstr>周次安排（1）</vt:lpstr>
      <vt:lpstr>周次安排（2）</vt:lpstr>
      <vt:lpstr>考核重点</vt:lpstr>
      <vt:lpstr>考核方式</vt:lpstr>
      <vt:lpstr>注意事项：</vt:lpstr>
      <vt:lpstr>注意事项：</vt:lpstr>
      <vt:lpstr>答疑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专业课程综合实训III</dc:title>
  <dc:creator>DI XF</dc:creator>
  <cp:lastModifiedBy>dixf</cp:lastModifiedBy>
  <cp:revision>56</cp:revision>
  <dcterms:created xsi:type="dcterms:W3CDTF">2022-08-25T06:00:33Z</dcterms:created>
  <dcterms:modified xsi:type="dcterms:W3CDTF">2023-09-08T05:50:33Z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0x0101008D8B3457135D67479991424C624CBB4704002439B9162B2E88498A324BEFF3815221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HiddenCategoryTags">
    <vt:lpwstr/>
  </property>
  <property fmtid="{D5CDD505-2E9C-101B-9397-08002B2CF9AE}" pid="9" name="CategoryTags">
    <vt:lpwstr/>
  </property>
  <property fmtid="{D5CDD505-2E9C-101B-9397-08002B2CF9AE}" pid="10" name="LocMarketGroupTiers">
    <vt:lpwstr/>
  </property>
  <property fmtid="{D5CDD505-2E9C-101B-9397-08002B2CF9AE}" pid="11" name="CategoryTagsTaxHTField0">
    <vt:lpwstr/>
  </property>
  <property fmtid="{D5CDD505-2E9C-101B-9397-08002B2CF9AE}" pid="12" name="HiddenCategoryTagsTaxHTField0">
    <vt:lpwstr/>
  </property>
</Properties>
</file>