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4"/>
  </p:sldMasterIdLst>
  <p:notesMasterIdLst>
    <p:notesMasterId r:id="rId26"/>
  </p:notesMasterIdLst>
  <p:handoutMasterIdLst>
    <p:handoutMasterId r:id="rId27"/>
  </p:handoutMasterIdLst>
  <p:sldIdLst>
    <p:sldId id="256" r:id="rId5"/>
    <p:sldId id="260" r:id="rId6"/>
    <p:sldId id="291" r:id="rId7"/>
    <p:sldId id="284" r:id="rId8"/>
    <p:sldId id="266" r:id="rId9"/>
    <p:sldId id="286" r:id="rId10"/>
    <p:sldId id="287" r:id="rId11"/>
    <p:sldId id="292" r:id="rId12"/>
    <p:sldId id="288" r:id="rId13"/>
    <p:sldId id="294" r:id="rId14"/>
    <p:sldId id="293" r:id="rId15"/>
    <p:sldId id="289" r:id="rId16"/>
    <p:sldId id="296" r:id="rId17"/>
    <p:sldId id="297" r:id="rId18"/>
    <p:sldId id="298" r:id="rId19"/>
    <p:sldId id="300" r:id="rId20"/>
    <p:sldId id="301" r:id="rId21"/>
    <p:sldId id="295" r:id="rId22"/>
    <p:sldId id="281" r:id="rId23"/>
    <p:sldId id="280" r:id="rId24"/>
    <p:sldId id="299" r:id="rId2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91989" autoAdjust="0"/>
  </p:normalViewPr>
  <p:slideViewPr>
    <p:cSldViewPr snapToGrid="0" showGuides="1">
      <p:cViewPr varScale="1">
        <p:scale>
          <a:sx n="100" d="100"/>
          <a:sy n="100" d="100"/>
        </p:scale>
        <p:origin x="1188" y="64"/>
      </p:cViewPr>
      <p:guideLst>
        <p:guide orient="horz" pos="2160"/>
        <p:guide pos="288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C35370B0-017F-4D01-8A25-3EB61898C095}"/>
    <pc:docChg chg="undo custSel addSld delSld modSld sldOrd">
      <pc:chgData name="DI XF" userId="2a7889fc66a80f19" providerId="LiveId" clId="{C35370B0-017F-4D01-8A25-3EB61898C095}" dt="2022-08-25T08:25:57.496" v="1502" actId="20577"/>
      <pc:docMkLst>
        <pc:docMk/>
      </pc:docMkLst>
      <pc:sldChg chg="addSp delSp modSp mod">
        <pc:chgData name="DI XF" userId="2a7889fc66a80f19" providerId="LiveId" clId="{C35370B0-017F-4D01-8A25-3EB61898C095}" dt="2022-08-25T07:28:33.346" v="13" actId="404"/>
        <pc:sldMkLst>
          <pc:docMk/>
          <pc:sldMk cId="4005440639" sldId="256"/>
        </pc:sldMkLst>
        <pc:spChg chg="add del mod">
          <ac:chgData name="DI XF" userId="2a7889fc66a80f19" providerId="LiveId" clId="{C35370B0-017F-4D01-8A25-3EB61898C095}" dt="2022-08-25T07:28:33.346" v="13" actId="404"/>
          <ac:spMkLst>
            <pc:docMk/>
            <pc:sldMk cId="4005440639" sldId="256"/>
            <ac:spMk id="3" creationId="{00000000-0000-0000-0000-000000000000}"/>
          </ac:spMkLst>
        </pc:spChg>
        <pc:spChg chg="add del mod">
          <ac:chgData name="DI XF" userId="2a7889fc66a80f19" providerId="LiveId" clId="{C35370B0-017F-4D01-8A25-3EB61898C095}" dt="2022-08-25T07:27:23.437" v="1" actId="478"/>
          <ac:spMkLst>
            <pc:docMk/>
            <pc:sldMk cId="4005440639" sldId="256"/>
            <ac:spMk id="5" creationId="{19CD170D-8D9B-4AFB-A217-9B57082B3CA8}"/>
          </ac:spMkLst>
        </pc:spChg>
      </pc:sldChg>
      <pc:sldChg chg="delSp modSp mod">
        <pc:chgData name="DI XF" userId="2a7889fc66a80f19" providerId="LiveId" clId="{C35370B0-017F-4D01-8A25-3EB61898C095}" dt="2022-08-25T07:33:09.461" v="248" actId="20577"/>
        <pc:sldMkLst>
          <pc:docMk/>
          <pc:sldMk cId="1156678871" sldId="260"/>
        </pc:sldMkLst>
        <pc:spChg chg="mod">
          <ac:chgData name="DI XF" userId="2a7889fc66a80f19" providerId="LiveId" clId="{C35370B0-017F-4D01-8A25-3EB61898C095}" dt="2022-08-25T07:28:56.620" v="31" actId="20577"/>
          <ac:spMkLst>
            <pc:docMk/>
            <pc:sldMk cId="1156678871" sldId="260"/>
            <ac:spMk id="2" creationId="{00000000-0000-0000-0000-000000000000}"/>
          </ac:spMkLst>
        </pc:spChg>
        <pc:spChg chg="mod">
          <ac:chgData name="DI XF" userId="2a7889fc66a80f19" providerId="LiveId" clId="{C35370B0-017F-4D01-8A25-3EB61898C095}" dt="2022-08-25T07:33:09.461" v="248" actId="20577"/>
          <ac:spMkLst>
            <pc:docMk/>
            <pc:sldMk cId="1156678871" sldId="260"/>
            <ac:spMk id="3" creationId="{00000000-0000-0000-0000-000000000000}"/>
          </ac:spMkLst>
        </pc:spChg>
        <pc:graphicFrameChg chg="del">
          <ac:chgData name="DI XF" userId="2a7889fc66a80f19" providerId="LiveId" clId="{C35370B0-017F-4D01-8A25-3EB61898C095}" dt="2022-08-25T07:28:51.417" v="14" actId="478"/>
          <ac:graphicFrameMkLst>
            <pc:docMk/>
            <pc:sldMk cId="1156678871" sldId="260"/>
            <ac:graphicFrameMk id="7" creationId="{7B94519C-E03A-4B37-AD4B-A41BE4349BD7}"/>
          </ac:graphicFrameMkLst>
        </pc:graphicFrameChg>
      </pc:sldChg>
      <pc:sldChg chg="del">
        <pc:chgData name="DI XF" userId="2a7889fc66a80f19" providerId="LiveId" clId="{C35370B0-017F-4D01-8A25-3EB61898C095}" dt="2022-08-25T07:44:27.752" v="337" actId="47"/>
        <pc:sldMkLst>
          <pc:docMk/>
          <pc:sldMk cId="3711157589" sldId="261"/>
        </pc:sldMkLst>
      </pc:sldChg>
      <pc:sldChg chg="addSp delSp modSp mod">
        <pc:chgData name="DI XF" userId="2a7889fc66a80f19" providerId="LiveId" clId="{C35370B0-017F-4D01-8A25-3EB61898C095}" dt="2022-08-25T07:52:48.702" v="563" actId="1076"/>
        <pc:sldMkLst>
          <pc:docMk/>
          <pc:sldMk cId="423809124" sldId="266"/>
        </pc:sldMkLst>
        <pc:spChg chg="mod">
          <ac:chgData name="DI XF" userId="2a7889fc66a80f19" providerId="LiveId" clId="{C35370B0-017F-4D01-8A25-3EB61898C095}" dt="2022-08-25T07:46:52.707" v="494" actId="20577"/>
          <ac:spMkLst>
            <pc:docMk/>
            <pc:sldMk cId="423809124" sldId="266"/>
            <ac:spMk id="2" creationId="{00000000-0000-0000-0000-000000000000}"/>
          </ac:spMkLst>
        </pc:spChg>
        <pc:spChg chg="del mod">
          <ac:chgData name="DI XF" userId="2a7889fc66a80f19" providerId="LiveId" clId="{C35370B0-017F-4D01-8A25-3EB61898C095}" dt="2022-08-25T07:47:08.070" v="495" actId="1032"/>
          <ac:spMkLst>
            <pc:docMk/>
            <pc:sldMk cId="423809124" sldId="266"/>
            <ac:spMk id="3" creationId="{00000000-0000-0000-0000-000000000000}"/>
          </ac:spMkLst>
        </pc:spChg>
        <pc:spChg chg="add mod">
          <ac:chgData name="DI XF" userId="2a7889fc66a80f19" providerId="LiveId" clId="{C35370B0-017F-4D01-8A25-3EB61898C095}" dt="2022-08-25T07:52:48.702" v="563" actId="1076"/>
          <ac:spMkLst>
            <pc:docMk/>
            <pc:sldMk cId="423809124" sldId="266"/>
            <ac:spMk id="6" creationId="{E3AC4322-F166-4B8E-A928-F0D6506452CC}"/>
          </ac:spMkLst>
        </pc:spChg>
        <pc:spChg chg="add mod">
          <ac:chgData name="DI XF" userId="2a7889fc66a80f19" providerId="LiveId" clId="{C35370B0-017F-4D01-8A25-3EB61898C095}" dt="2022-08-25T07:51:24.599" v="562" actId="14100"/>
          <ac:spMkLst>
            <pc:docMk/>
            <pc:sldMk cId="423809124" sldId="266"/>
            <ac:spMk id="8" creationId="{FBF52467-A77A-45FA-BD32-9676B639724B}"/>
          </ac:spMkLst>
        </pc:spChg>
        <pc:spChg chg="add mod">
          <ac:chgData name="DI XF" userId="2a7889fc66a80f19" providerId="LiveId" clId="{C35370B0-017F-4D01-8A25-3EB61898C095}" dt="2022-08-25T07:51:14.495" v="560" actId="113"/>
          <ac:spMkLst>
            <pc:docMk/>
            <pc:sldMk cId="423809124" sldId="266"/>
            <ac:spMk id="9" creationId="{804790DB-05CF-4D52-A611-65D0D502DECD}"/>
          </ac:spMkLst>
        </pc:spChg>
        <pc:graphicFrameChg chg="add mod modGraphic">
          <ac:chgData name="DI XF" userId="2a7889fc66a80f19" providerId="LiveId" clId="{C35370B0-017F-4D01-8A25-3EB61898C095}" dt="2022-08-25T07:51:01.745" v="559" actId="20577"/>
          <ac:graphicFrameMkLst>
            <pc:docMk/>
            <pc:sldMk cId="423809124" sldId="266"/>
            <ac:graphicFrameMk id="4" creationId="{CA0E65BC-E313-4183-8126-7B72CFC266AD}"/>
          </ac:graphicFrameMkLst>
        </pc:graphicFrameChg>
      </pc:sldChg>
      <pc:sldChg chg="add del">
        <pc:chgData name="DI XF" userId="2a7889fc66a80f19" providerId="LiveId" clId="{C35370B0-017F-4D01-8A25-3EB61898C095}" dt="2022-08-25T08:05:25.012" v="780" actId="47"/>
        <pc:sldMkLst>
          <pc:docMk/>
          <pc:sldMk cId="343323876" sldId="272"/>
        </pc:sldMkLst>
      </pc:sldChg>
      <pc:sldChg chg="del">
        <pc:chgData name="DI XF" userId="2a7889fc66a80f19" providerId="LiveId" clId="{C35370B0-017F-4D01-8A25-3EB61898C095}" dt="2022-08-25T08:05:15.273" v="775" actId="47"/>
        <pc:sldMkLst>
          <pc:docMk/>
          <pc:sldMk cId="11674896" sldId="278"/>
        </pc:sldMkLst>
      </pc:sldChg>
      <pc:sldChg chg="del">
        <pc:chgData name="DI XF" userId="2a7889fc66a80f19" providerId="LiveId" clId="{C35370B0-017F-4D01-8A25-3EB61898C095}" dt="2022-08-25T08:03:31.488" v="699" actId="47"/>
        <pc:sldMkLst>
          <pc:docMk/>
          <pc:sldMk cId="3909220411" sldId="279"/>
        </pc:sldMkLst>
      </pc:sldChg>
      <pc:sldChg chg="delSp modSp add del mod">
        <pc:chgData name="DI XF" userId="2a7889fc66a80f19" providerId="LiveId" clId="{C35370B0-017F-4D01-8A25-3EB61898C095}" dt="2022-08-25T08:06:02.932" v="851" actId="20577"/>
        <pc:sldMkLst>
          <pc:docMk/>
          <pc:sldMk cId="2552631181" sldId="280"/>
        </pc:sldMkLst>
        <pc:spChg chg="mod">
          <ac:chgData name="DI XF" userId="2a7889fc66a80f19" providerId="LiveId" clId="{C35370B0-017F-4D01-8A25-3EB61898C095}" dt="2022-08-25T08:05:32.182" v="795" actId="20577"/>
          <ac:spMkLst>
            <pc:docMk/>
            <pc:sldMk cId="2552631181" sldId="280"/>
            <ac:spMk id="2" creationId="{00000000-0000-0000-0000-000000000000}"/>
          </ac:spMkLst>
        </pc:spChg>
        <pc:spChg chg="mod">
          <ac:chgData name="DI XF" userId="2a7889fc66a80f19" providerId="LiveId" clId="{C35370B0-017F-4D01-8A25-3EB61898C095}" dt="2022-08-25T08:06:02.932" v="851" actId="20577"/>
          <ac:spMkLst>
            <pc:docMk/>
            <pc:sldMk cId="2552631181" sldId="280"/>
            <ac:spMk id="3" creationId="{00000000-0000-0000-0000-000000000000}"/>
          </ac:spMkLst>
        </pc:spChg>
        <pc:spChg chg="del">
          <ac:chgData name="DI XF" userId="2a7889fc66a80f19" providerId="LiveId" clId="{C35370B0-017F-4D01-8A25-3EB61898C095}" dt="2022-08-25T08:05:36.864" v="796" actId="478"/>
          <ac:spMkLst>
            <pc:docMk/>
            <pc:sldMk cId="2552631181" sldId="280"/>
            <ac:spMk id="7" creationId="{12F42825-2788-4D99-B2D4-461F9E3AF2EF}"/>
          </ac:spMkLst>
        </pc:spChg>
        <pc:spChg chg="del">
          <ac:chgData name="DI XF" userId="2a7889fc66a80f19" providerId="LiveId" clId="{C35370B0-017F-4D01-8A25-3EB61898C095}" dt="2022-08-25T08:05:36.864" v="796" actId="478"/>
          <ac:spMkLst>
            <pc:docMk/>
            <pc:sldMk cId="2552631181" sldId="280"/>
            <ac:spMk id="9" creationId="{FD07830D-FB3A-466D-B2E8-558ADD02F61A}"/>
          </ac:spMkLst>
        </pc:spChg>
        <pc:graphicFrameChg chg="del">
          <ac:chgData name="DI XF" userId="2a7889fc66a80f19" providerId="LiveId" clId="{C35370B0-017F-4D01-8A25-3EB61898C095}" dt="2022-08-25T08:05:36.864" v="796" actId="478"/>
          <ac:graphicFrameMkLst>
            <pc:docMk/>
            <pc:sldMk cId="2552631181" sldId="280"/>
            <ac:graphicFrameMk id="4" creationId="{CD49F7BA-4F73-4A2C-9F20-07F11447F1D5}"/>
          </ac:graphicFrameMkLst>
        </pc:graphicFrameChg>
      </pc:sldChg>
      <pc:sldChg chg="modSp mod">
        <pc:chgData name="DI XF" userId="2a7889fc66a80f19" providerId="LiveId" clId="{C35370B0-017F-4D01-8A25-3EB61898C095}" dt="2022-08-25T08:25:16.933" v="1491" actId="207"/>
        <pc:sldMkLst>
          <pc:docMk/>
          <pc:sldMk cId="650099258" sldId="281"/>
        </pc:sldMkLst>
        <pc:spChg chg="mod">
          <ac:chgData name="DI XF" userId="2a7889fc66a80f19" providerId="LiveId" clId="{C35370B0-017F-4D01-8A25-3EB61898C095}" dt="2022-08-25T08:03:50.705" v="736" actId="20577"/>
          <ac:spMkLst>
            <pc:docMk/>
            <pc:sldMk cId="650099258" sldId="281"/>
            <ac:spMk id="2" creationId="{00000000-0000-0000-0000-000000000000}"/>
          </ac:spMkLst>
        </pc:spChg>
        <pc:spChg chg="mod">
          <ac:chgData name="DI XF" userId="2a7889fc66a80f19" providerId="LiveId" clId="{C35370B0-017F-4D01-8A25-3EB61898C095}" dt="2022-08-25T08:25:16.933" v="1491" actId="207"/>
          <ac:spMkLst>
            <pc:docMk/>
            <pc:sldMk cId="650099258" sldId="281"/>
            <ac:spMk id="3" creationId="{00000000-0000-0000-0000-000000000000}"/>
          </ac:spMkLst>
        </pc:spChg>
      </pc:sldChg>
      <pc:sldChg chg="del">
        <pc:chgData name="DI XF" userId="2a7889fc66a80f19" providerId="LiveId" clId="{C35370B0-017F-4D01-8A25-3EB61898C095}" dt="2022-08-25T08:03:31.769" v="700" actId="47"/>
        <pc:sldMkLst>
          <pc:docMk/>
          <pc:sldMk cId="3272683787" sldId="282"/>
        </pc:sldMkLst>
      </pc:sldChg>
      <pc:sldChg chg="del">
        <pc:chgData name="DI XF" userId="2a7889fc66a80f19" providerId="LiveId" clId="{C35370B0-017F-4D01-8A25-3EB61898C095}" dt="2022-08-25T08:03:32.147" v="701" actId="47"/>
        <pc:sldMkLst>
          <pc:docMk/>
          <pc:sldMk cId="1622977674" sldId="283"/>
        </pc:sldMkLst>
      </pc:sldChg>
      <pc:sldChg chg="addSp delSp modSp add mod delAnim modAnim">
        <pc:chgData name="DI XF" userId="2a7889fc66a80f19" providerId="LiveId" clId="{C35370B0-017F-4D01-8A25-3EB61898C095}" dt="2022-08-25T07:44:21.838" v="336" actId="1076"/>
        <pc:sldMkLst>
          <pc:docMk/>
          <pc:sldMk cId="1022995795" sldId="284"/>
        </pc:sldMkLst>
        <pc:spChg chg="del mod">
          <ac:chgData name="DI XF" userId="2a7889fc66a80f19" providerId="LiveId" clId="{C35370B0-017F-4D01-8A25-3EB61898C095}" dt="2022-08-25T07:34:29.577" v="253" actId="478"/>
          <ac:spMkLst>
            <pc:docMk/>
            <pc:sldMk cId="1022995795" sldId="284"/>
            <ac:spMk id="3" creationId="{00000000-0000-0000-0000-000000000000}"/>
          </ac:spMkLst>
        </pc:spChg>
        <pc:spChg chg="add mod">
          <ac:chgData name="DI XF" userId="2a7889fc66a80f19" providerId="LiveId" clId="{C35370B0-017F-4D01-8A25-3EB61898C095}" dt="2022-08-25T07:43:02.040" v="310" actId="1076"/>
          <ac:spMkLst>
            <pc:docMk/>
            <pc:sldMk cId="1022995795" sldId="284"/>
            <ac:spMk id="5" creationId="{EE2E89BA-7C0D-4C83-94B9-C603018EB829}"/>
          </ac:spMkLst>
        </pc:spChg>
        <pc:spChg chg="add mod">
          <ac:chgData name="DI XF" userId="2a7889fc66a80f19" providerId="LiveId" clId="{C35370B0-017F-4D01-8A25-3EB61898C095}" dt="2022-08-25T07:43:14.912" v="312" actId="1076"/>
          <ac:spMkLst>
            <pc:docMk/>
            <pc:sldMk cId="1022995795" sldId="284"/>
            <ac:spMk id="6" creationId="{7BC3B71A-67CB-4FE4-BA30-1AC1B0AE4A00}"/>
          </ac:spMkLst>
        </pc:spChg>
        <pc:spChg chg="add mod">
          <ac:chgData name="DI XF" userId="2a7889fc66a80f19" providerId="LiveId" clId="{C35370B0-017F-4D01-8A25-3EB61898C095}" dt="2022-08-25T07:43:44.264" v="327" actId="14100"/>
          <ac:spMkLst>
            <pc:docMk/>
            <pc:sldMk cId="1022995795" sldId="284"/>
            <ac:spMk id="7" creationId="{65B27898-303D-47AC-ABEB-2D878330BF48}"/>
          </ac:spMkLst>
        </pc:spChg>
        <pc:spChg chg="add mod">
          <ac:chgData name="DI XF" userId="2a7889fc66a80f19" providerId="LiveId" clId="{C35370B0-017F-4D01-8A25-3EB61898C095}" dt="2022-08-25T07:44:10.023" v="334" actId="1076"/>
          <ac:spMkLst>
            <pc:docMk/>
            <pc:sldMk cId="1022995795" sldId="284"/>
            <ac:spMk id="8" creationId="{F26F2D75-D513-43F7-8987-0D99476BD0A3}"/>
          </ac:spMkLst>
        </pc:spChg>
        <pc:spChg chg="add mod">
          <ac:chgData name="DI XF" userId="2a7889fc66a80f19" providerId="LiveId" clId="{C35370B0-017F-4D01-8A25-3EB61898C095}" dt="2022-08-25T07:44:08.350" v="333" actId="1076"/>
          <ac:spMkLst>
            <pc:docMk/>
            <pc:sldMk cId="1022995795" sldId="284"/>
            <ac:spMk id="9" creationId="{BE183DBA-C3A4-4FFE-82B7-484CECC796B0}"/>
          </ac:spMkLst>
        </pc:spChg>
        <pc:spChg chg="add mod">
          <ac:chgData name="DI XF" userId="2a7889fc66a80f19" providerId="LiveId" clId="{C35370B0-017F-4D01-8A25-3EB61898C095}" dt="2022-08-25T07:44:13.287" v="335" actId="1076"/>
          <ac:spMkLst>
            <pc:docMk/>
            <pc:sldMk cId="1022995795" sldId="284"/>
            <ac:spMk id="10" creationId="{A45242DD-A761-41EE-9E98-CE7591519037}"/>
          </ac:spMkLst>
        </pc:spChg>
        <pc:spChg chg="add del mod">
          <ac:chgData name="DI XF" userId="2a7889fc66a80f19" providerId="LiveId" clId="{C35370B0-017F-4D01-8A25-3EB61898C095}" dt="2022-08-25T07:43:03.986" v="311" actId="478"/>
          <ac:spMkLst>
            <pc:docMk/>
            <pc:sldMk cId="1022995795" sldId="284"/>
            <ac:spMk id="11" creationId="{93DD8B7E-FC03-47F2-A9DF-73782221AABA}"/>
          </ac:spMkLst>
        </pc:spChg>
        <pc:spChg chg="add mod">
          <ac:chgData name="DI XF" userId="2a7889fc66a80f19" providerId="LiveId" clId="{C35370B0-017F-4D01-8A25-3EB61898C095}" dt="2022-08-25T07:44:21.838" v="336" actId="1076"/>
          <ac:spMkLst>
            <pc:docMk/>
            <pc:sldMk cId="1022995795" sldId="284"/>
            <ac:spMk id="12" creationId="{4D978DA0-B67E-4C25-8F98-731616E2CC32}"/>
          </ac:spMkLst>
        </pc:spChg>
        <pc:spChg chg="add mod">
          <ac:chgData name="DI XF" userId="2a7889fc66a80f19" providerId="LiveId" clId="{C35370B0-017F-4D01-8A25-3EB61898C095}" dt="2022-08-25T07:43:36.819" v="326" actId="207"/>
          <ac:spMkLst>
            <pc:docMk/>
            <pc:sldMk cId="1022995795" sldId="284"/>
            <ac:spMk id="13" creationId="{BB1AC9A0-A9DE-4D17-97E3-5355AAB29890}"/>
          </ac:spMkLst>
        </pc:spChg>
        <pc:graphicFrameChg chg="add mod modGraphic">
          <ac:chgData name="DI XF" userId="2a7889fc66a80f19" providerId="LiveId" clId="{C35370B0-017F-4D01-8A25-3EB61898C095}" dt="2022-08-25T07:43:14.912" v="312" actId="1076"/>
          <ac:graphicFrameMkLst>
            <pc:docMk/>
            <pc:sldMk cId="1022995795" sldId="284"/>
            <ac:graphicFrameMk id="4" creationId="{22D881CD-0BE9-46C3-A3C2-C4B911415504}"/>
          </ac:graphicFrameMkLst>
        </pc:graphicFrameChg>
      </pc:sldChg>
      <pc:sldChg chg="new del">
        <pc:chgData name="DI XF" userId="2a7889fc66a80f19" providerId="LiveId" clId="{C35370B0-017F-4D01-8A25-3EB61898C095}" dt="2022-08-25T07:28:04.255" v="7" actId="680"/>
        <pc:sldMkLst>
          <pc:docMk/>
          <pc:sldMk cId="1990799495" sldId="284"/>
        </pc:sldMkLst>
      </pc:sldChg>
      <pc:sldChg chg="addSp delSp modSp add del mod">
        <pc:chgData name="DI XF" userId="2a7889fc66a80f19" providerId="LiveId" clId="{C35370B0-017F-4D01-8A25-3EB61898C095}" dt="2022-08-25T07:56:44.945" v="650" actId="47"/>
        <pc:sldMkLst>
          <pc:docMk/>
          <pc:sldMk cId="2616200089" sldId="285"/>
        </pc:sldMkLst>
        <pc:spChg chg="mod">
          <ac:chgData name="DI XF" userId="2a7889fc66a80f19" providerId="LiveId" clId="{C35370B0-017F-4D01-8A25-3EB61898C095}" dt="2022-08-25T07:55:31.788" v="616" actId="207"/>
          <ac:spMkLst>
            <pc:docMk/>
            <pc:sldMk cId="2616200089" sldId="285"/>
            <ac:spMk id="2" creationId="{00000000-0000-0000-0000-000000000000}"/>
          </ac:spMkLst>
        </pc:spChg>
        <pc:spChg chg="mod">
          <ac:chgData name="DI XF" userId="2a7889fc66a80f19" providerId="LiveId" clId="{C35370B0-017F-4D01-8A25-3EB61898C095}" dt="2022-08-25T07:56:06.324" v="622" actId="27636"/>
          <ac:spMkLst>
            <pc:docMk/>
            <pc:sldMk cId="2616200089" sldId="285"/>
            <ac:spMk id="3" creationId="{00000000-0000-0000-0000-000000000000}"/>
          </ac:spMkLst>
        </pc:spChg>
        <pc:graphicFrameChg chg="add del mod">
          <ac:chgData name="DI XF" userId="2a7889fc66a80f19" providerId="LiveId" clId="{C35370B0-017F-4D01-8A25-3EB61898C095}" dt="2022-08-25T07:56:05.811" v="619"/>
          <ac:graphicFrameMkLst>
            <pc:docMk/>
            <pc:sldMk cId="2616200089" sldId="285"/>
            <ac:graphicFrameMk id="4" creationId="{43C9FE0E-28A3-4A2E-925D-519C70A126CA}"/>
          </ac:graphicFrameMkLst>
        </pc:graphicFrameChg>
      </pc:sldChg>
      <pc:sldChg chg="modSp add mod ord">
        <pc:chgData name="DI XF" userId="2a7889fc66a80f19" providerId="LiveId" clId="{C35370B0-017F-4D01-8A25-3EB61898C095}" dt="2022-08-25T08:22:50.099" v="1482" actId="20577"/>
        <pc:sldMkLst>
          <pc:docMk/>
          <pc:sldMk cId="1381315362" sldId="286"/>
        </pc:sldMkLst>
        <pc:spChg chg="mod">
          <ac:chgData name="DI XF" userId="2a7889fc66a80f19" providerId="LiveId" clId="{C35370B0-017F-4D01-8A25-3EB61898C095}" dt="2022-08-25T08:22:50.099" v="1482" actId="20577"/>
          <ac:spMkLst>
            <pc:docMk/>
            <pc:sldMk cId="1381315362" sldId="286"/>
            <ac:spMk id="3" creationId="{00000000-0000-0000-0000-000000000000}"/>
          </ac:spMkLst>
        </pc:spChg>
      </pc:sldChg>
      <pc:sldChg chg="modSp add mod">
        <pc:chgData name="DI XF" userId="2a7889fc66a80f19" providerId="LiveId" clId="{C35370B0-017F-4D01-8A25-3EB61898C095}" dt="2022-08-25T07:59:27.568" v="669" actId="20577"/>
        <pc:sldMkLst>
          <pc:docMk/>
          <pc:sldMk cId="1541620849" sldId="287"/>
        </pc:sldMkLst>
        <pc:spChg chg="mod">
          <ac:chgData name="DI XF" userId="2a7889fc66a80f19" providerId="LiveId" clId="{C35370B0-017F-4D01-8A25-3EB61898C095}" dt="2022-08-25T07:59:27.568" v="669" actId="20577"/>
          <ac:spMkLst>
            <pc:docMk/>
            <pc:sldMk cId="1541620849" sldId="287"/>
            <ac:spMk id="3" creationId="{00000000-0000-0000-0000-000000000000}"/>
          </ac:spMkLst>
        </pc:spChg>
      </pc:sldChg>
      <pc:sldChg chg="addSp delSp modSp add mod">
        <pc:chgData name="DI XF" userId="2a7889fc66a80f19" providerId="LiveId" clId="{C35370B0-017F-4D01-8A25-3EB61898C095}" dt="2022-08-25T08:02:17.846" v="698" actId="1076"/>
        <pc:sldMkLst>
          <pc:docMk/>
          <pc:sldMk cId="3881086402" sldId="288"/>
        </pc:sldMkLst>
        <pc:spChg chg="mod">
          <ac:chgData name="DI XF" userId="2a7889fc66a80f19" providerId="LiveId" clId="{C35370B0-017F-4D01-8A25-3EB61898C095}" dt="2022-08-25T07:59:47.627" v="687" actId="20577"/>
          <ac:spMkLst>
            <pc:docMk/>
            <pc:sldMk cId="3881086402" sldId="288"/>
            <ac:spMk id="2" creationId="{00000000-0000-0000-0000-000000000000}"/>
          </ac:spMkLst>
        </pc:spChg>
        <pc:spChg chg="del mod">
          <ac:chgData name="DI XF" userId="2a7889fc66a80f19" providerId="LiveId" clId="{C35370B0-017F-4D01-8A25-3EB61898C095}" dt="2022-08-25T08:01:52.327" v="689" actId="478"/>
          <ac:spMkLst>
            <pc:docMk/>
            <pc:sldMk cId="3881086402" sldId="288"/>
            <ac:spMk id="3" creationId="{00000000-0000-0000-0000-000000000000}"/>
          </ac:spMkLst>
        </pc:spChg>
        <pc:spChg chg="add del mod">
          <ac:chgData name="DI XF" userId="2a7889fc66a80f19" providerId="LiveId" clId="{C35370B0-017F-4D01-8A25-3EB61898C095}" dt="2022-08-25T08:01:58.627" v="693"/>
          <ac:spMkLst>
            <pc:docMk/>
            <pc:sldMk cId="3881086402" sldId="288"/>
            <ac:spMk id="5" creationId="{34CE2536-462A-4B1F-8C84-E92048FD3C8E}"/>
          </ac:spMkLst>
        </pc:spChg>
        <pc:spChg chg="add del mod">
          <ac:chgData name="DI XF" userId="2a7889fc66a80f19" providerId="LiveId" clId="{C35370B0-017F-4D01-8A25-3EB61898C095}" dt="2022-08-25T08:01:58.627" v="693"/>
          <ac:spMkLst>
            <pc:docMk/>
            <pc:sldMk cId="3881086402" sldId="288"/>
            <ac:spMk id="6" creationId="{6F7C907A-D7D0-4E63-A1FF-B511E12CFACB}"/>
          </ac:spMkLst>
        </pc:spChg>
        <pc:spChg chg="add mod">
          <ac:chgData name="DI XF" userId="2a7889fc66a80f19" providerId="LiveId" clId="{C35370B0-017F-4D01-8A25-3EB61898C095}" dt="2022-08-25T08:02:17.846" v="698" actId="1076"/>
          <ac:spMkLst>
            <pc:docMk/>
            <pc:sldMk cId="3881086402" sldId="288"/>
            <ac:spMk id="8" creationId="{919DFFE3-DFBE-4AC2-A577-0F2762EF3400}"/>
          </ac:spMkLst>
        </pc:spChg>
        <pc:spChg chg="add mod">
          <ac:chgData name="DI XF" userId="2a7889fc66a80f19" providerId="LiveId" clId="{C35370B0-017F-4D01-8A25-3EB61898C095}" dt="2022-08-25T08:02:08.256" v="696" actId="403"/>
          <ac:spMkLst>
            <pc:docMk/>
            <pc:sldMk cId="3881086402" sldId="288"/>
            <ac:spMk id="9" creationId="{3C5DD5FB-30FE-432E-B26F-9E989975BB30}"/>
          </ac:spMkLst>
        </pc:spChg>
        <pc:spChg chg="add mod">
          <ac:chgData name="DI XF" userId="2a7889fc66a80f19" providerId="LiveId" clId="{C35370B0-017F-4D01-8A25-3EB61898C095}" dt="2022-08-25T08:02:08.256" v="696" actId="403"/>
          <ac:spMkLst>
            <pc:docMk/>
            <pc:sldMk cId="3881086402" sldId="288"/>
            <ac:spMk id="10" creationId="{1072526B-1F09-47C7-AD8E-06E246D5FF07}"/>
          </ac:spMkLst>
        </pc:spChg>
        <pc:graphicFrameChg chg="add del mod">
          <ac:chgData name="DI XF" userId="2a7889fc66a80f19" providerId="LiveId" clId="{C35370B0-017F-4D01-8A25-3EB61898C095}" dt="2022-08-25T08:01:58.627" v="693"/>
          <ac:graphicFrameMkLst>
            <pc:docMk/>
            <pc:sldMk cId="3881086402" sldId="288"/>
            <ac:graphicFrameMk id="4" creationId="{4846D2EA-8CF4-45C4-9FE8-D328AACCB679}"/>
          </ac:graphicFrameMkLst>
        </pc:graphicFrameChg>
        <pc:graphicFrameChg chg="add mod modGraphic">
          <ac:chgData name="DI XF" userId="2a7889fc66a80f19" providerId="LiveId" clId="{C35370B0-017F-4D01-8A25-3EB61898C095}" dt="2022-08-25T08:02:12.555" v="697" actId="403"/>
          <ac:graphicFrameMkLst>
            <pc:docMk/>
            <pc:sldMk cId="3881086402" sldId="288"/>
            <ac:graphicFrameMk id="7" creationId="{B9E527A4-B58B-4A05-AC9B-60C701C15309}"/>
          </ac:graphicFrameMkLst>
        </pc:graphicFrameChg>
      </pc:sldChg>
      <pc:sldChg chg="addSp modSp add mod">
        <pc:chgData name="DI XF" userId="2a7889fc66a80f19" providerId="LiveId" clId="{C35370B0-017F-4D01-8A25-3EB61898C095}" dt="2022-08-25T08:25:57.496" v="1502" actId="20577"/>
        <pc:sldMkLst>
          <pc:docMk/>
          <pc:sldMk cId="342728257" sldId="289"/>
        </pc:sldMkLst>
        <pc:spChg chg="mod">
          <ac:chgData name="DI XF" userId="2a7889fc66a80f19" providerId="LiveId" clId="{C35370B0-017F-4D01-8A25-3EB61898C095}" dt="2022-08-25T08:14:21.857" v="938" actId="20577"/>
          <ac:spMkLst>
            <pc:docMk/>
            <pc:sldMk cId="342728257" sldId="289"/>
            <ac:spMk id="2" creationId="{00000000-0000-0000-0000-000000000000}"/>
          </ac:spMkLst>
        </pc:spChg>
        <pc:spChg chg="mod">
          <ac:chgData name="DI XF" userId="2a7889fc66a80f19" providerId="LiveId" clId="{C35370B0-017F-4D01-8A25-3EB61898C095}" dt="2022-08-25T08:21:05.157" v="1474" actId="14100"/>
          <ac:spMkLst>
            <pc:docMk/>
            <pc:sldMk cId="342728257" sldId="289"/>
            <ac:spMk id="3" creationId="{00000000-0000-0000-0000-000000000000}"/>
          </ac:spMkLst>
        </pc:spChg>
        <pc:graphicFrameChg chg="add mod modGraphic">
          <ac:chgData name="DI XF" userId="2a7889fc66a80f19" providerId="LiveId" clId="{C35370B0-017F-4D01-8A25-3EB61898C095}" dt="2022-08-25T08:25:57.496" v="1502" actId="20577"/>
          <ac:graphicFrameMkLst>
            <pc:docMk/>
            <pc:sldMk cId="342728257" sldId="289"/>
            <ac:graphicFrameMk id="4" creationId="{9F13F051-9526-45DE-AB57-01F4FF6CB1BF}"/>
          </ac:graphicFrameMkLst>
        </pc:graphicFrameChg>
      </pc:sldChg>
      <pc:sldChg chg="modSp add del mod">
        <pc:chgData name="DI XF" userId="2a7889fc66a80f19" providerId="LiveId" clId="{C35370B0-017F-4D01-8A25-3EB61898C095}" dt="2022-08-25T08:13:57.523" v="874" actId="47"/>
        <pc:sldMkLst>
          <pc:docMk/>
          <pc:sldMk cId="2559960065" sldId="289"/>
        </pc:sldMkLst>
        <pc:spChg chg="mod">
          <ac:chgData name="DI XF" userId="2a7889fc66a80f19" providerId="LiveId" clId="{C35370B0-017F-4D01-8A25-3EB61898C095}" dt="2022-08-25T08:13:47.337" v="871" actId="20577"/>
          <ac:spMkLst>
            <pc:docMk/>
            <pc:sldMk cId="2559960065" sldId="289"/>
            <ac:spMk id="2" creationId="{00000000-0000-0000-0000-000000000000}"/>
          </ac:spMkLst>
        </pc:spChg>
        <pc:spChg chg="mod">
          <ac:chgData name="DI XF" userId="2a7889fc66a80f19" providerId="LiveId" clId="{C35370B0-017F-4D01-8A25-3EB61898C095}" dt="2022-08-25T08:13:54.663" v="873" actId="5793"/>
          <ac:spMkLst>
            <pc:docMk/>
            <pc:sldMk cId="2559960065" sldId="289"/>
            <ac:spMk id="3" creationId="{00000000-0000-0000-0000-000000000000}"/>
          </ac:spMkLst>
        </pc:spChg>
      </pc:sldChg>
      <pc:sldChg chg="add del">
        <pc:chgData name="DI XF" userId="2a7889fc66a80f19" providerId="LiveId" clId="{C35370B0-017F-4D01-8A25-3EB61898C095}" dt="2022-08-25T08:13:34.346" v="853"/>
        <pc:sldMkLst>
          <pc:docMk/>
          <pc:sldMk cId="3855120889" sldId="289"/>
        </pc:sldMkLst>
      </pc:sldChg>
      <pc:sldChg chg="modSp add mod">
        <pc:chgData name="DI XF" userId="2a7889fc66a80f19" providerId="LiveId" clId="{C35370B0-017F-4D01-8A25-3EB61898C095}" dt="2022-08-25T08:20:02.028" v="1430" actId="20577"/>
        <pc:sldMkLst>
          <pc:docMk/>
          <pc:sldMk cId="1713872029" sldId="290"/>
        </pc:sldMkLst>
        <pc:spChg chg="mod">
          <ac:chgData name="DI XF" userId="2a7889fc66a80f19" providerId="LiveId" clId="{C35370B0-017F-4D01-8A25-3EB61898C095}" dt="2022-08-25T08:20:02.028" v="1430" actId="20577"/>
          <ac:spMkLst>
            <pc:docMk/>
            <pc:sldMk cId="1713872029" sldId="290"/>
            <ac:spMk id="3" creationId="{00000000-0000-0000-0000-000000000000}"/>
          </ac:spMkLst>
        </pc:spChg>
      </pc:sldChg>
    </pc:docChg>
  </pc:docChgLst>
  <pc:docChgLst>
    <pc:chgData name="DI XF" userId="2a7889fc66a80f19" providerId="LiveId" clId="{E61FE3D5-6F62-4538-BB32-F883BC01E9B7}"/>
    <pc:docChg chg="undo custSel modSld modMainMaster">
      <pc:chgData name="DI XF" userId="2a7889fc66a80f19" providerId="LiveId" clId="{E61FE3D5-6F62-4538-BB32-F883BC01E9B7}" dt="2022-08-25T07:26:02.433" v="147" actId="1076"/>
      <pc:docMkLst>
        <pc:docMk/>
      </pc:docMkLst>
      <pc:sldChg chg="modSp mod">
        <pc:chgData name="DI XF" userId="2a7889fc66a80f19" providerId="LiveId" clId="{E61FE3D5-6F62-4538-BB32-F883BC01E9B7}" dt="2022-08-25T07:24:56.080" v="134" actId="1076"/>
        <pc:sldMkLst>
          <pc:docMk/>
          <pc:sldMk cId="1156678871" sldId="260"/>
        </pc:sldMkLst>
        <pc:spChg chg="mod">
          <ac:chgData name="DI XF" userId="2a7889fc66a80f19" providerId="LiveId" clId="{E61FE3D5-6F62-4538-BB32-F883BC01E9B7}" dt="2022-08-25T07:09:10.519" v="12" actId="113"/>
          <ac:spMkLst>
            <pc:docMk/>
            <pc:sldMk cId="1156678871" sldId="260"/>
            <ac:spMk id="2" creationId="{00000000-0000-0000-0000-000000000000}"/>
          </ac:spMkLst>
        </pc:spChg>
        <pc:graphicFrameChg chg="mod">
          <ac:chgData name="DI XF" userId="2a7889fc66a80f19" providerId="LiveId" clId="{E61FE3D5-6F62-4538-BB32-F883BC01E9B7}" dt="2022-08-25T07:24:56.080" v="134" actId="1076"/>
          <ac:graphicFrameMkLst>
            <pc:docMk/>
            <pc:sldMk cId="1156678871" sldId="260"/>
            <ac:graphicFrameMk id="7" creationId="{7B94519C-E03A-4B37-AD4B-A41BE4349BD7}"/>
          </ac:graphicFrameMkLst>
        </pc:graphicFrameChg>
      </pc:sldChg>
      <pc:sldChg chg="modSp mod">
        <pc:chgData name="DI XF" userId="2a7889fc66a80f19" providerId="LiveId" clId="{E61FE3D5-6F62-4538-BB32-F883BC01E9B7}" dt="2022-08-25T07:23:53.859" v="128"/>
        <pc:sldMkLst>
          <pc:docMk/>
          <pc:sldMk cId="3711157589" sldId="261"/>
        </pc:sldMkLst>
        <pc:spChg chg="mod">
          <ac:chgData name="DI XF" userId="2a7889fc66a80f19" providerId="LiveId" clId="{E61FE3D5-6F62-4538-BB32-F883BC01E9B7}" dt="2022-08-25T07:09:13.371" v="13" actId="113"/>
          <ac:spMkLst>
            <pc:docMk/>
            <pc:sldMk cId="3711157589" sldId="261"/>
            <ac:spMk id="2" creationId="{00000000-0000-0000-0000-000000000000}"/>
          </ac:spMkLst>
        </pc:spChg>
        <pc:graphicFrameChg chg="mod">
          <ac:chgData name="DI XF" userId="2a7889fc66a80f19" providerId="LiveId" clId="{E61FE3D5-6F62-4538-BB32-F883BC01E9B7}" dt="2022-08-25T07:23:53.859" v="128"/>
          <ac:graphicFrameMkLst>
            <pc:docMk/>
            <pc:sldMk cId="3711157589" sldId="261"/>
            <ac:graphicFrameMk id="6" creationId="{00000000-0000-0000-0000-000000000000}"/>
          </ac:graphicFrameMkLst>
        </pc:graphicFrameChg>
      </pc:sldChg>
      <pc:sldChg chg="modSp mod">
        <pc:chgData name="DI XF" userId="2a7889fc66a80f19" providerId="LiveId" clId="{E61FE3D5-6F62-4538-BB32-F883BC01E9B7}" dt="2022-08-25T07:09:16.948" v="14" actId="113"/>
        <pc:sldMkLst>
          <pc:docMk/>
          <pc:sldMk cId="423809124" sldId="266"/>
        </pc:sldMkLst>
        <pc:spChg chg="mod">
          <ac:chgData name="DI XF" userId="2a7889fc66a80f19" providerId="LiveId" clId="{E61FE3D5-6F62-4538-BB32-F883BC01E9B7}" dt="2022-08-25T07:09:16.948" v="14" actId="113"/>
          <ac:spMkLst>
            <pc:docMk/>
            <pc:sldMk cId="423809124" sldId="266"/>
            <ac:spMk id="2" creationId="{00000000-0000-0000-0000-000000000000}"/>
          </ac:spMkLst>
        </pc:spChg>
      </pc:sldChg>
      <pc:sldChg chg="modSp mod">
        <pc:chgData name="DI XF" userId="2a7889fc66a80f19" providerId="LiveId" clId="{E61FE3D5-6F62-4538-BB32-F883BC01E9B7}" dt="2022-08-25T07:10:08.525" v="36" actId="113"/>
        <pc:sldMkLst>
          <pc:docMk/>
          <pc:sldMk cId="343323876" sldId="272"/>
        </pc:sldMkLst>
        <pc:spChg chg="mod">
          <ac:chgData name="DI XF" userId="2a7889fc66a80f19" providerId="LiveId" clId="{E61FE3D5-6F62-4538-BB32-F883BC01E9B7}" dt="2022-08-25T07:10:08.525" v="36" actId="113"/>
          <ac:spMkLst>
            <pc:docMk/>
            <pc:sldMk cId="343323876" sldId="272"/>
            <ac:spMk id="2" creationId="{00000000-0000-0000-0000-000000000000}"/>
          </ac:spMkLst>
        </pc:spChg>
      </pc:sldChg>
      <pc:sldChg chg="modSp mod">
        <pc:chgData name="DI XF" userId="2a7889fc66a80f19" providerId="LiveId" clId="{E61FE3D5-6F62-4538-BB32-F883BC01E9B7}" dt="2022-08-25T07:24:32.468" v="133" actId="403"/>
        <pc:sldMkLst>
          <pc:docMk/>
          <pc:sldMk cId="11674896" sldId="278"/>
        </pc:sldMkLst>
        <pc:spChg chg="mod">
          <ac:chgData name="DI XF" userId="2a7889fc66a80f19" providerId="LiveId" clId="{E61FE3D5-6F62-4538-BB32-F883BC01E9B7}" dt="2022-08-25T07:09:59.832" v="33" actId="113"/>
          <ac:spMkLst>
            <pc:docMk/>
            <pc:sldMk cId="11674896" sldId="278"/>
            <ac:spMk id="2" creationId="{00000000-0000-0000-0000-000000000000}"/>
          </ac:spMkLst>
        </pc:spChg>
        <pc:spChg chg="mod">
          <ac:chgData name="DI XF" userId="2a7889fc66a80f19" providerId="LiveId" clId="{E61FE3D5-6F62-4538-BB32-F883BC01E9B7}" dt="2022-08-25T07:24:32.468" v="133" actId="403"/>
          <ac:spMkLst>
            <pc:docMk/>
            <pc:sldMk cId="11674896" sldId="278"/>
            <ac:spMk id="3" creationId="{00000000-0000-0000-0000-000000000000}"/>
          </ac:spMkLst>
        </pc:spChg>
      </pc:sldChg>
      <pc:sldChg chg="modSp mod">
        <pc:chgData name="DI XF" userId="2a7889fc66a80f19" providerId="LiveId" clId="{E61FE3D5-6F62-4538-BB32-F883BC01E9B7}" dt="2022-08-25T07:09:22.958" v="15" actId="113"/>
        <pc:sldMkLst>
          <pc:docMk/>
          <pc:sldMk cId="3909220411" sldId="279"/>
        </pc:sldMkLst>
        <pc:spChg chg="mod">
          <ac:chgData name="DI XF" userId="2a7889fc66a80f19" providerId="LiveId" clId="{E61FE3D5-6F62-4538-BB32-F883BC01E9B7}" dt="2022-08-25T07:09:22.958" v="15" actId="113"/>
          <ac:spMkLst>
            <pc:docMk/>
            <pc:sldMk cId="3909220411" sldId="279"/>
            <ac:spMk id="2" creationId="{00000000-0000-0000-0000-000000000000}"/>
          </ac:spMkLst>
        </pc:spChg>
      </pc:sldChg>
      <pc:sldChg chg="modSp mod">
        <pc:chgData name="DI XF" userId="2a7889fc66a80f19" providerId="LiveId" clId="{E61FE3D5-6F62-4538-BB32-F883BC01E9B7}" dt="2022-08-25T07:10:25.386" v="37" actId="207"/>
        <pc:sldMkLst>
          <pc:docMk/>
          <pc:sldMk cId="2552631181" sldId="280"/>
        </pc:sldMkLst>
        <pc:spChg chg="mod">
          <ac:chgData name="DI XF" userId="2a7889fc66a80f19" providerId="LiveId" clId="{E61FE3D5-6F62-4538-BB32-F883BC01E9B7}" dt="2022-08-25T07:10:03.411" v="34" actId="113"/>
          <ac:spMkLst>
            <pc:docMk/>
            <pc:sldMk cId="2552631181" sldId="280"/>
            <ac:spMk id="2" creationId="{00000000-0000-0000-0000-000000000000}"/>
          </ac:spMkLst>
        </pc:spChg>
        <pc:spChg chg="mod">
          <ac:chgData name="DI XF" userId="2a7889fc66a80f19" providerId="LiveId" clId="{E61FE3D5-6F62-4538-BB32-F883BC01E9B7}" dt="2022-08-25T07:10:25.386" v="37" actId="207"/>
          <ac:spMkLst>
            <pc:docMk/>
            <pc:sldMk cId="2552631181" sldId="280"/>
            <ac:spMk id="3" creationId="{00000000-0000-0000-0000-000000000000}"/>
          </ac:spMkLst>
        </pc:spChg>
      </pc:sldChg>
      <pc:sldChg chg="modSp mod">
        <pc:chgData name="DI XF" userId="2a7889fc66a80f19" providerId="LiveId" clId="{E61FE3D5-6F62-4538-BB32-F883BC01E9B7}" dt="2022-08-25T07:23:38.068" v="122" actId="403"/>
        <pc:sldMkLst>
          <pc:docMk/>
          <pc:sldMk cId="650099258" sldId="281"/>
        </pc:sldMkLst>
        <pc:spChg chg="mod">
          <ac:chgData name="DI XF" userId="2a7889fc66a80f19" providerId="LiveId" clId="{E61FE3D5-6F62-4538-BB32-F883BC01E9B7}" dt="2022-08-25T07:09:56.407" v="32" actId="113"/>
          <ac:spMkLst>
            <pc:docMk/>
            <pc:sldMk cId="650099258" sldId="281"/>
            <ac:spMk id="2" creationId="{00000000-0000-0000-0000-000000000000}"/>
          </ac:spMkLst>
        </pc:spChg>
        <pc:spChg chg="mod">
          <ac:chgData name="DI XF" userId="2a7889fc66a80f19" providerId="LiveId" clId="{E61FE3D5-6F62-4538-BB32-F883BC01E9B7}" dt="2022-08-25T07:23:38.068" v="122" actId="403"/>
          <ac:spMkLst>
            <pc:docMk/>
            <pc:sldMk cId="650099258" sldId="281"/>
            <ac:spMk id="3" creationId="{00000000-0000-0000-0000-000000000000}"/>
          </ac:spMkLst>
        </pc:spChg>
      </pc:sldChg>
      <pc:sldChg chg="modSp mod">
        <pc:chgData name="DI XF" userId="2a7889fc66a80f19" providerId="LiveId" clId="{E61FE3D5-6F62-4538-BB32-F883BC01E9B7}" dt="2022-08-25T07:26:02.433" v="147" actId="1076"/>
        <pc:sldMkLst>
          <pc:docMk/>
          <pc:sldMk cId="3272683787" sldId="282"/>
        </pc:sldMkLst>
        <pc:spChg chg="mod">
          <ac:chgData name="DI XF" userId="2a7889fc66a80f19" providerId="LiveId" clId="{E61FE3D5-6F62-4538-BB32-F883BC01E9B7}" dt="2022-08-25T07:09:39.211" v="26" actId="20577"/>
          <ac:spMkLst>
            <pc:docMk/>
            <pc:sldMk cId="3272683787" sldId="282"/>
            <ac:spMk id="2" creationId="{00000000-0000-0000-0000-000000000000}"/>
          </ac:spMkLst>
        </pc:spChg>
        <pc:graphicFrameChg chg="mod modGraphic">
          <ac:chgData name="DI XF" userId="2a7889fc66a80f19" providerId="LiveId" clId="{E61FE3D5-6F62-4538-BB32-F883BC01E9B7}" dt="2022-08-25T07:26:02.433" v="147" actId="1076"/>
          <ac:graphicFrameMkLst>
            <pc:docMk/>
            <pc:sldMk cId="3272683787" sldId="282"/>
            <ac:graphicFrameMk id="4" creationId="{D69FD46F-CAEC-4483-B5A9-47DFBAE0BE9D}"/>
          </ac:graphicFrameMkLst>
        </pc:graphicFrameChg>
      </pc:sldChg>
      <pc:sldChg chg="modSp mod">
        <pc:chgData name="DI XF" userId="2a7889fc66a80f19" providerId="LiveId" clId="{E61FE3D5-6F62-4538-BB32-F883BC01E9B7}" dt="2022-08-25T07:09:46.869" v="29" actId="20577"/>
        <pc:sldMkLst>
          <pc:docMk/>
          <pc:sldMk cId="1622977674" sldId="283"/>
        </pc:sldMkLst>
        <pc:spChg chg="mod">
          <ac:chgData name="DI XF" userId="2a7889fc66a80f19" providerId="LiveId" clId="{E61FE3D5-6F62-4538-BB32-F883BC01E9B7}" dt="2022-08-25T07:09:46.869" v="29" actId="20577"/>
          <ac:spMkLst>
            <pc:docMk/>
            <pc:sldMk cId="1622977674" sldId="283"/>
            <ac:spMk id="2" creationId="{00000000-0000-0000-0000-000000000000}"/>
          </ac:spMkLst>
        </pc:spChg>
      </pc:sldChg>
      <pc:sldMasterChg chg="addSp modSp modSldLayout">
        <pc:chgData name="DI XF" userId="2a7889fc66a80f19" providerId="LiveId" clId="{E61FE3D5-6F62-4538-BB32-F883BC01E9B7}" dt="2022-08-25T07:10:48.658" v="38" actId="478"/>
        <pc:sldMasterMkLst>
          <pc:docMk/>
          <pc:sldMasterMk cId="3645913627" sldId="2147483748"/>
        </pc:sldMasterMkLst>
        <pc:picChg chg="add mod">
          <ac:chgData name="DI XF" userId="2a7889fc66a80f19" providerId="LiveId" clId="{E61FE3D5-6F62-4538-BB32-F883BC01E9B7}" dt="2022-08-25T07:07:19.933" v="5"/>
          <ac:picMkLst>
            <pc:docMk/>
            <pc:sldMasterMk cId="3645913627" sldId="2147483748"/>
            <ac:picMk id="7" creationId="{B528822E-928B-4340-8D14-26CEFF716484}"/>
          </ac:picMkLst>
        </pc:picChg>
        <pc:sldLayoutChg chg="addSp delSp modSp mod">
          <pc:chgData name="DI XF" userId="2a7889fc66a80f19" providerId="LiveId" clId="{E61FE3D5-6F62-4538-BB32-F883BC01E9B7}" dt="2022-08-25T07:10:48.658" v="38" actId="478"/>
          <pc:sldLayoutMkLst>
            <pc:docMk/>
            <pc:sldMasterMk cId="3645913627" sldId="2147483748"/>
            <pc:sldLayoutMk cId="2598223606" sldId="2147483749"/>
          </pc:sldLayoutMkLst>
          <pc:picChg chg="add del mod">
            <ac:chgData name="DI XF" userId="2a7889fc66a80f19" providerId="LiveId" clId="{E61FE3D5-6F62-4538-BB32-F883BC01E9B7}" dt="2022-08-25T07:10:48.658" v="38" actId="478"/>
            <ac:picMkLst>
              <pc:docMk/>
              <pc:sldMasterMk cId="3645913627" sldId="2147483748"/>
              <pc:sldLayoutMk cId="2598223606" sldId="2147483749"/>
              <ac:picMk id="7" creationId="{79753ACC-E228-494A-BB24-573D20C3030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C585B-F8D5-4F7F-907C-AF7F7CCFD3C4}" type="doc">
      <dgm:prSet loTypeId="urn:microsoft.com/office/officeart/2005/8/layout/cycle5" loCatId="cycle" qsTypeId="urn:microsoft.com/office/officeart/2005/8/quickstyle/simple3" qsCatId="simple" csTypeId="urn:microsoft.com/office/officeart/2005/8/colors/colorful4" csCatId="colorful" phldr="1"/>
      <dgm:spPr/>
      <dgm:t>
        <a:bodyPr/>
        <a:lstStyle/>
        <a:p>
          <a:endParaRPr lang="zh-CN" altLang="en-US"/>
        </a:p>
      </dgm:t>
    </dgm:pt>
    <dgm:pt modelId="{D595A005-8266-460C-B178-1F3EB94C707B}">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专用和非专用团队成员</a:t>
          </a:r>
          <a:endParaRPr lang="zh-CN" altLang="en-US" sz="1800" dirty="0"/>
        </a:p>
      </dgm:t>
    </dgm:pt>
    <dgm:pt modelId="{4A3FB173-37BB-4991-820E-E018033E93B3}" type="parTrans" cxnId="{DF560BC8-2D96-45C5-B530-F2264DAA8C35}">
      <dgm:prSet/>
      <dgm:spPr/>
      <dgm:t>
        <a:bodyPr/>
        <a:lstStyle/>
        <a:p>
          <a:endParaRPr lang="zh-CN" altLang="en-US" sz="2400"/>
        </a:p>
      </dgm:t>
    </dgm:pt>
    <dgm:pt modelId="{07B3BE62-0C04-4E74-BBBA-AC95FFD8A317}" type="sibTrans" cxnId="{DF560BC8-2D96-45C5-B530-F2264DAA8C35}">
      <dgm:prSet/>
      <dgm:spPr/>
      <dgm:t>
        <a:bodyPr/>
        <a:lstStyle/>
        <a:p>
          <a:endParaRPr lang="zh-CN" altLang="en-US" sz="2400"/>
        </a:p>
      </dgm:t>
    </dgm:pt>
    <dgm:pt modelId="{3E50C13F-6068-4282-92D5-EE709F18FC5A}">
      <dgm:prSet custT="1"/>
      <dgm:spPr/>
      <dgm:t>
        <a:bodyPr/>
        <a:lstStyle/>
        <a:p>
          <a:r>
            <a:rPr lang="zh-CN" altLang="en-US" sz="1800" b="1" dirty="0">
              <a:latin typeface="Times New Roman" panose="02020603050405020304" pitchFamily="18" charset="0"/>
              <a:cs typeface="Times New Roman" panose="02020603050405020304" pitchFamily="18" charset="0"/>
            </a:rPr>
            <a:t>团队协作与分工</a:t>
          </a:r>
          <a:endParaRPr lang="en-US" altLang="zh-CN" sz="1800" b="1" dirty="0">
            <a:latin typeface="Times New Roman" panose="02020603050405020304" pitchFamily="18" charset="0"/>
            <a:cs typeface="Times New Roman" panose="02020603050405020304" pitchFamily="18" charset="0"/>
          </a:endParaRPr>
        </a:p>
      </dgm:t>
    </dgm:pt>
    <dgm:pt modelId="{EBE9E188-16EA-46A8-837E-F3FD28AAB8D8}" type="parTrans" cxnId="{812D5FD9-B5E0-4CE5-A4ED-CEBCFD2E389D}">
      <dgm:prSet/>
      <dgm:spPr/>
      <dgm:t>
        <a:bodyPr/>
        <a:lstStyle/>
        <a:p>
          <a:endParaRPr lang="zh-CN" altLang="en-US" sz="2400"/>
        </a:p>
      </dgm:t>
    </dgm:pt>
    <dgm:pt modelId="{087188D1-E317-4039-A8B8-F012D5CD3F5A}" type="sibTrans" cxnId="{812D5FD9-B5E0-4CE5-A4ED-CEBCFD2E389D}">
      <dgm:prSet/>
      <dgm:spPr/>
      <dgm:t>
        <a:bodyPr/>
        <a:lstStyle/>
        <a:p>
          <a:endParaRPr lang="zh-CN" altLang="en-US" sz="2400"/>
        </a:p>
      </dgm:t>
    </dgm:pt>
    <dgm:pt modelId="{69B74886-5ED9-4AF2-96F1-6C0E6F68EB4D}">
      <dgm:prSet custT="1"/>
      <dgm:spPr/>
      <dgm:t>
        <a:bodyPr/>
        <a:lstStyle/>
        <a:p>
          <a:r>
            <a:rPr lang="zh-CN" altLang="en-US" sz="1800" b="1" dirty="0">
              <a:latin typeface="Times New Roman" panose="02020603050405020304" pitchFamily="18" charset="0"/>
              <a:cs typeface="Times New Roman" panose="02020603050405020304" pitchFamily="18" charset="0"/>
            </a:rPr>
            <a:t>虚拟</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线上</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与 同位</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面对面</a:t>
          </a:r>
          <a:r>
            <a:rPr lang="en-US" altLang="zh-CN" sz="1800" b="1" dirty="0">
              <a:latin typeface="Times New Roman" panose="02020603050405020304" pitchFamily="18" charset="0"/>
              <a:cs typeface="Times New Roman" panose="02020603050405020304" pitchFamily="18" charset="0"/>
            </a:rPr>
            <a:t>)</a:t>
          </a:r>
        </a:p>
      </dgm:t>
    </dgm:pt>
    <dgm:pt modelId="{2CC58559-2C12-4A85-BB25-A5BED2B8A5E9}" type="parTrans" cxnId="{D806E417-61F7-4599-A881-6202AAA96173}">
      <dgm:prSet/>
      <dgm:spPr/>
      <dgm:t>
        <a:bodyPr/>
        <a:lstStyle/>
        <a:p>
          <a:endParaRPr lang="zh-CN" altLang="en-US" sz="2400"/>
        </a:p>
      </dgm:t>
    </dgm:pt>
    <dgm:pt modelId="{247E36C3-2F0B-44B3-8671-E582BDF772AF}" type="sibTrans" cxnId="{D806E417-61F7-4599-A881-6202AAA96173}">
      <dgm:prSet/>
      <dgm:spPr/>
      <dgm:t>
        <a:bodyPr/>
        <a:lstStyle/>
        <a:p>
          <a:endParaRPr lang="zh-CN" altLang="en-US" sz="2400"/>
        </a:p>
      </dgm:t>
    </dgm:pt>
    <dgm:pt modelId="{242FC489-3D54-4AC7-BAB4-0B18C9A5965E}">
      <dgm:prSet custT="1"/>
      <dgm:spPr/>
      <dgm:t>
        <a:bodyPr/>
        <a:lstStyle/>
        <a:p>
          <a:r>
            <a:rPr lang="zh-CN" altLang="en-US" sz="1800" b="1">
              <a:latin typeface="Times New Roman" panose="02020603050405020304" pitchFamily="18" charset="0"/>
              <a:cs typeface="Times New Roman" panose="02020603050405020304" pitchFamily="18" charset="0"/>
            </a:rPr>
            <a:t>专家与通才</a:t>
          </a:r>
          <a:endParaRPr lang="en-US" altLang="zh-CN" sz="1800" b="1" dirty="0">
            <a:latin typeface="Times New Roman" panose="02020603050405020304" pitchFamily="18" charset="0"/>
            <a:cs typeface="Times New Roman" panose="02020603050405020304" pitchFamily="18" charset="0"/>
          </a:endParaRPr>
        </a:p>
      </dgm:t>
    </dgm:pt>
    <dgm:pt modelId="{7F92F258-D294-4803-992A-620DFAE88D90}" type="parTrans" cxnId="{EE5A85D5-2F0C-4E85-A291-B01C3589A54D}">
      <dgm:prSet/>
      <dgm:spPr/>
      <dgm:t>
        <a:bodyPr/>
        <a:lstStyle/>
        <a:p>
          <a:endParaRPr lang="zh-CN" altLang="en-US" sz="2400"/>
        </a:p>
      </dgm:t>
    </dgm:pt>
    <dgm:pt modelId="{556EE0E6-98D3-4430-ADA8-5898542DB569}" type="sibTrans" cxnId="{EE5A85D5-2F0C-4E85-A291-B01C3589A54D}">
      <dgm:prSet/>
      <dgm:spPr/>
      <dgm:t>
        <a:bodyPr/>
        <a:lstStyle/>
        <a:p>
          <a:endParaRPr lang="zh-CN" altLang="en-US" sz="2400"/>
        </a:p>
      </dgm:t>
    </dgm:pt>
    <dgm:pt modelId="{5AAEC9BB-7787-45D6-8023-57AFC8F34D03}">
      <dgm:prSet custT="1"/>
      <dgm:spPr/>
      <dgm:t>
        <a:bodyPr/>
        <a:lstStyle/>
        <a:p>
          <a:r>
            <a:rPr lang="zh-CN" altLang="en-US" sz="1800" b="1" dirty="0">
              <a:latin typeface="Times New Roman" panose="02020603050405020304" pitchFamily="18" charset="0"/>
              <a:cs typeface="Times New Roman" panose="02020603050405020304" pitchFamily="18" charset="0"/>
            </a:rPr>
            <a:t>稳定与临时</a:t>
          </a:r>
          <a:endParaRPr lang="en-US" altLang="ja-JP" sz="1800" b="1" dirty="0">
            <a:latin typeface="Times New Roman" panose="02020603050405020304" pitchFamily="18" charset="0"/>
            <a:cs typeface="Times New Roman" panose="02020603050405020304" pitchFamily="18" charset="0"/>
          </a:endParaRPr>
        </a:p>
      </dgm:t>
    </dgm:pt>
    <dgm:pt modelId="{E7766E06-C76B-4777-B985-52C7947BDE2D}" type="parTrans" cxnId="{03EFB68E-05DA-49CE-8FB7-36FDBBF4B52D}">
      <dgm:prSet/>
      <dgm:spPr/>
      <dgm:t>
        <a:bodyPr/>
        <a:lstStyle/>
        <a:p>
          <a:endParaRPr lang="zh-CN" altLang="en-US" sz="2400"/>
        </a:p>
      </dgm:t>
    </dgm:pt>
    <dgm:pt modelId="{844023AF-2B67-4EDF-A942-B1C3BC25F7D6}" type="sibTrans" cxnId="{03EFB68E-05DA-49CE-8FB7-36FDBBF4B52D}">
      <dgm:prSet/>
      <dgm:spPr/>
      <dgm:t>
        <a:bodyPr/>
        <a:lstStyle/>
        <a:p>
          <a:endParaRPr lang="zh-CN" altLang="en-US" sz="2400"/>
        </a:p>
      </dgm:t>
    </dgm:pt>
    <dgm:pt modelId="{6BE7DA66-22F0-4812-B105-343A03137A77}" type="pres">
      <dgm:prSet presAssocID="{DB9C585B-F8D5-4F7F-907C-AF7F7CCFD3C4}" presName="cycle" presStyleCnt="0">
        <dgm:presLayoutVars>
          <dgm:dir/>
          <dgm:resizeHandles val="exact"/>
        </dgm:presLayoutVars>
      </dgm:prSet>
      <dgm:spPr/>
    </dgm:pt>
    <dgm:pt modelId="{333BB1C5-5F94-42F8-B875-F2045B7B8600}" type="pres">
      <dgm:prSet presAssocID="{D595A005-8266-460C-B178-1F3EB94C707B}" presName="node" presStyleLbl="node1" presStyleIdx="0" presStyleCnt="5">
        <dgm:presLayoutVars>
          <dgm:bulletEnabled val="1"/>
        </dgm:presLayoutVars>
      </dgm:prSet>
      <dgm:spPr/>
    </dgm:pt>
    <dgm:pt modelId="{D8804096-5C1F-45E4-A4ED-CDCD33743E56}" type="pres">
      <dgm:prSet presAssocID="{D595A005-8266-460C-B178-1F3EB94C707B}" presName="spNode" presStyleCnt="0"/>
      <dgm:spPr/>
    </dgm:pt>
    <dgm:pt modelId="{B9D175E8-BC7F-40E8-BCCB-FF1BFF67E65A}" type="pres">
      <dgm:prSet presAssocID="{07B3BE62-0C04-4E74-BBBA-AC95FFD8A317}" presName="sibTrans" presStyleLbl="sibTrans1D1" presStyleIdx="0" presStyleCnt="5"/>
      <dgm:spPr/>
    </dgm:pt>
    <dgm:pt modelId="{1799319F-C4FE-4D7A-B471-4EBC37E2D3D7}" type="pres">
      <dgm:prSet presAssocID="{3E50C13F-6068-4282-92D5-EE709F18FC5A}" presName="node" presStyleLbl="node1" presStyleIdx="1" presStyleCnt="5">
        <dgm:presLayoutVars>
          <dgm:bulletEnabled val="1"/>
        </dgm:presLayoutVars>
      </dgm:prSet>
      <dgm:spPr/>
    </dgm:pt>
    <dgm:pt modelId="{D2FB6077-47D9-4FBA-8937-6FFEFC6BBCA7}" type="pres">
      <dgm:prSet presAssocID="{3E50C13F-6068-4282-92D5-EE709F18FC5A}" presName="spNode" presStyleCnt="0"/>
      <dgm:spPr/>
    </dgm:pt>
    <dgm:pt modelId="{28BD312C-8EC2-4AFC-8877-F12DB8AE3795}" type="pres">
      <dgm:prSet presAssocID="{087188D1-E317-4039-A8B8-F012D5CD3F5A}" presName="sibTrans" presStyleLbl="sibTrans1D1" presStyleIdx="1" presStyleCnt="5"/>
      <dgm:spPr/>
    </dgm:pt>
    <dgm:pt modelId="{73037F18-B602-4BF3-9244-0931F600E240}" type="pres">
      <dgm:prSet presAssocID="{69B74886-5ED9-4AF2-96F1-6C0E6F68EB4D}" presName="node" presStyleLbl="node1" presStyleIdx="2" presStyleCnt="5" custScaleX="116508">
        <dgm:presLayoutVars>
          <dgm:bulletEnabled val="1"/>
        </dgm:presLayoutVars>
      </dgm:prSet>
      <dgm:spPr/>
    </dgm:pt>
    <dgm:pt modelId="{D58437AA-A05A-43D2-BD70-416AB2727EB4}" type="pres">
      <dgm:prSet presAssocID="{69B74886-5ED9-4AF2-96F1-6C0E6F68EB4D}" presName="spNode" presStyleCnt="0"/>
      <dgm:spPr/>
    </dgm:pt>
    <dgm:pt modelId="{CF6E0561-4275-43BF-8BD7-74796014EAAC}" type="pres">
      <dgm:prSet presAssocID="{247E36C3-2F0B-44B3-8671-E582BDF772AF}" presName="sibTrans" presStyleLbl="sibTrans1D1" presStyleIdx="2" presStyleCnt="5"/>
      <dgm:spPr/>
    </dgm:pt>
    <dgm:pt modelId="{53373AFF-38CF-4B80-BFAD-9FDE2D7B1698}" type="pres">
      <dgm:prSet presAssocID="{242FC489-3D54-4AC7-BAB4-0B18C9A5965E}" presName="node" presStyleLbl="node1" presStyleIdx="3" presStyleCnt="5">
        <dgm:presLayoutVars>
          <dgm:bulletEnabled val="1"/>
        </dgm:presLayoutVars>
      </dgm:prSet>
      <dgm:spPr/>
    </dgm:pt>
    <dgm:pt modelId="{472130BD-3C1C-46E9-9BC0-05C3D3937420}" type="pres">
      <dgm:prSet presAssocID="{242FC489-3D54-4AC7-BAB4-0B18C9A5965E}" presName="spNode" presStyleCnt="0"/>
      <dgm:spPr/>
    </dgm:pt>
    <dgm:pt modelId="{A91D0247-8C1E-426E-B830-67F0F682C2D5}" type="pres">
      <dgm:prSet presAssocID="{556EE0E6-98D3-4430-ADA8-5898542DB569}" presName="sibTrans" presStyleLbl="sibTrans1D1" presStyleIdx="3" presStyleCnt="5"/>
      <dgm:spPr/>
    </dgm:pt>
    <dgm:pt modelId="{B0C1DB01-6DE6-407E-BF28-F98AD279B2D4}" type="pres">
      <dgm:prSet presAssocID="{5AAEC9BB-7787-45D6-8023-57AFC8F34D03}" presName="node" presStyleLbl="node1" presStyleIdx="4" presStyleCnt="5">
        <dgm:presLayoutVars>
          <dgm:bulletEnabled val="1"/>
        </dgm:presLayoutVars>
      </dgm:prSet>
      <dgm:spPr/>
    </dgm:pt>
    <dgm:pt modelId="{7C00F7F4-2DDB-483C-8171-B2F7710DBC90}" type="pres">
      <dgm:prSet presAssocID="{5AAEC9BB-7787-45D6-8023-57AFC8F34D03}" presName="spNode" presStyleCnt="0"/>
      <dgm:spPr/>
    </dgm:pt>
    <dgm:pt modelId="{4DD1E1B3-F16D-42DE-AADC-9A5B171464FE}" type="pres">
      <dgm:prSet presAssocID="{844023AF-2B67-4EDF-A942-B1C3BC25F7D6}" presName="sibTrans" presStyleLbl="sibTrans1D1" presStyleIdx="4" presStyleCnt="5"/>
      <dgm:spPr/>
    </dgm:pt>
  </dgm:ptLst>
  <dgm:cxnLst>
    <dgm:cxn modelId="{28C1E006-948E-4088-A41F-1C473A48D8D7}" type="presOf" srcId="{69B74886-5ED9-4AF2-96F1-6C0E6F68EB4D}" destId="{73037F18-B602-4BF3-9244-0931F600E240}" srcOrd="0" destOrd="0" presId="urn:microsoft.com/office/officeart/2005/8/layout/cycle5"/>
    <dgm:cxn modelId="{D806E417-61F7-4599-A881-6202AAA96173}" srcId="{DB9C585B-F8D5-4F7F-907C-AF7F7CCFD3C4}" destId="{69B74886-5ED9-4AF2-96F1-6C0E6F68EB4D}" srcOrd="2" destOrd="0" parTransId="{2CC58559-2C12-4A85-BB25-A5BED2B8A5E9}" sibTransId="{247E36C3-2F0B-44B3-8671-E582BDF772AF}"/>
    <dgm:cxn modelId="{9E972120-CDB8-47FE-8106-A37553A640B1}" type="presOf" srcId="{D595A005-8266-460C-B178-1F3EB94C707B}" destId="{333BB1C5-5F94-42F8-B875-F2045B7B8600}" srcOrd="0" destOrd="0" presId="urn:microsoft.com/office/officeart/2005/8/layout/cycle5"/>
    <dgm:cxn modelId="{A77BAD3B-8625-484C-9F66-F44E56BAE9F0}" type="presOf" srcId="{242FC489-3D54-4AC7-BAB4-0B18C9A5965E}" destId="{53373AFF-38CF-4B80-BFAD-9FDE2D7B1698}" srcOrd="0" destOrd="0" presId="urn:microsoft.com/office/officeart/2005/8/layout/cycle5"/>
    <dgm:cxn modelId="{1BC47267-F5B0-48D0-A387-526FBBBC65D8}" type="presOf" srcId="{087188D1-E317-4039-A8B8-F012D5CD3F5A}" destId="{28BD312C-8EC2-4AFC-8877-F12DB8AE3795}" srcOrd="0" destOrd="0" presId="urn:microsoft.com/office/officeart/2005/8/layout/cycle5"/>
    <dgm:cxn modelId="{AC628E6C-B0F8-4E19-AAAE-B62B6AFA0DF5}" type="presOf" srcId="{844023AF-2B67-4EDF-A942-B1C3BC25F7D6}" destId="{4DD1E1B3-F16D-42DE-AADC-9A5B171464FE}" srcOrd="0" destOrd="0" presId="urn:microsoft.com/office/officeart/2005/8/layout/cycle5"/>
    <dgm:cxn modelId="{67F99851-0455-4847-8E6E-2D2A6581A453}" type="presOf" srcId="{3E50C13F-6068-4282-92D5-EE709F18FC5A}" destId="{1799319F-C4FE-4D7A-B471-4EBC37E2D3D7}" srcOrd="0" destOrd="0" presId="urn:microsoft.com/office/officeart/2005/8/layout/cycle5"/>
    <dgm:cxn modelId="{1074C389-B78B-43C9-AD79-D3861113EE04}" type="presOf" srcId="{07B3BE62-0C04-4E74-BBBA-AC95FFD8A317}" destId="{B9D175E8-BC7F-40E8-BCCB-FF1BFF67E65A}" srcOrd="0" destOrd="0" presId="urn:microsoft.com/office/officeart/2005/8/layout/cycle5"/>
    <dgm:cxn modelId="{03EFB68E-05DA-49CE-8FB7-36FDBBF4B52D}" srcId="{DB9C585B-F8D5-4F7F-907C-AF7F7CCFD3C4}" destId="{5AAEC9BB-7787-45D6-8023-57AFC8F34D03}" srcOrd="4" destOrd="0" parTransId="{E7766E06-C76B-4777-B985-52C7947BDE2D}" sibTransId="{844023AF-2B67-4EDF-A942-B1C3BC25F7D6}"/>
    <dgm:cxn modelId="{1CAF7BB0-FECA-4102-9FCD-CEB6360C6A91}" type="presOf" srcId="{247E36C3-2F0B-44B3-8671-E582BDF772AF}" destId="{CF6E0561-4275-43BF-8BD7-74796014EAAC}" srcOrd="0" destOrd="0" presId="urn:microsoft.com/office/officeart/2005/8/layout/cycle5"/>
    <dgm:cxn modelId="{DF560BC8-2D96-45C5-B530-F2264DAA8C35}" srcId="{DB9C585B-F8D5-4F7F-907C-AF7F7CCFD3C4}" destId="{D595A005-8266-460C-B178-1F3EB94C707B}" srcOrd="0" destOrd="0" parTransId="{4A3FB173-37BB-4991-820E-E018033E93B3}" sibTransId="{07B3BE62-0C04-4E74-BBBA-AC95FFD8A317}"/>
    <dgm:cxn modelId="{967C5ACB-3DCA-4A5B-85AA-7DF87CA9E0BF}" type="presOf" srcId="{556EE0E6-98D3-4430-ADA8-5898542DB569}" destId="{A91D0247-8C1E-426E-B830-67F0F682C2D5}" srcOrd="0" destOrd="0" presId="urn:microsoft.com/office/officeart/2005/8/layout/cycle5"/>
    <dgm:cxn modelId="{EE5A85D5-2F0C-4E85-A291-B01C3589A54D}" srcId="{DB9C585B-F8D5-4F7F-907C-AF7F7CCFD3C4}" destId="{242FC489-3D54-4AC7-BAB4-0B18C9A5965E}" srcOrd="3" destOrd="0" parTransId="{7F92F258-D294-4803-992A-620DFAE88D90}" sibTransId="{556EE0E6-98D3-4430-ADA8-5898542DB569}"/>
    <dgm:cxn modelId="{812D5FD9-B5E0-4CE5-A4ED-CEBCFD2E389D}" srcId="{DB9C585B-F8D5-4F7F-907C-AF7F7CCFD3C4}" destId="{3E50C13F-6068-4282-92D5-EE709F18FC5A}" srcOrd="1" destOrd="0" parTransId="{EBE9E188-16EA-46A8-837E-F3FD28AAB8D8}" sibTransId="{087188D1-E317-4039-A8B8-F012D5CD3F5A}"/>
    <dgm:cxn modelId="{30E010E7-2200-4112-B4EC-650F9CCF0E92}" type="presOf" srcId="{5AAEC9BB-7787-45D6-8023-57AFC8F34D03}" destId="{B0C1DB01-6DE6-407E-BF28-F98AD279B2D4}" srcOrd="0" destOrd="0" presId="urn:microsoft.com/office/officeart/2005/8/layout/cycle5"/>
    <dgm:cxn modelId="{9982CEEF-B294-4864-A6DC-23A5815B5067}" type="presOf" srcId="{DB9C585B-F8D5-4F7F-907C-AF7F7CCFD3C4}" destId="{6BE7DA66-22F0-4812-B105-343A03137A77}" srcOrd="0" destOrd="0" presId="urn:microsoft.com/office/officeart/2005/8/layout/cycle5"/>
    <dgm:cxn modelId="{FDBE1EC1-EB7E-4C2A-A06C-47322BA382A5}" type="presParOf" srcId="{6BE7DA66-22F0-4812-B105-343A03137A77}" destId="{333BB1C5-5F94-42F8-B875-F2045B7B8600}" srcOrd="0" destOrd="0" presId="urn:microsoft.com/office/officeart/2005/8/layout/cycle5"/>
    <dgm:cxn modelId="{655AAF68-E811-4EF8-A3F3-B8F3F1613F48}" type="presParOf" srcId="{6BE7DA66-22F0-4812-B105-343A03137A77}" destId="{D8804096-5C1F-45E4-A4ED-CDCD33743E56}" srcOrd="1" destOrd="0" presId="urn:microsoft.com/office/officeart/2005/8/layout/cycle5"/>
    <dgm:cxn modelId="{3761FA02-ABB2-44F3-AD79-9E45D149D5C8}" type="presParOf" srcId="{6BE7DA66-22F0-4812-B105-343A03137A77}" destId="{B9D175E8-BC7F-40E8-BCCB-FF1BFF67E65A}" srcOrd="2" destOrd="0" presId="urn:microsoft.com/office/officeart/2005/8/layout/cycle5"/>
    <dgm:cxn modelId="{CF7251A2-0009-42F7-BE18-F2C744FF2D7A}" type="presParOf" srcId="{6BE7DA66-22F0-4812-B105-343A03137A77}" destId="{1799319F-C4FE-4D7A-B471-4EBC37E2D3D7}" srcOrd="3" destOrd="0" presId="urn:microsoft.com/office/officeart/2005/8/layout/cycle5"/>
    <dgm:cxn modelId="{E5729A7A-96D2-4C6A-9E64-679B40E63D64}" type="presParOf" srcId="{6BE7DA66-22F0-4812-B105-343A03137A77}" destId="{D2FB6077-47D9-4FBA-8937-6FFEFC6BBCA7}" srcOrd="4" destOrd="0" presId="urn:microsoft.com/office/officeart/2005/8/layout/cycle5"/>
    <dgm:cxn modelId="{35E8075D-5FAA-4256-A8E1-17B678DB5EF9}" type="presParOf" srcId="{6BE7DA66-22F0-4812-B105-343A03137A77}" destId="{28BD312C-8EC2-4AFC-8877-F12DB8AE3795}" srcOrd="5" destOrd="0" presId="urn:microsoft.com/office/officeart/2005/8/layout/cycle5"/>
    <dgm:cxn modelId="{15206F05-27A5-452C-B126-267C57A83AA9}" type="presParOf" srcId="{6BE7DA66-22F0-4812-B105-343A03137A77}" destId="{73037F18-B602-4BF3-9244-0931F600E240}" srcOrd="6" destOrd="0" presId="urn:microsoft.com/office/officeart/2005/8/layout/cycle5"/>
    <dgm:cxn modelId="{AD0C5521-7F74-4804-A536-E2FBA9106E27}" type="presParOf" srcId="{6BE7DA66-22F0-4812-B105-343A03137A77}" destId="{D58437AA-A05A-43D2-BD70-416AB2727EB4}" srcOrd="7" destOrd="0" presId="urn:microsoft.com/office/officeart/2005/8/layout/cycle5"/>
    <dgm:cxn modelId="{6AA90D93-2052-41F9-94A7-995A0C2605F9}" type="presParOf" srcId="{6BE7DA66-22F0-4812-B105-343A03137A77}" destId="{CF6E0561-4275-43BF-8BD7-74796014EAAC}" srcOrd="8" destOrd="0" presId="urn:microsoft.com/office/officeart/2005/8/layout/cycle5"/>
    <dgm:cxn modelId="{6AA9E4EC-7F41-4770-88FF-9493172CD9B0}" type="presParOf" srcId="{6BE7DA66-22F0-4812-B105-343A03137A77}" destId="{53373AFF-38CF-4B80-BFAD-9FDE2D7B1698}" srcOrd="9" destOrd="0" presId="urn:microsoft.com/office/officeart/2005/8/layout/cycle5"/>
    <dgm:cxn modelId="{9F56B626-A4D3-4C47-9259-38B2A180944D}" type="presParOf" srcId="{6BE7DA66-22F0-4812-B105-343A03137A77}" destId="{472130BD-3C1C-46E9-9BC0-05C3D3937420}" srcOrd="10" destOrd="0" presId="urn:microsoft.com/office/officeart/2005/8/layout/cycle5"/>
    <dgm:cxn modelId="{35BDB1BB-2C8F-4F31-95F2-7FC724BA93D4}" type="presParOf" srcId="{6BE7DA66-22F0-4812-B105-343A03137A77}" destId="{A91D0247-8C1E-426E-B830-67F0F682C2D5}" srcOrd="11" destOrd="0" presId="urn:microsoft.com/office/officeart/2005/8/layout/cycle5"/>
    <dgm:cxn modelId="{EF4B191F-97B8-46ED-B180-C7BEE4701650}" type="presParOf" srcId="{6BE7DA66-22F0-4812-B105-343A03137A77}" destId="{B0C1DB01-6DE6-407E-BF28-F98AD279B2D4}" srcOrd="12" destOrd="0" presId="urn:microsoft.com/office/officeart/2005/8/layout/cycle5"/>
    <dgm:cxn modelId="{BFC4712A-123F-4500-A689-F671803010CB}" type="presParOf" srcId="{6BE7DA66-22F0-4812-B105-343A03137A77}" destId="{7C00F7F4-2DDB-483C-8171-B2F7710DBC90}" srcOrd="13" destOrd="0" presId="urn:microsoft.com/office/officeart/2005/8/layout/cycle5"/>
    <dgm:cxn modelId="{E323DC59-CCDB-4CBF-A391-4274DE1C3B87}" type="presParOf" srcId="{6BE7DA66-22F0-4812-B105-343A03137A77}" destId="{4DD1E1B3-F16D-42DE-AADC-9A5B171464FE}"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D55AD0-655D-4A71-BDC2-971A8FA9EA17}"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zh-CN" altLang="en-US"/>
        </a:p>
      </dgm:t>
    </dgm:pt>
    <dgm:pt modelId="{23F82D35-5FEE-4663-B67C-F808C324A80A}">
      <dgm:prSet phldrT="[文本]" custT="1"/>
      <dgm:spPr/>
      <dgm:t>
        <a:bodyPr/>
        <a:lstStyle/>
        <a:p>
          <a:r>
            <a:rPr lang="zh-CN" altLang="en-US" sz="2400" dirty="0"/>
            <a:t>扩展功能</a:t>
          </a:r>
        </a:p>
      </dgm:t>
    </dgm:pt>
    <dgm:pt modelId="{8EBAD24B-181D-41A7-B885-97430C44941B}" type="parTrans" cxnId="{5FC99B9A-1EC5-4494-B65D-70327EA179A8}">
      <dgm:prSet/>
      <dgm:spPr/>
      <dgm:t>
        <a:bodyPr/>
        <a:lstStyle/>
        <a:p>
          <a:endParaRPr lang="zh-CN" altLang="en-US" sz="3600"/>
        </a:p>
      </dgm:t>
    </dgm:pt>
    <dgm:pt modelId="{BD8B49F7-729C-43E3-8979-AA7D928053B8}" type="sibTrans" cxnId="{5FC99B9A-1EC5-4494-B65D-70327EA179A8}">
      <dgm:prSet/>
      <dgm:spPr/>
      <dgm:t>
        <a:bodyPr/>
        <a:lstStyle/>
        <a:p>
          <a:endParaRPr lang="zh-CN" altLang="en-US" sz="3600"/>
        </a:p>
      </dgm:t>
    </dgm:pt>
    <dgm:pt modelId="{08775FC8-2518-47AD-95F5-7B4EEFDACB7E}">
      <dgm:prSet phldrT="[文本]" custT="1"/>
      <dgm:spPr/>
      <dgm:t>
        <a:bodyPr/>
        <a:lstStyle/>
        <a:p>
          <a:r>
            <a:rPr lang="zh-CN" altLang="en-US" sz="2000" dirty="0"/>
            <a:t>相似度检测</a:t>
          </a:r>
        </a:p>
      </dgm:t>
    </dgm:pt>
    <dgm:pt modelId="{BE83A3DD-0D17-4EB1-B95C-6A5C3EB22181}" type="parTrans" cxnId="{9F60092D-4A0E-46E9-BC67-12C3EAC35A38}">
      <dgm:prSet/>
      <dgm:spPr/>
      <dgm:t>
        <a:bodyPr/>
        <a:lstStyle/>
        <a:p>
          <a:endParaRPr lang="zh-CN" altLang="en-US" sz="3600"/>
        </a:p>
      </dgm:t>
    </dgm:pt>
    <dgm:pt modelId="{1C71B6E3-9792-4E63-B957-2596051B9919}" type="sibTrans" cxnId="{9F60092D-4A0E-46E9-BC67-12C3EAC35A38}">
      <dgm:prSet/>
      <dgm:spPr/>
      <dgm:t>
        <a:bodyPr/>
        <a:lstStyle/>
        <a:p>
          <a:endParaRPr lang="zh-CN" altLang="en-US" sz="3600"/>
        </a:p>
      </dgm:t>
    </dgm:pt>
    <dgm:pt modelId="{09A738BD-5CE0-4440-AC6D-7BB89AE997C0}">
      <dgm:prSet phldrT="[文本]" custT="1"/>
      <dgm:spPr/>
      <dgm:t>
        <a:bodyPr/>
        <a:lstStyle/>
        <a:p>
          <a:r>
            <a:rPr lang="zh-CN" altLang="en-US" sz="2000" b="1" dirty="0">
              <a:solidFill>
                <a:srgbClr val="FF0000"/>
              </a:solidFill>
            </a:rPr>
            <a:t>其他自选模块</a:t>
          </a:r>
        </a:p>
      </dgm:t>
    </dgm:pt>
    <dgm:pt modelId="{C573EAC7-8110-4C76-8ED0-B7ABB7ADC4B8}" type="parTrans" cxnId="{1A23240F-FDE9-44BD-9340-36B694F6A75E}">
      <dgm:prSet/>
      <dgm:spPr/>
      <dgm:t>
        <a:bodyPr/>
        <a:lstStyle/>
        <a:p>
          <a:endParaRPr lang="zh-CN" altLang="en-US" sz="3600"/>
        </a:p>
      </dgm:t>
    </dgm:pt>
    <dgm:pt modelId="{286B53A4-8713-481E-9944-7781CFA9E40E}" type="sibTrans" cxnId="{1A23240F-FDE9-44BD-9340-36B694F6A75E}">
      <dgm:prSet/>
      <dgm:spPr/>
      <dgm:t>
        <a:bodyPr/>
        <a:lstStyle/>
        <a:p>
          <a:endParaRPr lang="zh-CN" altLang="en-US" sz="3600"/>
        </a:p>
      </dgm:t>
    </dgm:pt>
    <dgm:pt modelId="{D1AD10F9-A33B-40EE-9F92-ECA94612F26E}">
      <dgm:prSet phldrT="[文本]" custT="1"/>
      <dgm:spPr/>
      <dgm:t>
        <a:bodyPr/>
        <a:lstStyle/>
        <a:p>
          <a:r>
            <a:rPr lang="zh-CN" altLang="en-US" sz="2000" dirty="0"/>
            <a:t>自动化测试</a:t>
          </a:r>
        </a:p>
      </dgm:t>
    </dgm:pt>
    <dgm:pt modelId="{A30E4911-A544-41DD-9A1C-02B8671A6149}" type="parTrans" cxnId="{85B496D1-3072-4D58-A2A5-D2F635ED5E0C}">
      <dgm:prSet/>
      <dgm:spPr/>
      <dgm:t>
        <a:bodyPr/>
        <a:lstStyle/>
        <a:p>
          <a:endParaRPr lang="zh-CN" altLang="en-US"/>
        </a:p>
      </dgm:t>
    </dgm:pt>
    <dgm:pt modelId="{1CF65E7E-F89D-4FDB-A9AD-680A10324AF6}" type="sibTrans" cxnId="{85B496D1-3072-4D58-A2A5-D2F635ED5E0C}">
      <dgm:prSet/>
      <dgm:spPr/>
      <dgm:t>
        <a:bodyPr/>
        <a:lstStyle/>
        <a:p>
          <a:endParaRPr lang="zh-CN" altLang="en-US"/>
        </a:p>
      </dgm:t>
    </dgm:pt>
    <dgm:pt modelId="{0CBA7555-F5EE-4034-9C01-6B2A8F787380}">
      <dgm:prSet phldrT="[文本]" custT="1"/>
      <dgm:spPr/>
      <dgm:t>
        <a:bodyPr/>
        <a:lstStyle/>
        <a:p>
          <a:r>
            <a:rPr lang="zh-CN" altLang="en-US" sz="2000" dirty="0">
              <a:solidFill>
                <a:schemeClr val="tx1"/>
              </a:solidFill>
            </a:rPr>
            <a:t>容器化</a:t>
          </a:r>
        </a:p>
      </dgm:t>
    </dgm:pt>
    <dgm:pt modelId="{76746751-182C-4D72-884D-D253C60C4194}" type="parTrans" cxnId="{B4D1DCC5-A47C-4455-A9DE-1B20931DAF7E}">
      <dgm:prSet/>
      <dgm:spPr/>
      <dgm:t>
        <a:bodyPr/>
        <a:lstStyle/>
        <a:p>
          <a:endParaRPr lang="zh-CN" altLang="en-US"/>
        </a:p>
      </dgm:t>
    </dgm:pt>
    <dgm:pt modelId="{F64F8330-CF0F-4ADD-9C36-BF25E7D21921}" type="sibTrans" cxnId="{B4D1DCC5-A47C-4455-A9DE-1B20931DAF7E}">
      <dgm:prSet/>
      <dgm:spPr/>
      <dgm:t>
        <a:bodyPr/>
        <a:lstStyle/>
        <a:p>
          <a:endParaRPr lang="zh-CN" altLang="en-US"/>
        </a:p>
      </dgm:t>
    </dgm:pt>
    <dgm:pt modelId="{EF655604-46FA-4D83-A7FC-B9D478A392B2}">
      <dgm:prSet phldrT="[文本]" custT="1"/>
      <dgm:spPr/>
      <dgm:t>
        <a:bodyPr/>
        <a:lstStyle/>
        <a:p>
          <a:r>
            <a:rPr lang="zh-CN" altLang="en-US" sz="2000" dirty="0">
              <a:solidFill>
                <a:schemeClr val="tx1"/>
              </a:solidFill>
            </a:rPr>
            <a:t>互评任务分配算法比较</a:t>
          </a:r>
        </a:p>
      </dgm:t>
    </dgm:pt>
    <dgm:pt modelId="{AE555435-04A7-4C3D-8146-448DAD983360}" type="parTrans" cxnId="{6B2EF893-68D6-4A9A-9F75-7970FF3A3A63}">
      <dgm:prSet/>
      <dgm:spPr/>
      <dgm:t>
        <a:bodyPr/>
        <a:lstStyle/>
        <a:p>
          <a:endParaRPr lang="zh-CN" altLang="en-US"/>
        </a:p>
      </dgm:t>
    </dgm:pt>
    <dgm:pt modelId="{E4BF8C52-8F1E-44AB-A62E-A61624AF9398}" type="sibTrans" cxnId="{6B2EF893-68D6-4A9A-9F75-7970FF3A3A63}">
      <dgm:prSet/>
      <dgm:spPr/>
      <dgm:t>
        <a:bodyPr/>
        <a:lstStyle/>
        <a:p>
          <a:endParaRPr lang="zh-CN" altLang="en-US"/>
        </a:p>
      </dgm:t>
    </dgm:pt>
    <dgm:pt modelId="{D176BEEB-4469-4F7B-BC02-99168B14DC2B}" type="pres">
      <dgm:prSet presAssocID="{39D55AD0-655D-4A71-BDC2-971A8FA9EA17}" presName="hierChild1" presStyleCnt="0">
        <dgm:presLayoutVars>
          <dgm:orgChart val="1"/>
          <dgm:chPref val="1"/>
          <dgm:dir/>
          <dgm:animOne val="branch"/>
          <dgm:animLvl val="lvl"/>
          <dgm:resizeHandles/>
        </dgm:presLayoutVars>
      </dgm:prSet>
      <dgm:spPr/>
    </dgm:pt>
    <dgm:pt modelId="{6C9E2E7C-67D9-4F8E-952E-586A49E4D95D}" type="pres">
      <dgm:prSet presAssocID="{23F82D35-5FEE-4663-B67C-F808C324A80A}" presName="hierRoot1" presStyleCnt="0">
        <dgm:presLayoutVars>
          <dgm:hierBranch val="init"/>
        </dgm:presLayoutVars>
      </dgm:prSet>
      <dgm:spPr/>
    </dgm:pt>
    <dgm:pt modelId="{22CB99D0-2557-49A9-83A2-C099AAB8C01B}" type="pres">
      <dgm:prSet presAssocID="{23F82D35-5FEE-4663-B67C-F808C324A80A}" presName="rootComposite1" presStyleCnt="0"/>
      <dgm:spPr/>
    </dgm:pt>
    <dgm:pt modelId="{C6EEF32D-F4EA-421A-8158-F0B34FE9DD81}" type="pres">
      <dgm:prSet presAssocID="{23F82D35-5FEE-4663-B67C-F808C324A80A}" presName="rootText1" presStyleLbl="node0" presStyleIdx="0" presStyleCnt="1" custScaleX="122368" custScaleY="79650">
        <dgm:presLayoutVars>
          <dgm:chPref val="3"/>
        </dgm:presLayoutVars>
      </dgm:prSet>
      <dgm:spPr/>
    </dgm:pt>
    <dgm:pt modelId="{C826E0E7-C0FB-4906-A1BA-3A43BAA5B902}" type="pres">
      <dgm:prSet presAssocID="{23F82D35-5FEE-4663-B67C-F808C324A80A}" presName="rootConnector1" presStyleLbl="node1" presStyleIdx="0" presStyleCnt="0"/>
      <dgm:spPr/>
    </dgm:pt>
    <dgm:pt modelId="{0C100099-0B1B-4DA0-9291-BEFBB9D464FE}" type="pres">
      <dgm:prSet presAssocID="{23F82D35-5FEE-4663-B67C-F808C324A80A}" presName="hierChild2" presStyleCnt="0"/>
      <dgm:spPr/>
    </dgm:pt>
    <dgm:pt modelId="{A5AA0AF3-5DB6-41E5-893A-DEBF059A9E4C}" type="pres">
      <dgm:prSet presAssocID="{BE83A3DD-0D17-4EB1-B95C-6A5C3EB22181}" presName="Name37" presStyleLbl="parChTrans1D2" presStyleIdx="0" presStyleCnt="5"/>
      <dgm:spPr/>
    </dgm:pt>
    <dgm:pt modelId="{758D2BB5-7891-4016-AD88-7EDA09BF4D8F}" type="pres">
      <dgm:prSet presAssocID="{08775FC8-2518-47AD-95F5-7B4EEFDACB7E}" presName="hierRoot2" presStyleCnt="0">
        <dgm:presLayoutVars>
          <dgm:hierBranch val="init"/>
        </dgm:presLayoutVars>
      </dgm:prSet>
      <dgm:spPr/>
    </dgm:pt>
    <dgm:pt modelId="{01B05BE4-9197-4A59-82B4-C711A0E411AB}" type="pres">
      <dgm:prSet presAssocID="{08775FC8-2518-47AD-95F5-7B4EEFDACB7E}" presName="rootComposite" presStyleCnt="0"/>
      <dgm:spPr/>
    </dgm:pt>
    <dgm:pt modelId="{7C0E62B4-13AA-4217-A626-B17329DC28A6}" type="pres">
      <dgm:prSet presAssocID="{08775FC8-2518-47AD-95F5-7B4EEFDACB7E}" presName="rootText" presStyleLbl="node2" presStyleIdx="0" presStyleCnt="5">
        <dgm:presLayoutVars>
          <dgm:chPref val="3"/>
        </dgm:presLayoutVars>
      </dgm:prSet>
      <dgm:spPr/>
    </dgm:pt>
    <dgm:pt modelId="{A98BA22B-12D7-4711-8624-4E9B7E96F740}" type="pres">
      <dgm:prSet presAssocID="{08775FC8-2518-47AD-95F5-7B4EEFDACB7E}" presName="rootConnector" presStyleLbl="node2" presStyleIdx="0" presStyleCnt="5"/>
      <dgm:spPr/>
    </dgm:pt>
    <dgm:pt modelId="{69C398A6-40B7-4D77-86AA-BA5A0A00B2A2}" type="pres">
      <dgm:prSet presAssocID="{08775FC8-2518-47AD-95F5-7B4EEFDACB7E}" presName="hierChild4" presStyleCnt="0"/>
      <dgm:spPr/>
    </dgm:pt>
    <dgm:pt modelId="{BDF568A8-F59E-433F-BF31-B4A613D8982B}" type="pres">
      <dgm:prSet presAssocID="{08775FC8-2518-47AD-95F5-7B4EEFDACB7E}" presName="hierChild5" presStyleCnt="0"/>
      <dgm:spPr/>
    </dgm:pt>
    <dgm:pt modelId="{DC3579F3-6E39-42BA-85F0-825947590E43}" type="pres">
      <dgm:prSet presAssocID="{A30E4911-A544-41DD-9A1C-02B8671A6149}" presName="Name37" presStyleLbl="parChTrans1D2" presStyleIdx="1" presStyleCnt="5"/>
      <dgm:spPr/>
    </dgm:pt>
    <dgm:pt modelId="{30372594-0DA9-4891-959C-B8E90C01F23B}" type="pres">
      <dgm:prSet presAssocID="{D1AD10F9-A33B-40EE-9F92-ECA94612F26E}" presName="hierRoot2" presStyleCnt="0">
        <dgm:presLayoutVars>
          <dgm:hierBranch val="init"/>
        </dgm:presLayoutVars>
      </dgm:prSet>
      <dgm:spPr/>
    </dgm:pt>
    <dgm:pt modelId="{DE262D26-158B-4262-BA46-B7ED2590155B}" type="pres">
      <dgm:prSet presAssocID="{D1AD10F9-A33B-40EE-9F92-ECA94612F26E}" presName="rootComposite" presStyleCnt="0"/>
      <dgm:spPr/>
    </dgm:pt>
    <dgm:pt modelId="{0BC7ECD1-D120-45E5-8ED6-7FD80CFE7490}" type="pres">
      <dgm:prSet presAssocID="{D1AD10F9-A33B-40EE-9F92-ECA94612F26E}" presName="rootText" presStyleLbl="node2" presStyleIdx="1" presStyleCnt="5">
        <dgm:presLayoutVars>
          <dgm:chPref val="3"/>
        </dgm:presLayoutVars>
      </dgm:prSet>
      <dgm:spPr/>
    </dgm:pt>
    <dgm:pt modelId="{9C14DD06-6588-448A-B85C-B9EC82802873}" type="pres">
      <dgm:prSet presAssocID="{D1AD10F9-A33B-40EE-9F92-ECA94612F26E}" presName="rootConnector" presStyleLbl="node2" presStyleIdx="1" presStyleCnt="5"/>
      <dgm:spPr/>
    </dgm:pt>
    <dgm:pt modelId="{8EA7E656-8459-4344-A212-248B0BFA6978}" type="pres">
      <dgm:prSet presAssocID="{D1AD10F9-A33B-40EE-9F92-ECA94612F26E}" presName="hierChild4" presStyleCnt="0"/>
      <dgm:spPr/>
    </dgm:pt>
    <dgm:pt modelId="{2603C8E7-177D-40EF-A156-0AF75C702E19}" type="pres">
      <dgm:prSet presAssocID="{D1AD10F9-A33B-40EE-9F92-ECA94612F26E}" presName="hierChild5" presStyleCnt="0"/>
      <dgm:spPr/>
    </dgm:pt>
    <dgm:pt modelId="{5C4A13BA-7712-4650-9E65-2B00EEB6B128}" type="pres">
      <dgm:prSet presAssocID="{76746751-182C-4D72-884D-D253C60C4194}" presName="Name37" presStyleLbl="parChTrans1D2" presStyleIdx="2" presStyleCnt="5"/>
      <dgm:spPr/>
    </dgm:pt>
    <dgm:pt modelId="{822446A6-4130-45CA-8F1D-EA09786C2B3E}" type="pres">
      <dgm:prSet presAssocID="{0CBA7555-F5EE-4034-9C01-6B2A8F787380}" presName="hierRoot2" presStyleCnt="0">
        <dgm:presLayoutVars>
          <dgm:hierBranch val="init"/>
        </dgm:presLayoutVars>
      </dgm:prSet>
      <dgm:spPr/>
    </dgm:pt>
    <dgm:pt modelId="{2E90D6BA-F39E-4A5E-A55F-8BF6BF5D6504}" type="pres">
      <dgm:prSet presAssocID="{0CBA7555-F5EE-4034-9C01-6B2A8F787380}" presName="rootComposite" presStyleCnt="0"/>
      <dgm:spPr/>
    </dgm:pt>
    <dgm:pt modelId="{04AA72F0-9421-4B1F-B8AF-AA9716D5A9FF}" type="pres">
      <dgm:prSet presAssocID="{0CBA7555-F5EE-4034-9C01-6B2A8F787380}" presName="rootText" presStyleLbl="node2" presStyleIdx="2" presStyleCnt="5">
        <dgm:presLayoutVars>
          <dgm:chPref val="3"/>
        </dgm:presLayoutVars>
      </dgm:prSet>
      <dgm:spPr/>
    </dgm:pt>
    <dgm:pt modelId="{0ECAA307-232F-41C2-864B-D14EF701153D}" type="pres">
      <dgm:prSet presAssocID="{0CBA7555-F5EE-4034-9C01-6B2A8F787380}" presName="rootConnector" presStyleLbl="node2" presStyleIdx="2" presStyleCnt="5"/>
      <dgm:spPr/>
    </dgm:pt>
    <dgm:pt modelId="{9872E8C2-5565-4B7D-B240-FD18E74A9F81}" type="pres">
      <dgm:prSet presAssocID="{0CBA7555-F5EE-4034-9C01-6B2A8F787380}" presName="hierChild4" presStyleCnt="0"/>
      <dgm:spPr/>
    </dgm:pt>
    <dgm:pt modelId="{CE0B4B56-014B-46F1-AF1E-72B531EE8932}" type="pres">
      <dgm:prSet presAssocID="{0CBA7555-F5EE-4034-9C01-6B2A8F787380}" presName="hierChild5" presStyleCnt="0"/>
      <dgm:spPr/>
    </dgm:pt>
    <dgm:pt modelId="{E81707B5-5603-4CA9-8DF1-7178799FA750}" type="pres">
      <dgm:prSet presAssocID="{AE555435-04A7-4C3D-8146-448DAD983360}" presName="Name37" presStyleLbl="parChTrans1D2" presStyleIdx="3" presStyleCnt="5"/>
      <dgm:spPr/>
    </dgm:pt>
    <dgm:pt modelId="{594F7482-2CF7-4082-827B-4AAC5D1D093E}" type="pres">
      <dgm:prSet presAssocID="{EF655604-46FA-4D83-A7FC-B9D478A392B2}" presName="hierRoot2" presStyleCnt="0">
        <dgm:presLayoutVars>
          <dgm:hierBranch val="init"/>
        </dgm:presLayoutVars>
      </dgm:prSet>
      <dgm:spPr/>
    </dgm:pt>
    <dgm:pt modelId="{811252E9-7116-4943-9551-4B17D9FB57BC}" type="pres">
      <dgm:prSet presAssocID="{EF655604-46FA-4D83-A7FC-B9D478A392B2}" presName="rootComposite" presStyleCnt="0"/>
      <dgm:spPr/>
    </dgm:pt>
    <dgm:pt modelId="{52BFD198-1641-40E8-8293-F94B8C47CCCE}" type="pres">
      <dgm:prSet presAssocID="{EF655604-46FA-4D83-A7FC-B9D478A392B2}" presName="rootText" presStyleLbl="node2" presStyleIdx="3" presStyleCnt="5">
        <dgm:presLayoutVars>
          <dgm:chPref val="3"/>
        </dgm:presLayoutVars>
      </dgm:prSet>
      <dgm:spPr/>
    </dgm:pt>
    <dgm:pt modelId="{E845B0C1-1501-4196-B5D2-035BCA0BE2A6}" type="pres">
      <dgm:prSet presAssocID="{EF655604-46FA-4D83-A7FC-B9D478A392B2}" presName="rootConnector" presStyleLbl="node2" presStyleIdx="3" presStyleCnt="5"/>
      <dgm:spPr/>
    </dgm:pt>
    <dgm:pt modelId="{B0D494C0-9987-4E3B-9310-33AE4DFD57B1}" type="pres">
      <dgm:prSet presAssocID="{EF655604-46FA-4D83-A7FC-B9D478A392B2}" presName="hierChild4" presStyleCnt="0"/>
      <dgm:spPr/>
    </dgm:pt>
    <dgm:pt modelId="{67B019BB-44BE-4640-8B70-D4AFACC3ABEF}" type="pres">
      <dgm:prSet presAssocID="{EF655604-46FA-4D83-A7FC-B9D478A392B2}" presName="hierChild5" presStyleCnt="0"/>
      <dgm:spPr/>
    </dgm:pt>
    <dgm:pt modelId="{8F64D5AE-B636-4ADC-8533-7F40F04D9810}" type="pres">
      <dgm:prSet presAssocID="{C573EAC7-8110-4C76-8ED0-B7ABB7ADC4B8}" presName="Name37" presStyleLbl="parChTrans1D2" presStyleIdx="4" presStyleCnt="5"/>
      <dgm:spPr/>
    </dgm:pt>
    <dgm:pt modelId="{70610695-D473-40BB-9DEE-27CC30AB2AEB}" type="pres">
      <dgm:prSet presAssocID="{09A738BD-5CE0-4440-AC6D-7BB89AE997C0}" presName="hierRoot2" presStyleCnt="0">
        <dgm:presLayoutVars>
          <dgm:hierBranch val="init"/>
        </dgm:presLayoutVars>
      </dgm:prSet>
      <dgm:spPr/>
    </dgm:pt>
    <dgm:pt modelId="{BAF34DF4-4949-42A4-A754-7ECD2BB26BE9}" type="pres">
      <dgm:prSet presAssocID="{09A738BD-5CE0-4440-AC6D-7BB89AE997C0}" presName="rootComposite" presStyleCnt="0"/>
      <dgm:spPr/>
    </dgm:pt>
    <dgm:pt modelId="{57B04D62-F731-4AD9-96BA-B78F3AD22005}" type="pres">
      <dgm:prSet presAssocID="{09A738BD-5CE0-4440-AC6D-7BB89AE997C0}" presName="rootText" presStyleLbl="node2" presStyleIdx="4" presStyleCnt="5" custScaleX="123152">
        <dgm:presLayoutVars>
          <dgm:chPref val="3"/>
        </dgm:presLayoutVars>
      </dgm:prSet>
      <dgm:spPr/>
    </dgm:pt>
    <dgm:pt modelId="{1BB370C7-3B10-4AC7-BBA6-785E066E0EE8}" type="pres">
      <dgm:prSet presAssocID="{09A738BD-5CE0-4440-AC6D-7BB89AE997C0}" presName="rootConnector" presStyleLbl="node2" presStyleIdx="4" presStyleCnt="5"/>
      <dgm:spPr/>
    </dgm:pt>
    <dgm:pt modelId="{A6A9B75A-D96E-4ACA-8447-8DD78F656DCF}" type="pres">
      <dgm:prSet presAssocID="{09A738BD-5CE0-4440-AC6D-7BB89AE997C0}" presName="hierChild4" presStyleCnt="0"/>
      <dgm:spPr/>
    </dgm:pt>
    <dgm:pt modelId="{40BCFDE4-05F2-4C37-8C0C-A6EB75A321FA}" type="pres">
      <dgm:prSet presAssocID="{09A738BD-5CE0-4440-AC6D-7BB89AE997C0}" presName="hierChild5" presStyleCnt="0"/>
      <dgm:spPr/>
    </dgm:pt>
    <dgm:pt modelId="{C19E764E-5461-4B71-8566-6CC29B137196}" type="pres">
      <dgm:prSet presAssocID="{23F82D35-5FEE-4663-B67C-F808C324A80A}" presName="hierChild3" presStyleCnt="0"/>
      <dgm:spPr/>
    </dgm:pt>
  </dgm:ptLst>
  <dgm:cxnLst>
    <dgm:cxn modelId="{FEE9D60A-1476-4694-809D-96FDCF039649}" type="presOf" srcId="{D1AD10F9-A33B-40EE-9F92-ECA94612F26E}" destId="{9C14DD06-6588-448A-B85C-B9EC82802873}" srcOrd="1" destOrd="0" presId="urn:microsoft.com/office/officeart/2005/8/layout/orgChart1"/>
    <dgm:cxn modelId="{1A23240F-FDE9-44BD-9340-36B694F6A75E}" srcId="{23F82D35-5FEE-4663-B67C-F808C324A80A}" destId="{09A738BD-5CE0-4440-AC6D-7BB89AE997C0}" srcOrd="4" destOrd="0" parTransId="{C573EAC7-8110-4C76-8ED0-B7ABB7ADC4B8}" sibTransId="{286B53A4-8713-481E-9944-7781CFA9E40E}"/>
    <dgm:cxn modelId="{9F60092D-4A0E-46E9-BC67-12C3EAC35A38}" srcId="{23F82D35-5FEE-4663-B67C-F808C324A80A}" destId="{08775FC8-2518-47AD-95F5-7B4EEFDACB7E}" srcOrd="0" destOrd="0" parTransId="{BE83A3DD-0D17-4EB1-B95C-6A5C3EB22181}" sibTransId="{1C71B6E3-9792-4E63-B957-2596051B9919}"/>
    <dgm:cxn modelId="{92CFC72F-971D-4C47-83C9-97AB5E343AA0}" type="presOf" srcId="{08775FC8-2518-47AD-95F5-7B4EEFDACB7E}" destId="{7C0E62B4-13AA-4217-A626-B17329DC28A6}" srcOrd="0" destOrd="0" presId="urn:microsoft.com/office/officeart/2005/8/layout/orgChart1"/>
    <dgm:cxn modelId="{B3723035-F081-43C8-875C-B2356AFEA982}" type="presOf" srcId="{A30E4911-A544-41DD-9A1C-02B8671A6149}" destId="{DC3579F3-6E39-42BA-85F0-825947590E43}" srcOrd="0" destOrd="0" presId="urn:microsoft.com/office/officeart/2005/8/layout/orgChart1"/>
    <dgm:cxn modelId="{2F570544-0064-4074-89C9-FA448E5BBD5A}" type="presOf" srcId="{AE555435-04A7-4C3D-8146-448DAD983360}" destId="{E81707B5-5603-4CA9-8DF1-7178799FA750}" srcOrd="0" destOrd="0" presId="urn:microsoft.com/office/officeart/2005/8/layout/orgChart1"/>
    <dgm:cxn modelId="{AE275D47-F517-44A0-B791-3929DD099B7C}" type="presOf" srcId="{09A738BD-5CE0-4440-AC6D-7BB89AE997C0}" destId="{57B04D62-F731-4AD9-96BA-B78F3AD22005}" srcOrd="0" destOrd="0" presId="urn:microsoft.com/office/officeart/2005/8/layout/orgChart1"/>
    <dgm:cxn modelId="{1D341F4B-DEAF-436F-899F-8F11F5E13361}" type="presOf" srcId="{BE83A3DD-0D17-4EB1-B95C-6A5C3EB22181}" destId="{A5AA0AF3-5DB6-41E5-893A-DEBF059A9E4C}" srcOrd="0" destOrd="0" presId="urn:microsoft.com/office/officeart/2005/8/layout/orgChart1"/>
    <dgm:cxn modelId="{1230926F-C578-4CB7-9889-FAD512518CCD}" type="presOf" srcId="{0CBA7555-F5EE-4034-9C01-6B2A8F787380}" destId="{0ECAA307-232F-41C2-864B-D14EF701153D}" srcOrd="1" destOrd="0" presId="urn:microsoft.com/office/officeart/2005/8/layout/orgChart1"/>
    <dgm:cxn modelId="{43B5EA73-CDD2-4E02-8909-716F36AAA73A}" type="presOf" srcId="{0CBA7555-F5EE-4034-9C01-6B2A8F787380}" destId="{04AA72F0-9421-4B1F-B8AF-AA9716D5A9FF}" srcOrd="0" destOrd="0" presId="urn:microsoft.com/office/officeart/2005/8/layout/orgChart1"/>
    <dgm:cxn modelId="{26302F8D-1FAD-4BDD-8800-C3940FEAB102}" type="presOf" srcId="{76746751-182C-4D72-884D-D253C60C4194}" destId="{5C4A13BA-7712-4650-9E65-2B00EEB6B128}" srcOrd="0" destOrd="0" presId="urn:microsoft.com/office/officeart/2005/8/layout/orgChart1"/>
    <dgm:cxn modelId="{6B2EF893-68D6-4A9A-9F75-7970FF3A3A63}" srcId="{23F82D35-5FEE-4663-B67C-F808C324A80A}" destId="{EF655604-46FA-4D83-A7FC-B9D478A392B2}" srcOrd="3" destOrd="0" parTransId="{AE555435-04A7-4C3D-8146-448DAD983360}" sibTransId="{E4BF8C52-8F1E-44AB-A62E-A61624AF9398}"/>
    <dgm:cxn modelId="{7C487F94-199F-4C09-BFD0-72B92EE349CC}" type="presOf" srcId="{EF655604-46FA-4D83-A7FC-B9D478A392B2}" destId="{52BFD198-1641-40E8-8293-F94B8C47CCCE}" srcOrd="0" destOrd="0" presId="urn:microsoft.com/office/officeart/2005/8/layout/orgChart1"/>
    <dgm:cxn modelId="{5FC99B9A-1EC5-4494-B65D-70327EA179A8}" srcId="{39D55AD0-655D-4A71-BDC2-971A8FA9EA17}" destId="{23F82D35-5FEE-4663-B67C-F808C324A80A}" srcOrd="0" destOrd="0" parTransId="{8EBAD24B-181D-41A7-B885-97430C44941B}" sibTransId="{BD8B49F7-729C-43E3-8979-AA7D928053B8}"/>
    <dgm:cxn modelId="{E188C5A5-5E51-4EAE-A159-8226F0BFC864}" type="presOf" srcId="{C573EAC7-8110-4C76-8ED0-B7ABB7ADC4B8}" destId="{8F64D5AE-B636-4ADC-8533-7F40F04D9810}" srcOrd="0" destOrd="0" presId="urn:microsoft.com/office/officeart/2005/8/layout/orgChart1"/>
    <dgm:cxn modelId="{15CC1CB0-807B-4062-88B9-5A7D840874FD}" type="presOf" srcId="{08775FC8-2518-47AD-95F5-7B4EEFDACB7E}" destId="{A98BA22B-12D7-4711-8624-4E9B7E96F740}" srcOrd="1" destOrd="0" presId="urn:microsoft.com/office/officeart/2005/8/layout/orgChart1"/>
    <dgm:cxn modelId="{DB6F17B9-A07B-4EC8-8ABE-5FFA15220112}" type="presOf" srcId="{23F82D35-5FEE-4663-B67C-F808C324A80A}" destId="{C826E0E7-C0FB-4906-A1BA-3A43BAA5B902}" srcOrd="1" destOrd="0" presId="urn:microsoft.com/office/officeart/2005/8/layout/orgChart1"/>
    <dgm:cxn modelId="{7DC5E6C1-E7F6-4486-8D6C-3455BD445F82}" type="presOf" srcId="{D1AD10F9-A33B-40EE-9F92-ECA94612F26E}" destId="{0BC7ECD1-D120-45E5-8ED6-7FD80CFE7490}" srcOrd="0" destOrd="0" presId="urn:microsoft.com/office/officeart/2005/8/layout/orgChart1"/>
    <dgm:cxn modelId="{B4D1DCC5-A47C-4455-A9DE-1B20931DAF7E}" srcId="{23F82D35-5FEE-4663-B67C-F808C324A80A}" destId="{0CBA7555-F5EE-4034-9C01-6B2A8F787380}" srcOrd="2" destOrd="0" parTransId="{76746751-182C-4D72-884D-D253C60C4194}" sibTransId="{F64F8330-CF0F-4ADD-9C36-BF25E7D21921}"/>
    <dgm:cxn modelId="{60897ED0-F8DA-4FA3-BC8F-FB6F82045AF0}" type="presOf" srcId="{23F82D35-5FEE-4663-B67C-F808C324A80A}" destId="{C6EEF32D-F4EA-421A-8158-F0B34FE9DD81}" srcOrd="0" destOrd="0" presId="urn:microsoft.com/office/officeart/2005/8/layout/orgChart1"/>
    <dgm:cxn modelId="{85B496D1-3072-4D58-A2A5-D2F635ED5E0C}" srcId="{23F82D35-5FEE-4663-B67C-F808C324A80A}" destId="{D1AD10F9-A33B-40EE-9F92-ECA94612F26E}" srcOrd="1" destOrd="0" parTransId="{A30E4911-A544-41DD-9A1C-02B8671A6149}" sibTransId="{1CF65E7E-F89D-4FDB-A9AD-680A10324AF6}"/>
    <dgm:cxn modelId="{5F4CD3DE-620F-497A-BC71-BB8B52A57ABC}" type="presOf" srcId="{39D55AD0-655D-4A71-BDC2-971A8FA9EA17}" destId="{D176BEEB-4469-4F7B-BC02-99168B14DC2B}" srcOrd="0" destOrd="0" presId="urn:microsoft.com/office/officeart/2005/8/layout/orgChart1"/>
    <dgm:cxn modelId="{486416E9-8262-419E-86A6-94378677D9C7}" type="presOf" srcId="{EF655604-46FA-4D83-A7FC-B9D478A392B2}" destId="{E845B0C1-1501-4196-B5D2-035BCA0BE2A6}" srcOrd="1" destOrd="0" presId="urn:microsoft.com/office/officeart/2005/8/layout/orgChart1"/>
    <dgm:cxn modelId="{6C38BCFB-CAF4-464A-B823-AD174D6773FB}" type="presOf" srcId="{09A738BD-5CE0-4440-AC6D-7BB89AE997C0}" destId="{1BB370C7-3B10-4AC7-BBA6-785E066E0EE8}" srcOrd="1" destOrd="0" presId="urn:microsoft.com/office/officeart/2005/8/layout/orgChart1"/>
    <dgm:cxn modelId="{0E2DDB62-6621-4077-8332-5F94B2898C8B}" type="presParOf" srcId="{D176BEEB-4469-4F7B-BC02-99168B14DC2B}" destId="{6C9E2E7C-67D9-4F8E-952E-586A49E4D95D}" srcOrd="0" destOrd="0" presId="urn:microsoft.com/office/officeart/2005/8/layout/orgChart1"/>
    <dgm:cxn modelId="{60FF2866-1A2D-4C62-A068-79E9AAAD6FDC}" type="presParOf" srcId="{6C9E2E7C-67D9-4F8E-952E-586A49E4D95D}" destId="{22CB99D0-2557-49A9-83A2-C099AAB8C01B}" srcOrd="0" destOrd="0" presId="urn:microsoft.com/office/officeart/2005/8/layout/orgChart1"/>
    <dgm:cxn modelId="{F76977BD-20BD-4447-BF62-D1E740ADF8B2}" type="presParOf" srcId="{22CB99D0-2557-49A9-83A2-C099AAB8C01B}" destId="{C6EEF32D-F4EA-421A-8158-F0B34FE9DD81}" srcOrd="0" destOrd="0" presId="urn:microsoft.com/office/officeart/2005/8/layout/orgChart1"/>
    <dgm:cxn modelId="{4AEE3C56-3F37-46B5-AD35-EC1E060B2283}" type="presParOf" srcId="{22CB99D0-2557-49A9-83A2-C099AAB8C01B}" destId="{C826E0E7-C0FB-4906-A1BA-3A43BAA5B902}" srcOrd="1" destOrd="0" presId="urn:microsoft.com/office/officeart/2005/8/layout/orgChart1"/>
    <dgm:cxn modelId="{07129689-0AEF-4BB2-858D-D66EE9D025E8}" type="presParOf" srcId="{6C9E2E7C-67D9-4F8E-952E-586A49E4D95D}" destId="{0C100099-0B1B-4DA0-9291-BEFBB9D464FE}" srcOrd="1" destOrd="0" presId="urn:microsoft.com/office/officeart/2005/8/layout/orgChart1"/>
    <dgm:cxn modelId="{714BB204-0558-4308-BF40-C128CBFF6058}" type="presParOf" srcId="{0C100099-0B1B-4DA0-9291-BEFBB9D464FE}" destId="{A5AA0AF3-5DB6-41E5-893A-DEBF059A9E4C}" srcOrd="0" destOrd="0" presId="urn:microsoft.com/office/officeart/2005/8/layout/orgChart1"/>
    <dgm:cxn modelId="{8D8D3646-935B-4EE0-A302-AACE4CCFCBD7}" type="presParOf" srcId="{0C100099-0B1B-4DA0-9291-BEFBB9D464FE}" destId="{758D2BB5-7891-4016-AD88-7EDA09BF4D8F}" srcOrd="1" destOrd="0" presId="urn:microsoft.com/office/officeart/2005/8/layout/orgChart1"/>
    <dgm:cxn modelId="{4E016A11-432C-4137-AA68-6EDAFB1E106F}" type="presParOf" srcId="{758D2BB5-7891-4016-AD88-7EDA09BF4D8F}" destId="{01B05BE4-9197-4A59-82B4-C711A0E411AB}" srcOrd="0" destOrd="0" presId="urn:microsoft.com/office/officeart/2005/8/layout/orgChart1"/>
    <dgm:cxn modelId="{206AF378-BD67-4C38-B97C-109813EB42DB}" type="presParOf" srcId="{01B05BE4-9197-4A59-82B4-C711A0E411AB}" destId="{7C0E62B4-13AA-4217-A626-B17329DC28A6}" srcOrd="0" destOrd="0" presId="urn:microsoft.com/office/officeart/2005/8/layout/orgChart1"/>
    <dgm:cxn modelId="{2F7338A2-4D3E-47BB-B85D-633BC1053448}" type="presParOf" srcId="{01B05BE4-9197-4A59-82B4-C711A0E411AB}" destId="{A98BA22B-12D7-4711-8624-4E9B7E96F740}" srcOrd="1" destOrd="0" presId="urn:microsoft.com/office/officeart/2005/8/layout/orgChart1"/>
    <dgm:cxn modelId="{49CB6EC7-7A45-41DB-A5CE-DF8A887073C8}" type="presParOf" srcId="{758D2BB5-7891-4016-AD88-7EDA09BF4D8F}" destId="{69C398A6-40B7-4D77-86AA-BA5A0A00B2A2}" srcOrd="1" destOrd="0" presId="urn:microsoft.com/office/officeart/2005/8/layout/orgChart1"/>
    <dgm:cxn modelId="{44180558-7A81-4689-886D-C105321CBE6B}" type="presParOf" srcId="{758D2BB5-7891-4016-AD88-7EDA09BF4D8F}" destId="{BDF568A8-F59E-433F-BF31-B4A613D8982B}" srcOrd="2" destOrd="0" presId="urn:microsoft.com/office/officeart/2005/8/layout/orgChart1"/>
    <dgm:cxn modelId="{C5F68C7B-9A8F-4AB0-B62C-290A93E4B21D}" type="presParOf" srcId="{0C100099-0B1B-4DA0-9291-BEFBB9D464FE}" destId="{DC3579F3-6E39-42BA-85F0-825947590E43}" srcOrd="2" destOrd="0" presId="urn:microsoft.com/office/officeart/2005/8/layout/orgChart1"/>
    <dgm:cxn modelId="{713BD930-00B3-40BE-94FE-1C01F0088FD5}" type="presParOf" srcId="{0C100099-0B1B-4DA0-9291-BEFBB9D464FE}" destId="{30372594-0DA9-4891-959C-B8E90C01F23B}" srcOrd="3" destOrd="0" presId="urn:microsoft.com/office/officeart/2005/8/layout/orgChart1"/>
    <dgm:cxn modelId="{5798AE3B-D424-4BB8-8A74-D22AC80AEB1E}" type="presParOf" srcId="{30372594-0DA9-4891-959C-B8E90C01F23B}" destId="{DE262D26-158B-4262-BA46-B7ED2590155B}" srcOrd="0" destOrd="0" presId="urn:microsoft.com/office/officeart/2005/8/layout/orgChart1"/>
    <dgm:cxn modelId="{0F609195-AE4B-47B1-B140-CF018B4F3463}" type="presParOf" srcId="{DE262D26-158B-4262-BA46-B7ED2590155B}" destId="{0BC7ECD1-D120-45E5-8ED6-7FD80CFE7490}" srcOrd="0" destOrd="0" presId="urn:microsoft.com/office/officeart/2005/8/layout/orgChart1"/>
    <dgm:cxn modelId="{9AE31401-9242-4C11-A834-105E62FDD124}" type="presParOf" srcId="{DE262D26-158B-4262-BA46-B7ED2590155B}" destId="{9C14DD06-6588-448A-B85C-B9EC82802873}" srcOrd="1" destOrd="0" presId="urn:microsoft.com/office/officeart/2005/8/layout/orgChart1"/>
    <dgm:cxn modelId="{0B37FBB8-5EA9-48FE-A3AA-13550A87B895}" type="presParOf" srcId="{30372594-0DA9-4891-959C-B8E90C01F23B}" destId="{8EA7E656-8459-4344-A212-248B0BFA6978}" srcOrd="1" destOrd="0" presId="urn:microsoft.com/office/officeart/2005/8/layout/orgChart1"/>
    <dgm:cxn modelId="{771F74B0-2E5D-4A6E-B9E8-A6872DC99E47}" type="presParOf" srcId="{30372594-0DA9-4891-959C-B8E90C01F23B}" destId="{2603C8E7-177D-40EF-A156-0AF75C702E19}" srcOrd="2" destOrd="0" presId="urn:microsoft.com/office/officeart/2005/8/layout/orgChart1"/>
    <dgm:cxn modelId="{99A2CB67-7C27-4FBD-89B8-3C3700400B3D}" type="presParOf" srcId="{0C100099-0B1B-4DA0-9291-BEFBB9D464FE}" destId="{5C4A13BA-7712-4650-9E65-2B00EEB6B128}" srcOrd="4" destOrd="0" presId="urn:microsoft.com/office/officeart/2005/8/layout/orgChart1"/>
    <dgm:cxn modelId="{E5AAE0C5-493D-4C5D-BB17-2F16914135C2}" type="presParOf" srcId="{0C100099-0B1B-4DA0-9291-BEFBB9D464FE}" destId="{822446A6-4130-45CA-8F1D-EA09786C2B3E}" srcOrd="5" destOrd="0" presId="urn:microsoft.com/office/officeart/2005/8/layout/orgChart1"/>
    <dgm:cxn modelId="{DF32A93D-AAD4-4857-B603-A02A7CC4D13F}" type="presParOf" srcId="{822446A6-4130-45CA-8F1D-EA09786C2B3E}" destId="{2E90D6BA-F39E-4A5E-A55F-8BF6BF5D6504}" srcOrd="0" destOrd="0" presId="urn:microsoft.com/office/officeart/2005/8/layout/orgChart1"/>
    <dgm:cxn modelId="{038595D0-2A92-4B41-AEA0-3690CE60AE51}" type="presParOf" srcId="{2E90D6BA-F39E-4A5E-A55F-8BF6BF5D6504}" destId="{04AA72F0-9421-4B1F-B8AF-AA9716D5A9FF}" srcOrd="0" destOrd="0" presId="urn:microsoft.com/office/officeart/2005/8/layout/orgChart1"/>
    <dgm:cxn modelId="{9903EC11-B3B1-4B44-8E72-CDA654F43C67}" type="presParOf" srcId="{2E90D6BA-F39E-4A5E-A55F-8BF6BF5D6504}" destId="{0ECAA307-232F-41C2-864B-D14EF701153D}" srcOrd="1" destOrd="0" presId="urn:microsoft.com/office/officeart/2005/8/layout/orgChart1"/>
    <dgm:cxn modelId="{86CAF5B0-5A27-41CD-9AD8-C7DF79503B01}" type="presParOf" srcId="{822446A6-4130-45CA-8F1D-EA09786C2B3E}" destId="{9872E8C2-5565-4B7D-B240-FD18E74A9F81}" srcOrd="1" destOrd="0" presId="urn:microsoft.com/office/officeart/2005/8/layout/orgChart1"/>
    <dgm:cxn modelId="{974352BC-90E5-406B-8144-7F85B3618FF8}" type="presParOf" srcId="{822446A6-4130-45CA-8F1D-EA09786C2B3E}" destId="{CE0B4B56-014B-46F1-AF1E-72B531EE8932}" srcOrd="2" destOrd="0" presId="urn:microsoft.com/office/officeart/2005/8/layout/orgChart1"/>
    <dgm:cxn modelId="{A2A75F36-E572-4FE8-B358-F14F933E7280}" type="presParOf" srcId="{0C100099-0B1B-4DA0-9291-BEFBB9D464FE}" destId="{E81707B5-5603-4CA9-8DF1-7178799FA750}" srcOrd="6" destOrd="0" presId="urn:microsoft.com/office/officeart/2005/8/layout/orgChart1"/>
    <dgm:cxn modelId="{0EF2916D-9B6B-4E8D-AFA7-0780D0439A3E}" type="presParOf" srcId="{0C100099-0B1B-4DA0-9291-BEFBB9D464FE}" destId="{594F7482-2CF7-4082-827B-4AAC5D1D093E}" srcOrd="7" destOrd="0" presId="urn:microsoft.com/office/officeart/2005/8/layout/orgChart1"/>
    <dgm:cxn modelId="{E448379D-7443-47F3-B03F-210075894E33}" type="presParOf" srcId="{594F7482-2CF7-4082-827B-4AAC5D1D093E}" destId="{811252E9-7116-4943-9551-4B17D9FB57BC}" srcOrd="0" destOrd="0" presId="urn:microsoft.com/office/officeart/2005/8/layout/orgChart1"/>
    <dgm:cxn modelId="{F750DE4D-65A2-4364-BA4A-1643364CB397}" type="presParOf" srcId="{811252E9-7116-4943-9551-4B17D9FB57BC}" destId="{52BFD198-1641-40E8-8293-F94B8C47CCCE}" srcOrd="0" destOrd="0" presId="urn:microsoft.com/office/officeart/2005/8/layout/orgChart1"/>
    <dgm:cxn modelId="{B5E1836A-C46C-4B00-993A-C67416469CDB}" type="presParOf" srcId="{811252E9-7116-4943-9551-4B17D9FB57BC}" destId="{E845B0C1-1501-4196-B5D2-035BCA0BE2A6}" srcOrd="1" destOrd="0" presId="urn:microsoft.com/office/officeart/2005/8/layout/orgChart1"/>
    <dgm:cxn modelId="{3A11A13D-89AD-4236-A069-CF94CE08EDD5}" type="presParOf" srcId="{594F7482-2CF7-4082-827B-4AAC5D1D093E}" destId="{B0D494C0-9987-4E3B-9310-33AE4DFD57B1}" srcOrd="1" destOrd="0" presId="urn:microsoft.com/office/officeart/2005/8/layout/orgChart1"/>
    <dgm:cxn modelId="{A60D3E8B-9DDB-4206-8750-030B8012E51E}" type="presParOf" srcId="{594F7482-2CF7-4082-827B-4AAC5D1D093E}" destId="{67B019BB-44BE-4640-8B70-D4AFACC3ABEF}" srcOrd="2" destOrd="0" presId="urn:microsoft.com/office/officeart/2005/8/layout/orgChart1"/>
    <dgm:cxn modelId="{ED0907F5-E5FD-4A99-9179-7E75896B4236}" type="presParOf" srcId="{0C100099-0B1B-4DA0-9291-BEFBB9D464FE}" destId="{8F64D5AE-B636-4ADC-8533-7F40F04D9810}" srcOrd="8" destOrd="0" presId="urn:microsoft.com/office/officeart/2005/8/layout/orgChart1"/>
    <dgm:cxn modelId="{0DDF519E-7DB0-40A2-AC65-BA5E37DEF0F0}" type="presParOf" srcId="{0C100099-0B1B-4DA0-9291-BEFBB9D464FE}" destId="{70610695-D473-40BB-9DEE-27CC30AB2AEB}" srcOrd="9" destOrd="0" presId="urn:microsoft.com/office/officeart/2005/8/layout/orgChart1"/>
    <dgm:cxn modelId="{72C3433C-6C74-4105-A353-FF3E0C686AEC}" type="presParOf" srcId="{70610695-D473-40BB-9DEE-27CC30AB2AEB}" destId="{BAF34DF4-4949-42A4-A754-7ECD2BB26BE9}" srcOrd="0" destOrd="0" presId="urn:microsoft.com/office/officeart/2005/8/layout/orgChart1"/>
    <dgm:cxn modelId="{919AAE3F-5BD7-4662-9961-A0485D5BEB2C}" type="presParOf" srcId="{BAF34DF4-4949-42A4-A754-7ECD2BB26BE9}" destId="{57B04D62-F731-4AD9-96BA-B78F3AD22005}" srcOrd="0" destOrd="0" presId="urn:microsoft.com/office/officeart/2005/8/layout/orgChart1"/>
    <dgm:cxn modelId="{280CB20E-D20F-4D55-806F-A5290B1589C4}" type="presParOf" srcId="{BAF34DF4-4949-42A4-A754-7ECD2BB26BE9}" destId="{1BB370C7-3B10-4AC7-BBA6-785E066E0EE8}" srcOrd="1" destOrd="0" presId="urn:microsoft.com/office/officeart/2005/8/layout/orgChart1"/>
    <dgm:cxn modelId="{36610851-E109-47F9-9DAB-91E010332243}" type="presParOf" srcId="{70610695-D473-40BB-9DEE-27CC30AB2AEB}" destId="{A6A9B75A-D96E-4ACA-8447-8DD78F656DCF}" srcOrd="1" destOrd="0" presId="urn:microsoft.com/office/officeart/2005/8/layout/orgChart1"/>
    <dgm:cxn modelId="{E3BD20C0-9CD6-4966-9146-738C7DC7B08C}" type="presParOf" srcId="{70610695-D473-40BB-9DEE-27CC30AB2AEB}" destId="{40BCFDE4-05F2-4C37-8C0C-A6EB75A321FA}" srcOrd="2" destOrd="0" presId="urn:microsoft.com/office/officeart/2005/8/layout/orgChart1"/>
    <dgm:cxn modelId="{E8CC6B1A-5A4B-4417-8139-E589C226E0F5}" type="presParOf" srcId="{6C9E2E7C-67D9-4F8E-952E-586A49E4D95D}" destId="{C19E764E-5461-4B71-8566-6CC29B1371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025D0-B4CA-4D81-98F8-1F1E4F70B3B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0F638231-BCE7-4D01-8C99-6F63938BF213}">
      <dgm:prSet phldrT="[文本]" custT="1"/>
      <dgm:spPr/>
      <dgm:t>
        <a:bodyPr/>
        <a:lstStyle/>
        <a:p>
          <a:r>
            <a:rPr lang="zh-CN" altLang="en-US" sz="2200" b="1" dirty="0">
              <a:solidFill>
                <a:srgbClr val="7030A0"/>
              </a:solidFill>
              <a:latin typeface="Times New Roman" panose="02020603050405020304" pitchFamily="18" charset="0"/>
              <a:cs typeface="Times New Roman" panose="02020603050405020304" pitchFamily="18" charset="0"/>
            </a:rPr>
            <a:t>组建期</a:t>
          </a:r>
          <a:endParaRPr lang="zh-CN" altLang="en-US" sz="2200" dirty="0"/>
        </a:p>
      </dgm:t>
    </dgm:pt>
    <dgm:pt modelId="{87C063A5-93F5-4C57-BB3F-A12EAB9F1966}" type="parTrans" cxnId="{DDA34834-B89E-4004-B4C5-6B29426033FD}">
      <dgm:prSet/>
      <dgm:spPr/>
      <dgm:t>
        <a:bodyPr/>
        <a:lstStyle/>
        <a:p>
          <a:endParaRPr lang="zh-CN" altLang="en-US" sz="1800"/>
        </a:p>
      </dgm:t>
    </dgm:pt>
    <dgm:pt modelId="{F1C5E9A7-7830-49EF-BBAF-826C65CBF78F}" type="sibTrans" cxnId="{DDA34834-B89E-4004-B4C5-6B29426033FD}">
      <dgm:prSet/>
      <dgm:spPr/>
      <dgm:t>
        <a:bodyPr/>
        <a:lstStyle/>
        <a:p>
          <a:endParaRPr lang="zh-CN" altLang="en-US" sz="1800"/>
        </a:p>
      </dgm:t>
    </dgm:pt>
    <dgm:pt modelId="{6C3C0074-708F-4CB7-A56F-BB4854B0A265}">
      <dgm:prSet phldrT="[文本]" custT="1"/>
      <dgm:spPr/>
      <dgm:t>
        <a:bodyPr/>
        <a:lstStyle/>
        <a:p>
          <a:r>
            <a:rPr lang="zh-CN" altLang="en-US" sz="2200" b="1" dirty="0">
              <a:solidFill>
                <a:srgbClr val="7030A0"/>
              </a:solidFill>
              <a:latin typeface="Times New Roman" panose="02020603050405020304" pitchFamily="18" charset="0"/>
              <a:cs typeface="Times New Roman" panose="02020603050405020304" pitchFamily="18" charset="0"/>
            </a:rPr>
            <a:t>激荡期</a:t>
          </a:r>
          <a:endParaRPr lang="zh-CN" altLang="en-US" sz="2200" dirty="0"/>
        </a:p>
      </dgm:t>
    </dgm:pt>
    <dgm:pt modelId="{E1A23AB4-02D3-4017-9755-C37866087AEE}" type="parTrans" cxnId="{39C7597F-CDD3-42F0-9E92-0DD87004AEE6}">
      <dgm:prSet/>
      <dgm:spPr/>
      <dgm:t>
        <a:bodyPr/>
        <a:lstStyle/>
        <a:p>
          <a:endParaRPr lang="zh-CN" altLang="en-US" sz="1800"/>
        </a:p>
      </dgm:t>
    </dgm:pt>
    <dgm:pt modelId="{4E50AB4B-777D-4D4E-ADC9-B4006EF921F1}" type="sibTrans" cxnId="{39C7597F-CDD3-42F0-9E92-0DD87004AEE6}">
      <dgm:prSet/>
      <dgm:spPr/>
      <dgm:t>
        <a:bodyPr/>
        <a:lstStyle/>
        <a:p>
          <a:endParaRPr lang="zh-CN" altLang="en-US" sz="1800"/>
        </a:p>
      </dgm:t>
    </dgm:pt>
    <dgm:pt modelId="{2DF92844-0789-409E-8F20-6BF2E6E2B29F}">
      <dgm:prSet phldrT="[文本]" custT="1"/>
      <dgm:spPr/>
      <dgm:t>
        <a:bodyPr/>
        <a:lstStyle/>
        <a:p>
          <a:r>
            <a:rPr lang="zh-CN" altLang="en-US" sz="2200" b="1" dirty="0">
              <a:solidFill>
                <a:srgbClr val="7030A0"/>
              </a:solidFill>
              <a:latin typeface="Times New Roman" panose="02020603050405020304" pitchFamily="18" charset="0"/>
              <a:cs typeface="Times New Roman" panose="02020603050405020304" pitchFamily="18" charset="0"/>
            </a:rPr>
            <a:t>规范期</a:t>
          </a:r>
          <a:endParaRPr lang="zh-CN" altLang="en-US" sz="2200" dirty="0"/>
        </a:p>
      </dgm:t>
    </dgm:pt>
    <dgm:pt modelId="{D37DC7C8-65D9-4D9B-AEF1-893719A5F1BA}" type="parTrans" cxnId="{D00B81E5-A4DD-41B6-8E48-722575F2C485}">
      <dgm:prSet/>
      <dgm:spPr/>
      <dgm:t>
        <a:bodyPr/>
        <a:lstStyle/>
        <a:p>
          <a:endParaRPr lang="zh-CN" altLang="en-US" sz="1800"/>
        </a:p>
      </dgm:t>
    </dgm:pt>
    <dgm:pt modelId="{CE479427-282B-49CB-AB4A-72B99E93D892}" type="sibTrans" cxnId="{D00B81E5-A4DD-41B6-8E48-722575F2C485}">
      <dgm:prSet/>
      <dgm:spPr/>
      <dgm:t>
        <a:bodyPr/>
        <a:lstStyle/>
        <a:p>
          <a:endParaRPr lang="zh-CN" altLang="en-US" sz="1800"/>
        </a:p>
      </dgm:t>
    </dgm:pt>
    <dgm:pt modelId="{5ACEB5A8-93D0-41DF-A0E2-30CA73AABC74}">
      <dgm:prSet phldrT="[文本]" custT="1"/>
      <dgm:spPr/>
      <dgm:t>
        <a:bodyPr/>
        <a:lstStyle/>
        <a:p>
          <a:r>
            <a:rPr lang="zh-CN" altLang="en-US" sz="2200" b="1" dirty="0">
              <a:solidFill>
                <a:srgbClr val="7030A0"/>
              </a:solidFill>
              <a:latin typeface="Times New Roman" panose="02020603050405020304" pitchFamily="18" charset="0"/>
              <a:cs typeface="Times New Roman" panose="02020603050405020304" pitchFamily="18" charset="0"/>
            </a:rPr>
            <a:t>运行期</a:t>
          </a:r>
          <a:endParaRPr lang="en-US" altLang="zh-CN" sz="2200" b="1" dirty="0">
            <a:solidFill>
              <a:srgbClr val="7030A0"/>
            </a:solidFill>
            <a:latin typeface="Times New Roman" panose="02020603050405020304" pitchFamily="18" charset="0"/>
            <a:cs typeface="Times New Roman" panose="02020603050405020304" pitchFamily="18" charset="0"/>
          </a:endParaRPr>
        </a:p>
      </dgm:t>
    </dgm:pt>
    <dgm:pt modelId="{245F5359-C5FE-42E3-A89D-776A4AACB85D}" type="parTrans" cxnId="{8BE8DF25-4F71-44B6-A9EA-91FC0273ABBF}">
      <dgm:prSet/>
      <dgm:spPr/>
      <dgm:t>
        <a:bodyPr/>
        <a:lstStyle/>
        <a:p>
          <a:endParaRPr lang="zh-CN" altLang="en-US" sz="1800"/>
        </a:p>
      </dgm:t>
    </dgm:pt>
    <dgm:pt modelId="{8917D09A-77A8-4D85-AC42-D5E27B58648F}" type="sibTrans" cxnId="{8BE8DF25-4F71-44B6-A9EA-91FC0273ABBF}">
      <dgm:prSet/>
      <dgm:spPr/>
      <dgm:t>
        <a:bodyPr/>
        <a:lstStyle/>
        <a:p>
          <a:endParaRPr lang="zh-CN" altLang="en-US" sz="1800"/>
        </a:p>
      </dgm:t>
    </dgm:pt>
    <dgm:pt modelId="{8B06DB3A-BAF9-442A-9086-876536220271}">
      <dgm:prSet phldrT="[文本]" custT="1"/>
      <dgm:spPr/>
      <dgm:t>
        <a:bodyPr/>
        <a:lstStyle/>
        <a:p>
          <a:r>
            <a:rPr lang="zh-CN" altLang="en-US" sz="2200" b="1" dirty="0">
              <a:solidFill>
                <a:srgbClr val="7030A0"/>
              </a:solidFill>
              <a:latin typeface="Times New Roman" panose="02020603050405020304" pitchFamily="18" charset="0"/>
              <a:cs typeface="Times New Roman" panose="02020603050405020304" pitchFamily="18" charset="0"/>
            </a:rPr>
            <a:t>休整期</a:t>
          </a:r>
          <a:endParaRPr lang="zh-CN" altLang="en-US" sz="2200" dirty="0"/>
        </a:p>
      </dgm:t>
    </dgm:pt>
    <dgm:pt modelId="{882543BE-28BC-4C04-A790-7760E0156593}" type="parTrans" cxnId="{C7879221-6151-42F8-B34F-FD3A44C3A986}">
      <dgm:prSet/>
      <dgm:spPr/>
      <dgm:t>
        <a:bodyPr/>
        <a:lstStyle/>
        <a:p>
          <a:endParaRPr lang="zh-CN" altLang="en-US" sz="1800"/>
        </a:p>
      </dgm:t>
    </dgm:pt>
    <dgm:pt modelId="{6F9E5400-9D5F-4616-80E5-45294BB0D9C6}" type="sibTrans" cxnId="{C7879221-6151-42F8-B34F-FD3A44C3A986}">
      <dgm:prSet/>
      <dgm:spPr/>
      <dgm:t>
        <a:bodyPr/>
        <a:lstStyle/>
        <a:p>
          <a:endParaRPr lang="zh-CN" altLang="en-US" sz="1800"/>
        </a:p>
      </dgm:t>
    </dgm:pt>
    <dgm:pt modelId="{39BD6DDE-F195-495A-82F4-7D9A28F6714F}" type="pres">
      <dgm:prSet presAssocID="{B86025D0-B4CA-4D81-98F8-1F1E4F70B3BB}" presName="rootnode" presStyleCnt="0">
        <dgm:presLayoutVars>
          <dgm:chMax/>
          <dgm:chPref/>
          <dgm:dir/>
          <dgm:animLvl val="lvl"/>
        </dgm:presLayoutVars>
      </dgm:prSet>
      <dgm:spPr/>
    </dgm:pt>
    <dgm:pt modelId="{BFC54015-8B62-4E15-AC57-9C2774216AB3}" type="pres">
      <dgm:prSet presAssocID="{0F638231-BCE7-4D01-8C99-6F63938BF213}" presName="composite" presStyleCnt="0"/>
      <dgm:spPr/>
    </dgm:pt>
    <dgm:pt modelId="{E0122446-69A2-49D2-8D41-3FAA8122CFC4}" type="pres">
      <dgm:prSet presAssocID="{0F638231-BCE7-4D01-8C99-6F63938BF213}" presName="LShape" presStyleLbl="alignNode1" presStyleIdx="0" presStyleCnt="9"/>
      <dgm:spPr/>
    </dgm:pt>
    <dgm:pt modelId="{A89F2A5F-68C4-4796-A03D-9FDE63D8C0E9}" type="pres">
      <dgm:prSet presAssocID="{0F638231-BCE7-4D01-8C99-6F63938BF213}" presName="ParentText" presStyleLbl="revTx" presStyleIdx="0" presStyleCnt="5">
        <dgm:presLayoutVars>
          <dgm:chMax val="0"/>
          <dgm:chPref val="0"/>
          <dgm:bulletEnabled val="1"/>
        </dgm:presLayoutVars>
      </dgm:prSet>
      <dgm:spPr/>
    </dgm:pt>
    <dgm:pt modelId="{B5C23E4B-139B-45D8-902F-20EF790D942A}" type="pres">
      <dgm:prSet presAssocID="{0F638231-BCE7-4D01-8C99-6F63938BF213}" presName="Triangle" presStyleLbl="alignNode1" presStyleIdx="1" presStyleCnt="9"/>
      <dgm:spPr/>
    </dgm:pt>
    <dgm:pt modelId="{B2FE355B-5E3C-482F-8656-001A81C3F072}" type="pres">
      <dgm:prSet presAssocID="{F1C5E9A7-7830-49EF-BBAF-826C65CBF78F}" presName="sibTrans" presStyleCnt="0"/>
      <dgm:spPr/>
    </dgm:pt>
    <dgm:pt modelId="{374C1E93-9263-45D1-8B8A-D354D5C64330}" type="pres">
      <dgm:prSet presAssocID="{F1C5E9A7-7830-49EF-BBAF-826C65CBF78F}" presName="space" presStyleCnt="0"/>
      <dgm:spPr/>
    </dgm:pt>
    <dgm:pt modelId="{C4B37E31-0677-4BCB-8749-739A12A983DE}" type="pres">
      <dgm:prSet presAssocID="{6C3C0074-708F-4CB7-A56F-BB4854B0A265}" presName="composite" presStyleCnt="0"/>
      <dgm:spPr/>
    </dgm:pt>
    <dgm:pt modelId="{DB6E0811-0213-40FC-8423-615F70B3A0A5}" type="pres">
      <dgm:prSet presAssocID="{6C3C0074-708F-4CB7-A56F-BB4854B0A265}" presName="LShape" presStyleLbl="alignNode1" presStyleIdx="2" presStyleCnt="9"/>
      <dgm:spPr/>
    </dgm:pt>
    <dgm:pt modelId="{1CDB7A2A-DBB6-438D-873F-A85B40F78578}" type="pres">
      <dgm:prSet presAssocID="{6C3C0074-708F-4CB7-A56F-BB4854B0A265}" presName="ParentText" presStyleLbl="revTx" presStyleIdx="1" presStyleCnt="5">
        <dgm:presLayoutVars>
          <dgm:chMax val="0"/>
          <dgm:chPref val="0"/>
          <dgm:bulletEnabled val="1"/>
        </dgm:presLayoutVars>
      </dgm:prSet>
      <dgm:spPr/>
    </dgm:pt>
    <dgm:pt modelId="{0FB3F409-2571-499B-A218-1D291C8D034D}" type="pres">
      <dgm:prSet presAssocID="{6C3C0074-708F-4CB7-A56F-BB4854B0A265}" presName="Triangle" presStyleLbl="alignNode1" presStyleIdx="3" presStyleCnt="9"/>
      <dgm:spPr/>
    </dgm:pt>
    <dgm:pt modelId="{6A80852F-34E4-4FCA-9589-B54A2BE3FC26}" type="pres">
      <dgm:prSet presAssocID="{4E50AB4B-777D-4D4E-ADC9-B4006EF921F1}" presName="sibTrans" presStyleCnt="0"/>
      <dgm:spPr/>
    </dgm:pt>
    <dgm:pt modelId="{932C0F7C-3B56-4177-9D8F-9998DC5D24C9}" type="pres">
      <dgm:prSet presAssocID="{4E50AB4B-777D-4D4E-ADC9-B4006EF921F1}" presName="space" presStyleCnt="0"/>
      <dgm:spPr/>
    </dgm:pt>
    <dgm:pt modelId="{7CB6C90F-ABD5-4212-BFA5-6AF3B54D6D30}" type="pres">
      <dgm:prSet presAssocID="{2DF92844-0789-409E-8F20-6BF2E6E2B29F}" presName="composite" presStyleCnt="0"/>
      <dgm:spPr/>
    </dgm:pt>
    <dgm:pt modelId="{AB073163-241E-414E-9DB9-4C842726B01C}" type="pres">
      <dgm:prSet presAssocID="{2DF92844-0789-409E-8F20-6BF2E6E2B29F}" presName="LShape" presStyleLbl="alignNode1" presStyleIdx="4" presStyleCnt="9"/>
      <dgm:spPr/>
    </dgm:pt>
    <dgm:pt modelId="{FF77C37D-5F55-4F2A-A4A3-4944815E47ED}" type="pres">
      <dgm:prSet presAssocID="{2DF92844-0789-409E-8F20-6BF2E6E2B29F}" presName="ParentText" presStyleLbl="revTx" presStyleIdx="2" presStyleCnt="5">
        <dgm:presLayoutVars>
          <dgm:chMax val="0"/>
          <dgm:chPref val="0"/>
          <dgm:bulletEnabled val="1"/>
        </dgm:presLayoutVars>
      </dgm:prSet>
      <dgm:spPr/>
    </dgm:pt>
    <dgm:pt modelId="{E24B0C6A-8680-4CB1-90BF-090A0A6234F2}" type="pres">
      <dgm:prSet presAssocID="{2DF92844-0789-409E-8F20-6BF2E6E2B29F}" presName="Triangle" presStyleLbl="alignNode1" presStyleIdx="5" presStyleCnt="9"/>
      <dgm:spPr/>
    </dgm:pt>
    <dgm:pt modelId="{92BCE710-7746-4D30-BD55-ED01E83BF14F}" type="pres">
      <dgm:prSet presAssocID="{CE479427-282B-49CB-AB4A-72B99E93D892}" presName="sibTrans" presStyleCnt="0"/>
      <dgm:spPr/>
    </dgm:pt>
    <dgm:pt modelId="{2D46635A-FCC6-4562-B518-BF216720C4D7}" type="pres">
      <dgm:prSet presAssocID="{CE479427-282B-49CB-AB4A-72B99E93D892}" presName="space" presStyleCnt="0"/>
      <dgm:spPr/>
    </dgm:pt>
    <dgm:pt modelId="{F7BB6FCC-81D2-41AD-8D90-6E683F8C3CA9}" type="pres">
      <dgm:prSet presAssocID="{5ACEB5A8-93D0-41DF-A0E2-30CA73AABC74}" presName="composite" presStyleCnt="0"/>
      <dgm:spPr/>
    </dgm:pt>
    <dgm:pt modelId="{4F809F50-673C-496E-925D-3ED9E5A6E4E5}" type="pres">
      <dgm:prSet presAssocID="{5ACEB5A8-93D0-41DF-A0E2-30CA73AABC74}" presName="LShape" presStyleLbl="alignNode1" presStyleIdx="6" presStyleCnt="9"/>
      <dgm:spPr/>
    </dgm:pt>
    <dgm:pt modelId="{4B8FED1B-D31C-4F14-9502-3DBB9EEA9009}" type="pres">
      <dgm:prSet presAssocID="{5ACEB5A8-93D0-41DF-A0E2-30CA73AABC74}" presName="ParentText" presStyleLbl="revTx" presStyleIdx="3" presStyleCnt="5">
        <dgm:presLayoutVars>
          <dgm:chMax val="0"/>
          <dgm:chPref val="0"/>
          <dgm:bulletEnabled val="1"/>
        </dgm:presLayoutVars>
      </dgm:prSet>
      <dgm:spPr/>
    </dgm:pt>
    <dgm:pt modelId="{7CA3EA5F-5901-4373-8A00-BE218B2F6069}" type="pres">
      <dgm:prSet presAssocID="{5ACEB5A8-93D0-41DF-A0E2-30CA73AABC74}" presName="Triangle" presStyleLbl="alignNode1" presStyleIdx="7" presStyleCnt="9"/>
      <dgm:spPr/>
    </dgm:pt>
    <dgm:pt modelId="{DDFA246F-1E51-4B6D-8247-B1D6052D914A}" type="pres">
      <dgm:prSet presAssocID="{8917D09A-77A8-4D85-AC42-D5E27B58648F}" presName="sibTrans" presStyleCnt="0"/>
      <dgm:spPr/>
    </dgm:pt>
    <dgm:pt modelId="{1C8A48BD-C904-4953-9C1D-7149ED928037}" type="pres">
      <dgm:prSet presAssocID="{8917D09A-77A8-4D85-AC42-D5E27B58648F}" presName="space" presStyleCnt="0"/>
      <dgm:spPr/>
    </dgm:pt>
    <dgm:pt modelId="{8AE7A5C2-CC03-4C98-B83C-8A14EAE3837F}" type="pres">
      <dgm:prSet presAssocID="{8B06DB3A-BAF9-442A-9086-876536220271}" presName="composite" presStyleCnt="0"/>
      <dgm:spPr/>
    </dgm:pt>
    <dgm:pt modelId="{2DE811E0-D90A-426B-98EE-837203A3E891}" type="pres">
      <dgm:prSet presAssocID="{8B06DB3A-BAF9-442A-9086-876536220271}" presName="LShape" presStyleLbl="alignNode1" presStyleIdx="8" presStyleCnt="9"/>
      <dgm:spPr/>
    </dgm:pt>
    <dgm:pt modelId="{B4635F73-FA0F-4471-8264-A4F11C563C9C}" type="pres">
      <dgm:prSet presAssocID="{8B06DB3A-BAF9-442A-9086-876536220271}" presName="ParentText" presStyleLbl="revTx" presStyleIdx="4" presStyleCnt="5">
        <dgm:presLayoutVars>
          <dgm:chMax val="0"/>
          <dgm:chPref val="0"/>
          <dgm:bulletEnabled val="1"/>
        </dgm:presLayoutVars>
      </dgm:prSet>
      <dgm:spPr/>
    </dgm:pt>
  </dgm:ptLst>
  <dgm:cxnLst>
    <dgm:cxn modelId="{DF19D21C-B572-46DB-9A82-02F42049AB16}" type="presOf" srcId="{0F638231-BCE7-4D01-8C99-6F63938BF213}" destId="{A89F2A5F-68C4-4796-A03D-9FDE63D8C0E9}" srcOrd="0" destOrd="0" presId="urn:microsoft.com/office/officeart/2009/3/layout/StepUpProcess"/>
    <dgm:cxn modelId="{C7879221-6151-42F8-B34F-FD3A44C3A986}" srcId="{B86025D0-B4CA-4D81-98F8-1F1E4F70B3BB}" destId="{8B06DB3A-BAF9-442A-9086-876536220271}" srcOrd="4" destOrd="0" parTransId="{882543BE-28BC-4C04-A790-7760E0156593}" sibTransId="{6F9E5400-9D5F-4616-80E5-45294BB0D9C6}"/>
    <dgm:cxn modelId="{8BE8DF25-4F71-44B6-A9EA-91FC0273ABBF}" srcId="{B86025D0-B4CA-4D81-98F8-1F1E4F70B3BB}" destId="{5ACEB5A8-93D0-41DF-A0E2-30CA73AABC74}" srcOrd="3" destOrd="0" parTransId="{245F5359-C5FE-42E3-A89D-776A4AACB85D}" sibTransId="{8917D09A-77A8-4D85-AC42-D5E27B58648F}"/>
    <dgm:cxn modelId="{DDA34834-B89E-4004-B4C5-6B29426033FD}" srcId="{B86025D0-B4CA-4D81-98F8-1F1E4F70B3BB}" destId="{0F638231-BCE7-4D01-8C99-6F63938BF213}" srcOrd="0" destOrd="0" parTransId="{87C063A5-93F5-4C57-BB3F-A12EAB9F1966}" sibTransId="{F1C5E9A7-7830-49EF-BBAF-826C65CBF78F}"/>
    <dgm:cxn modelId="{AACAE05E-611A-4329-9745-9D91F5AC25B1}" type="presOf" srcId="{2DF92844-0789-409E-8F20-6BF2E6E2B29F}" destId="{FF77C37D-5F55-4F2A-A4A3-4944815E47ED}" srcOrd="0" destOrd="0" presId="urn:microsoft.com/office/officeart/2009/3/layout/StepUpProcess"/>
    <dgm:cxn modelId="{39C7597F-CDD3-42F0-9E92-0DD87004AEE6}" srcId="{B86025D0-B4CA-4D81-98F8-1F1E4F70B3BB}" destId="{6C3C0074-708F-4CB7-A56F-BB4854B0A265}" srcOrd="1" destOrd="0" parTransId="{E1A23AB4-02D3-4017-9755-C37866087AEE}" sibTransId="{4E50AB4B-777D-4D4E-ADC9-B4006EF921F1}"/>
    <dgm:cxn modelId="{D9404194-7767-4DB8-A6FE-912F6BB69860}" type="presOf" srcId="{5ACEB5A8-93D0-41DF-A0E2-30CA73AABC74}" destId="{4B8FED1B-D31C-4F14-9502-3DBB9EEA9009}" srcOrd="0" destOrd="0" presId="urn:microsoft.com/office/officeart/2009/3/layout/StepUpProcess"/>
    <dgm:cxn modelId="{E96711CA-8073-4B76-8E7E-BBAFD2B2CDFE}" type="presOf" srcId="{8B06DB3A-BAF9-442A-9086-876536220271}" destId="{B4635F73-FA0F-4471-8264-A4F11C563C9C}" srcOrd="0" destOrd="0" presId="urn:microsoft.com/office/officeart/2009/3/layout/StepUpProcess"/>
    <dgm:cxn modelId="{D00B81E5-A4DD-41B6-8E48-722575F2C485}" srcId="{B86025D0-B4CA-4D81-98F8-1F1E4F70B3BB}" destId="{2DF92844-0789-409E-8F20-6BF2E6E2B29F}" srcOrd="2" destOrd="0" parTransId="{D37DC7C8-65D9-4D9B-AEF1-893719A5F1BA}" sibTransId="{CE479427-282B-49CB-AB4A-72B99E93D892}"/>
    <dgm:cxn modelId="{177C06EC-3487-4C63-9B99-D264BF0E986D}" type="presOf" srcId="{B86025D0-B4CA-4D81-98F8-1F1E4F70B3BB}" destId="{39BD6DDE-F195-495A-82F4-7D9A28F6714F}" srcOrd="0" destOrd="0" presId="urn:microsoft.com/office/officeart/2009/3/layout/StepUpProcess"/>
    <dgm:cxn modelId="{D65F16F3-0177-4205-B5C8-497D2B5FDD2F}" type="presOf" srcId="{6C3C0074-708F-4CB7-A56F-BB4854B0A265}" destId="{1CDB7A2A-DBB6-438D-873F-A85B40F78578}" srcOrd="0" destOrd="0" presId="urn:microsoft.com/office/officeart/2009/3/layout/StepUpProcess"/>
    <dgm:cxn modelId="{43FA5187-4EB6-46DE-B7EF-09B430A79992}" type="presParOf" srcId="{39BD6DDE-F195-495A-82F4-7D9A28F6714F}" destId="{BFC54015-8B62-4E15-AC57-9C2774216AB3}" srcOrd="0" destOrd="0" presId="urn:microsoft.com/office/officeart/2009/3/layout/StepUpProcess"/>
    <dgm:cxn modelId="{020FC133-52C4-420E-ABB0-13C65E5E058C}" type="presParOf" srcId="{BFC54015-8B62-4E15-AC57-9C2774216AB3}" destId="{E0122446-69A2-49D2-8D41-3FAA8122CFC4}" srcOrd="0" destOrd="0" presId="urn:microsoft.com/office/officeart/2009/3/layout/StepUpProcess"/>
    <dgm:cxn modelId="{34FBF99D-70D0-4645-9083-8D4E17AED0C2}" type="presParOf" srcId="{BFC54015-8B62-4E15-AC57-9C2774216AB3}" destId="{A89F2A5F-68C4-4796-A03D-9FDE63D8C0E9}" srcOrd="1" destOrd="0" presId="urn:microsoft.com/office/officeart/2009/3/layout/StepUpProcess"/>
    <dgm:cxn modelId="{FB9F8A34-D3FF-4238-A9D2-56E981EBD626}" type="presParOf" srcId="{BFC54015-8B62-4E15-AC57-9C2774216AB3}" destId="{B5C23E4B-139B-45D8-902F-20EF790D942A}" srcOrd="2" destOrd="0" presId="urn:microsoft.com/office/officeart/2009/3/layout/StepUpProcess"/>
    <dgm:cxn modelId="{683F13CC-7E58-4E32-A995-1B2E951F9439}" type="presParOf" srcId="{39BD6DDE-F195-495A-82F4-7D9A28F6714F}" destId="{B2FE355B-5E3C-482F-8656-001A81C3F072}" srcOrd="1" destOrd="0" presId="urn:microsoft.com/office/officeart/2009/3/layout/StepUpProcess"/>
    <dgm:cxn modelId="{E9A2477D-FA05-4DCE-9342-BBD4EA38F239}" type="presParOf" srcId="{B2FE355B-5E3C-482F-8656-001A81C3F072}" destId="{374C1E93-9263-45D1-8B8A-D354D5C64330}" srcOrd="0" destOrd="0" presId="urn:microsoft.com/office/officeart/2009/3/layout/StepUpProcess"/>
    <dgm:cxn modelId="{7624128F-5F09-477C-8E24-C83BEA86DA95}" type="presParOf" srcId="{39BD6DDE-F195-495A-82F4-7D9A28F6714F}" destId="{C4B37E31-0677-4BCB-8749-739A12A983DE}" srcOrd="2" destOrd="0" presId="urn:microsoft.com/office/officeart/2009/3/layout/StepUpProcess"/>
    <dgm:cxn modelId="{5D2AB5D2-3880-4979-A96D-A2101E78C4F9}" type="presParOf" srcId="{C4B37E31-0677-4BCB-8749-739A12A983DE}" destId="{DB6E0811-0213-40FC-8423-615F70B3A0A5}" srcOrd="0" destOrd="0" presId="urn:microsoft.com/office/officeart/2009/3/layout/StepUpProcess"/>
    <dgm:cxn modelId="{D4D835B7-907A-4961-8B69-69D57342BB9F}" type="presParOf" srcId="{C4B37E31-0677-4BCB-8749-739A12A983DE}" destId="{1CDB7A2A-DBB6-438D-873F-A85B40F78578}" srcOrd="1" destOrd="0" presId="urn:microsoft.com/office/officeart/2009/3/layout/StepUpProcess"/>
    <dgm:cxn modelId="{B512E0A7-AFE4-4F31-A9E3-08A3553E6A29}" type="presParOf" srcId="{C4B37E31-0677-4BCB-8749-739A12A983DE}" destId="{0FB3F409-2571-499B-A218-1D291C8D034D}" srcOrd="2" destOrd="0" presId="urn:microsoft.com/office/officeart/2009/3/layout/StepUpProcess"/>
    <dgm:cxn modelId="{8879F3C4-7F15-4173-BBC4-C2A044AD84E1}" type="presParOf" srcId="{39BD6DDE-F195-495A-82F4-7D9A28F6714F}" destId="{6A80852F-34E4-4FCA-9589-B54A2BE3FC26}" srcOrd="3" destOrd="0" presId="urn:microsoft.com/office/officeart/2009/3/layout/StepUpProcess"/>
    <dgm:cxn modelId="{E5022CD2-2744-42CA-9816-3276C381547E}" type="presParOf" srcId="{6A80852F-34E4-4FCA-9589-B54A2BE3FC26}" destId="{932C0F7C-3B56-4177-9D8F-9998DC5D24C9}" srcOrd="0" destOrd="0" presId="urn:microsoft.com/office/officeart/2009/3/layout/StepUpProcess"/>
    <dgm:cxn modelId="{18454795-D7D2-4911-8753-26106529C333}" type="presParOf" srcId="{39BD6DDE-F195-495A-82F4-7D9A28F6714F}" destId="{7CB6C90F-ABD5-4212-BFA5-6AF3B54D6D30}" srcOrd="4" destOrd="0" presId="urn:microsoft.com/office/officeart/2009/3/layout/StepUpProcess"/>
    <dgm:cxn modelId="{5AC5410F-F1B6-49FC-B839-F04D34B684D2}" type="presParOf" srcId="{7CB6C90F-ABD5-4212-BFA5-6AF3B54D6D30}" destId="{AB073163-241E-414E-9DB9-4C842726B01C}" srcOrd="0" destOrd="0" presId="urn:microsoft.com/office/officeart/2009/3/layout/StepUpProcess"/>
    <dgm:cxn modelId="{C5A0A664-DFB9-4D49-A577-60ECAE0D6ADC}" type="presParOf" srcId="{7CB6C90F-ABD5-4212-BFA5-6AF3B54D6D30}" destId="{FF77C37D-5F55-4F2A-A4A3-4944815E47ED}" srcOrd="1" destOrd="0" presId="urn:microsoft.com/office/officeart/2009/3/layout/StepUpProcess"/>
    <dgm:cxn modelId="{2427145E-8D05-47EE-B078-BDC47A1F62A7}" type="presParOf" srcId="{7CB6C90F-ABD5-4212-BFA5-6AF3B54D6D30}" destId="{E24B0C6A-8680-4CB1-90BF-090A0A6234F2}" srcOrd="2" destOrd="0" presId="urn:microsoft.com/office/officeart/2009/3/layout/StepUpProcess"/>
    <dgm:cxn modelId="{046BC8B9-0CB3-4311-A181-469638140419}" type="presParOf" srcId="{39BD6DDE-F195-495A-82F4-7D9A28F6714F}" destId="{92BCE710-7746-4D30-BD55-ED01E83BF14F}" srcOrd="5" destOrd="0" presId="urn:microsoft.com/office/officeart/2009/3/layout/StepUpProcess"/>
    <dgm:cxn modelId="{C78AD09D-61B5-4338-B6CA-C9FD33980ED5}" type="presParOf" srcId="{92BCE710-7746-4D30-BD55-ED01E83BF14F}" destId="{2D46635A-FCC6-4562-B518-BF216720C4D7}" srcOrd="0" destOrd="0" presId="urn:microsoft.com/office/officeart/2009/3/layout/StepUpProcess"/>
    <dgm:cxn modelId="{CA0C0CAB-B20E-48BC-ACE3-9C7CC576EA43}" type="presParOf" srcId="{39BD6DDE-F195-495A-82F4-7D9A28F6714F}" destId="{F7BB6FCC-81D2-41AD-8D90-6E683F8C3CA9}" srcOrd="6" destOrd="0" presId="urn:microsoft.com/office/officeart/2009/3/layout/StepUpProcess"/>
    <dgm:cxn modelId="{8E774ABB-C683-479C-A210-69E32378C5EB}" type="presParOf" srcId="{F7BB6FCC-81D2-41AD-8D90-6E683F8C3CA9}" destId="{4F809F50-673C-496E-925D-3ED9E5A6E4E5}" srcOrd="0" destOrd="0" presId="urn:microsoft.com/office/officeart/2009/3/layout/StepUpProcess"/>
    <dgm:cxn modelId="{CAB106E4-4C8F-48F4-B54D-7E204C282FDC}" type="presParOf" srcId="{F7BB6FCC-81D2-41AD-8D90-6E683F8C3CA9}" destId="{4B8FED1B-D31C-4F14-9502-3DBB9EEA9009}" srcOrd="1" destOrd="0" presId="urn:microsoft.com/office/officeart/2009/3/layout/StepUpProcess"/>
    <dgm:cxn modelId="{914A3ABF-966B-425D-B8EA-A31A6106DF65}" type="presParOf" srcId="{F7BB6FCC-81D2-41AD-8D90-6E683F8C3CA9}" destId="{7CA3EA5F-5901-4373-8A00-BE218B2F6069}" srcOrd="2" destOrd="0" presId="urn:microsoft.com/office/officeart/2009/3/layout/StepUpProcess"/>
    <dgm:cxn modelId="{D4CAD7E2-3617-45FA-AEB4-B5CDADCB4F07}" type="presParOf" srcId="{39BD6DDE-F195-495A-82F4-7D9A28F6714F}" destId="{DDFA246F-1E51-4B6D-8247-B1D6052D914A}" srcOrd="7" destOrd="0" presId="urn:microsoft.com/office/officeart/2009/3/layout/StepUpProcess"/>
    <dgm:cxn modelId="{569B49CE-54CA-4899-ACF7-605A9527BDC9}" type="presParOf" srcId="{DDFA246F-1E51-4B6D-8247-B1D6052D914A}" destId="{1C8A48BD-C904-4953-9C1D-7149ED928037}" srcOrd="0" destOrd="0" presId="urn:microsoft.com/office/officeart/2009/3/layout/StepUpProcess"/>
    <dgm:cxn modelId="{CE6E027E-F073-4948-AF86-5133DECF30BA}" type="presParOf" srcId="{39BD6DDE-F195-495A-82F4-7D9A28F6714F}" destId="{8AE7A5C2-CC03-4C98-B83C-8A14EAE3837F}" srcOrd="8" destOrd="0" presId="urn:microsoft.com/office/officeart/2009/3/layout/StepUpProcess"/>
    <dgm:cxn modelId="{F751BBC5-D253-4542-95AD-B60C9C6A9087}" type="presParOf" srcId="{8AE7A5C2-CC03-4C98-B83C-8A14EAE3837F}" destId="{2DE811E0-D90A-426B-98EE-837203A3E891}" srcOrd="0" destOrd="0" presId="urn:microsoft.com/office/officeart/2009/3/layout/StepUpProcess"/>
    <dgm:cxn modelId="{E4870BAF-675B-4E8C-9C5B-12CF91129045}" type="presParOf" srcId="{8AE7A5C2-CC03-4C98-B83C-8A14EAE3837F}" destId="{B4635F73-FA0F-4471-8264-A4F11C563C9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DD88E8-AA96-4958-AECE-43B5A8CC8C26}" type="doc">
      <dgm:prSet loTypeId="urn:microsoft.com/office/officeart/2005/8/layout/hProcess9" loCatId="process" qsTypeId="urn:microsoft.com/office/officeart/2005/8/quickstyle/simple3" qsCatId="simple" csTypeId="urn:microsoft.com/office/officeart/2005/8/colors/colorful5" csCatId="colorful" phldr="1"/>
      <dgm:spPr/>
    </dgm:pt>
    <dgm:pt modelId="{3B9863C7-4010-456F-BD51-F46C530001D7}">
      <dgm:prSet phldrT="[文本]" custT="1"/>
      <dgm:spPr/>
      <dgm:t>
        <a:bodyPr/>
        <a:lstStyle/>
        <a:p>
          <a:r>
            <a:rPr lang="zh-CN" altLang="en-US" sz="2800" b="1" dirty="0"/>
            <a:t>项目发起</a:t>
          </a:r>
        </a:p>
      </dgm:t>
    </dgm:pt>
    <dgm:pt modelId="{C3004754-30A4-4C79-BD83-FC0036845093}" type="parTrans" cxnId="{40E4D400-69C3-42B0-8E0A-80C4BFFB5A70}">
      <dgm:prSet/>
      <dgm:spPr/>
      <dgm:t>
        <a:bodyPr/>
        <a:lstStyle/>
        <a:p>
          <a:endParaRPr lang="zh-CN" altLang="en-US" sz="1100"/>
        </a:p>
      </dgm:t>
    </dgm:pt>
    <dgm:pt modelId="{E80AFD83-9411-470D-B2BF-1E36B9C28EDB}" type="sibTrans" cxnId="{40E4D400-69C3-42B0-8E0A-80C4BFFB5A70}">
      <dgm:prSet/>
      <dgm:spPr/>
      <dgm:t>
        <a:bodyPr/>
        <a:lstStyle/>
        <a:p>
          <a:endParaRPr lang="zh-CN" altLang="en-US" sz="1100"/>
        </a:p>
      </dgm:t>
    </dgm:pt>
    <dgm:pt modelId="{F3D4FEA6-6479-4B49-BF77-8FA7F496C45F}">
      <dgm:prSet custT="1"/>
      <dgm:spPr/>
      <dgm:t>
        <a:bodyPr/>
        <a:lstStyle/>
        <a:p>
          <a:r>
            <a:rPr lang="zh-CN" altLang="en-US" sz="2800" b="1" dirty="0"/>
            <a:t>项目决策</a:t>
          </a:r>
          <a:endParaRPr lang="en-US" altLang="zh-CN" sz="2800" b="1" dirty="0"/>
        </a:p>
      </dgm:t>
    </dgm:pt>
    <dgm:pt modelId="{F139459E-F3D8-4CE4-8F13-55710A705FC9}" type="parTrans" cxnId="{B2B00E78-21B7-4EF9-9ABD-DB6CE91769EC}">
      <dgm:prSet/>
      <dgm:spPr/>
      <dgm:t>
        <a:bodyPr/>
        <a:lstStyle/>
        <a:p>
          <a:endParaRPr lang="zh-CN" altLang="en-US" sz="1100"/>
        </a:p>
      </dgm:t>
    </dgm:pt>
    <dgm:pt modelId="{8325BB9F-9D20-4EF9-A58B-886911F417D3}" type="sibTrans" cxnId="{B2B00E78-21B7-4EF9-9ABD-DB6CE91769EC}">
      <dgm:prSet/>
      <dgm:spPr/>
      <dgm:t>
        <a:bodyPr/>
        <a:lstStyle/>
        <a:p>
          <a:endParaRPr lang="zh-CN" altLang="en-US" sz="1100"/>
        </a:p>
      </dgm:t>
    </dgm:pt>
    <dgm:pt modelId="{AE97FCE3-385B-4B29-9CB5-B88F78A34790}">
      <dgm:prSet custT="1"/>
      <dgm:spPr/>
      <dgm:t>
        <a:bodyPr/>
        <a:lstStyle/>
        <a:p>
          <a:r>
            <a:rPr lang="zh-CN" altLang="en-US" sz="2800" b="1" dirty="0"/>
            <a:t>项目章程制定</a:t>
          </a:r>
          <a:endParaRPr lang="zh-CN" sz="2800" b="1" dirty="0"/>
        </a:p>
      </dgm:t>
    </dgm:pt>
    <dgm:pt modelId="{590BE140-F75A-421F-8986-DF2B2025B09F}" type="parTrans" cxnId="{B314444E-7824-4585-B45E-785968897CA5}">
      <dgm:prSet/>
      <dgm:spPr/>
      <dgm:t>
        <a:bodyPr/>
        <a:lstStyle/>
        <a:p>
          <a:endParaRPr lang="zh-CN" altLang="en-US" sz="1100"/>
        </a:p>
      </dgm:t>
    </dgm:pt>
    <dgm:pt modelId="{E5F94078-2A53-411B-A163-B18DF9BF5416}" type="sibTrans" cxnId="{B314444E-7824-4585-B45E-785968897CA5}">
      <dgm:prSet/>
      <dgm:spPr/>
      <dgm:t>
        <a:bodyPr/>
        <a:lstStyle/>
        <a:p>
          <a:endParaRPr lang="zh-CN" altLang="en-US" sz="1100"/>
        </a:p>
      </dgm:t>
    </dgm:pt>
    <dgm:pt modelId="{E194F8F4-2A97-4EA4-AB1D-72D9BFB1C88C}" type="pres">
      <dgm:prSet presAssocID="{10DD88E8-AA96-4958-AECE-43B5A8CC8C26}" presName="CompostProcess" presStyleCnt="0">
        <dgm:presLayoutVars>
          <dgm:dir/>
          <dgm:resizeHandles val="exact"/>
        </dgm:presLayoutVars>
      </dgm:prSet>
      <dgm:spPr/>
    </dgm:pt>
    <dgm:pt modelId="{B0BCF2BF-2CB9-490A-AAB0-751251DDC290}" type="pres">
      <dgm:prSet presAssocID="{10DD88E8-AA96-4958-AECE-43B5A8CC8C26}" presName="arrow" presStyleLbl="bgShp" presStyleIdx="0" presStyleCnt="1"/>
      <dgm:spPr/>
    </dgm:pt>
    <dgm:pt modelId="{CF10EA14-4BAE-4F54-B48C-10CB4A85AFD5}" type="pres">
      <dgm:prSet presAssocID="{10DD88E8-AA96-4958-AECE-43B5A8CC8C26}" presName="linearProcess" presStyleCnt="0"/>
      <dgm:spPr/>
    </dgm:pt>
    <dgm:pt modelId="{209A68F1-B95F-48C9-91CF-878CFE807F83}" type="pres">
      <dgm:prSet presAssocID="{3B9863C7-4010-456F-BD51-F46C530001D7}" presName="textNode" presStyleLbl="node1" presStyleIdx="0" presStyleCnt="3">
        <dgm:presLayoutVars>
          <dgm:bulletEnabled val="1"/>
        </dgm:presLayoutVars>
      </dgm:prSet>
      <dgm:spPr/>
    </dgm:pt>
    <dgm:pt modelId="{3F60596A-883F-44E7-9234-022824D07F93}" type="pres">
      <dgm:prSet presAssocID="{E80AFD83-9411-470D-B2BF-1E36B9C28EDB}" presName="sibTrans" presStyleCnt="0"/>
      <dgm:spPr/>
    </dgm:pt>
    <dgm:pt modelId="{95FEE6DA-CF14-4C13-88FD-0E1F68E12AB0}" type="pres">
      <dgm:prSet presAssocID="{F3D4FEA6-6479-4B49-BF77-8FA7F496C45F}" presName="textNode" presStyleLbl="node1" presStyleIdx="1" presStyleCnt="3">
        <dgm:presLayoutVars>
          <dgm:bulletEnabled val="1"/>
        </dgm:presLayoutVars>
      </dgm:prSet>
      <dgm:spPr/>
    </dgm:pt>
    <dgm:pt modelId="{05A46BDE-7E08-4149-A43B-AFFED1F5C5A3}" type="pres">
      <dgm:prSet presAssocID="{8325BB9F-9D20-4EF9-A58B-886911F417D3}" presName="sibTrans" presStyleCnt="0"/>
      <dgm:spPr/>
    </dgm:pt>
    <dgm:pt modelId="{787AA208-3F79-4486-B33E-827984294397}" type="pres">
      <dgm:prSet presAssocID="{AE97FCE3-385B-4B29-9CB5-B88F78A34790}" presName="textNode" presStyleLbl="node1" presStyleIdx="2" presStyleCnt="3">
        <dgm:presLayoutVars>
          <dgm:bulletEnabled val="1"/>
        </dgm:presLayoutVars>
      </dgm:prSet>
      <dgm:spPr/>
    </dgm:pt>
  </dgm:ptLst>
  <dgm:cxnLst>
    <dgm:cxn modelId="{40E4D400-69C3-42B0-8E0A-80C4BFFB5A70}" srcId="{10DD88E8-AA96-4958-AECE-43B5A8CC8C26}" destId="{3B9863C7-4010-456F-BD51-F46C530001D7}" srcOrd="0" destOrd="0" parTransId="{C3004754-30A4-4C79-BD83-FC0036845093}" sibTransId="{E80AFD83-9411-470D-B2BF-1E36B9C28EDB}"/>
    <dgm:cxn modelId="{B314444E-7824-4585-B45E-785968897CA5}" srcId="{10DD88E8-AA96-4958-AECE-43B5A8CC8C26}" destId="{AE97FCE3-385B-4B29-9CB5-B88F78A34790}" srcOrd="2" destOrd="0" parTransId="{590BE140-F75A-421F-8986-DF2B2025B09F}" sibTransId="{E5F94078-2A53-411B-A163-B18DF9BF5416}"/>
    <dgm:cxn modelId="{B2B00E78-21B7-4EF9-9ABD-DB6CE91769EC}" srcId="{10DD88E8-AA96-4958-AECE-43B5A8CC8C26}" destId="{F3D4FEA6-6479-4B49-BF77-8FA7F496C45F}" srcOrd="1" destOrd="0" parTransId="{F139459E-F3D8-4CE4-8F13-55710A705FC9}" sibTransId="{8325BB9F-9D20-4EF9-A58B-886911F417D3}"/>
    <dgm:cxn modelId="{FF494084-4B9E-4617-BD53-2417472CB285}" type="presOf" srcId="{AE97FCE3-385B-4B29-9CB5-B88F78A34790}" destId="{787AA208-3F79-4486-B33E-827984294397}" srcOrd="0" destOrd="0" presId="urn:microsoft.com/office/officeart/2005/8/layout/hProcess9"/>
    <dgm:cxn modelId="{12C301CF-0D10-4077-B19F-3BD09E554658}" type="presOf" srcId="{F3D4FEA6-6479-4B49-BF77-8FA7F496C45F}" destId="{95FEE6DA-CF14-4C13-88FD-0E1F68E12AB0}" srcOrd="0" destOrd="0" presId="urn:microsoft.com/office/officeart/2005/8/layout/hProcess9"/>
    <dgm:cxn modelId="{0860B9E3-3496-4BE4-97B3-1C4BE6DBD52F}" type="presOf" srcId="{10DD88E8-AA96-4958-AECE-43B5A8CC8C26}" destId="{E194F8F4-2A97-4EA4-AB1D-72D9BFB1C88C}" srcOrd="0" destOrd="0" presId="urn:microsoft.com/office/officeart/2005/8/layout/hProcess9"/>
    <dgm:cxn modelId="{0944C1F3-F066-4890-AC9C-76C31C8D509B}" type="presOf" srcId="{3B9863C7-4010-456F-BD51-F46C530001D7}" destId="{209A68F1-B95F-48C9-91CF-878CFE807F83}" srcOrd="0" destOrd="0" presId="urn:microsoft.com/office/officeart/2005/8/layout/hProcess9"/>
    <dgm:cxn modelId="{6716ACE4-207F-4B0F-94E0-FE626585784B}" type="presParOf" srcId="{E194F8F4-2A97-4EA4-AB1D-72D9BFB1C88C}" destId="{B0BCF2BF-2CB9-490A-AAB0-751251DDC290}" srcOrd="0" destOrd="0" presId="urn:microsoft.com/office/officeart/2005/8/layout/hProcess9"/>
    <dgm:cxn modelId="{7E16C21B-E269-4F25-97FC-AA4B6F8E1156}" type="presParOf" srcId="{E194F8F4-2A97-4EA4-AB1D-72D9BFB1C88C}" destId="{CF10EA14-4BAE-4F54-B48C-10CB4A85AFD5}" srcOrd="1" destOrd="0" presId="urn:microsoft.com/office/officeart/2005/8/layout/hProcess9"/>
    <dgm:cxn modelId="{4DE30D1F-8F73-454A-A0F7-1BD82562EB8F}" type="presParOf" srcId="{CF10EA14-4BAE-4F54-B48C-10CB4A85AFD5}" destId="{209A68F1-B95F-48C9-91CF-878CFE807F83}" srcOrd="0" destOrd="0" presId="urn:microsoft.com/office/officeart/2005/8/layout/hProcess9"/>
    <dgm:cxn modelId="{DB9A9B00-65AE-42DE-B403-67A9E63175CC}" type="presParOf" srcId="{CF10EA14-4BAE-4F54-B48C-10CB4A85AFD5}" destId="{3F60596A-883F-44E7-9234-022824D07F93}" srcOrd="1" destOrd="0" presId="urn:microsoft.com/office/officeart/2005/8/layout/hProcess9"/>
    <dgm:cxn modelId="{993332B5-F970-4178-A09A-C27B48998FAD}" type="presParOf" srcId="{CF10EA14-4BAE-4F54-B48C-10CB4A85AFD5}" destId="{95FEE6DA-CF14-4C13-88FD-0E1F68E12AB0}" srcOrd="2" destOrd="0" presId="urn:microsoft.com/office/officeart/2005/8/layout/hProcess9"/>
    <dgm:cxn modelId="{E82F28E6-89D4-4EE3-8CCB-8158F936177C}" type="presParOf" srcId="{CF10EA14-4BAE-4F54-B48C-10CB4A85AFD5}" destId="{05A46BDE-7E08-4149-A43B-AFFED1F5C5A3}" srcOrd="3" destOrd="0" presId="urn:microsoft.com/office/officeart/2005/8/layout/hProcess9"/>
    <dgm:cxn modelId="{34E316CD-2344-4742-AD6B-2B64433D3B0D}" type="presParOf" srcId="{CF10EA14-4BAE-4F54-B48C-10CB4A85AFD5}" destId="{787AA208-3F79-4486-B33E-82798429439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DCDA2C-430C-4A92-BBB3-856F7F5DC900}" type="doc">
      <dgm:prSet loTypeId="urn:microsoft.com/office/officeart/2005/8/layout/process1" loCatId="process" qsTypeId="urn:microsoft.com/office/officeart/2005/8/quickstyle/simple1" qsCatId="simple" csTypeId="urn:microsoft.com/office/officeart/2005/8/colors/accent1_2" csCatId="accent1" phldr="1"/>
      <dgm:spPr/>
    </dgm:pt>
    <dgm:pt modelId="{1FF12235-F5E9-43C9-A7A4-898D8F625141}">
      <dgm:prSet phldrT="[文本]" custT="1"/>
      <dgm:spPr/>
      <dgm:t>
        <a:bodyPr/>
        <a:lstStyle/>
        <a:p>
          <a:r>
            <a:rPr lang="zh-CN" altLang="en-US" sz="2000" b="1" dirty="0">
              <a:solidFill>
                <a:schemeClr val="bg1"/>
              </a:solidFill>
              <a:latin typeface="Times New Roman" panose="02020603050405020304" pitchFamily="18" charset="0"/>
              <a:cs typeface="Times New Roman" panose="02020603050405020304" pitchFamily="18" charset="0"/>
            </a:rPr>
            <a:t>邀请多位专家</a:t>
          </a:r>
          <a:endParaRPr lang="zh-CN" altLang="en-US" sz="2000" dirty="0">
            <a:solidFill>
              <a:schemeClr val="bg1"/>
            </a:solidFill>
          </a:endParaRPr>
        </a:p>
      </dgm:t>
    </dgm:pt>
    <dgm:pt modelId="{DB1ED5D2-A1DC-4A30-A243-86129B8FFDC2}" type="parTrans" cxnId="{D2137BF1-F94C-4C84-A18C-6F494334E8F7}">
      <dgm:prSet/>
      <dgm:spPr/>
      <dgm:t>
        <a:bodyPr/>
        <a:lstStyle/>
        <a:p>
          <a:endParaRPr lang="zh-CN" altLang="en-US" sz="2000">
            <a:solidFill>
              <a:schemeClr val="bg1"/>
            </a:solidFill>
          </a:endParaRPr>
        </a:p>
      </dgm:t>
    </dgm:pt>
    <dgm:pt modelId="{D6CEF078-8D38-45A0-BEE7-5A4D865093BD}" type="sibTrans" cxnId="{D2137BF1-F94C-4C84-A18C-6F494334E8F7}">
      <dgm:prSet custT="1"/>
      <dgm:spPr/>
      <dgm:t>
        <a:bodyPr/>
        <a:lstStyle/>
        <a:p>
          <a:endParaRPr lang="zh-CN" altLang="en-US" sz="1400">
            <a:solidFill>
              <a:schemeClr val="bg1"/>
            </a:solidFill>
          </a:endParaRPr>
        </a:p>
      </dgm:t>
    </dgm:pt>
    <dgm:pt modelId="{68EB524E-3CF9-4173-82C2-E002B2387109}">
      <dgm:prSet phldrT="[文本]" custT="1"/>
      <dgm:spPr/>
      <dgm:t>
        <a:bodyPr/>
        <a:lstStyle/>
        <a:p>
          <a:r>
            <a:rPr lang="zh-CN" altLang="en-US" sz="2000" b="1" dirty="0">
              <a:solidFill>
                <a:srgbClr val="FFFF00"/>
              </a:solidFill>
              <a:latin typeface="Times New Roman" panose="02020603050405020304" pitchFamily="18" charset="0"/>
              <a:cs typeface="Times New Roman" panose="02020603050405020304" pitchFamily="18" charset="0"/>
            </a:rPr>
            <a:t>独立、匿名</a:t>
          </a:r>
          <a:r>
            <a:rPr lang="zh-CN" altLang="en-US" sz="2000" b="1" dirty="0">
              <a:solidFill>
                <a:schemeClr val="bg1"/>
              </a:solidFill>
              <a:latin typeface="Times New Roman" panose="02020603050405020304" pitchFamily="18" charset="0"/>
              <a:cs typeface="Times New Roman" panose="02020603050405020304" pitchFamily="18" charset="0"/>
            </a:rPr>
            <a:t>发表意见</a:t>
          </a:r>
          <a:endParaRPr lang="zh-CN" altLang="en-US" sz="2000" dirty="0">
            <a:solidFill>
              <a:schemeClr val="bg1"/>
            </a:solidFill>
          </a:endParaRPr>
        </a:p>
      </dgm:t>
    </dgm:pt>
    <dgm:pt modelId="{82D5BE80-C5E5-49F7-8C49-AC48E5133423}" type="parTrans" cxnId="{3743846B-B547-4A3B-B10B-59CEB9534B20}">
      <dgm:prSet/>
      <dgm:spPr/>
      <dgm:t>
        <a:bodyPr/>
        <a:lstStyle/>
        <a:p>
          <a:endParaRPr lang="zh-CN" altLang="en-US" sz="2000">
            <a:solidFill>
              <a:schemeClr val="bg1"/>
            </a:solidFill>
          </a:endParaRPr>
        </a:p>
      </dgm:t>
    </dgm:pt>
    <dgm:pt modelId="{968CD8E0-BDE1-4940-95F1-044DE7D49533}" type="sibTrans" cxnId="{3743846B-B547-4A3B-B10B-59CEB9534B20}">
      <dgm:prSet custT="1"/>
      <dgm:spPr/>
      <dgm:t>
        <a:bodyPr/>
        <a:lstStyle/>
        <a:p>
          <a:endParaRPr lang="zh-CN" altLang="en-US" sz="1400">
            <a:solidFill>
              <a:schemeClr val="bg1"/>
            </a:solidFill>
          </a:endParaRPr>
        </a:p>
      </dgm:t>
    </dgm:pt>
    <dgm:pt modelId="{7B246AF7-94BC-471E-8851-195CDFC116D0}">
      <dgm:prSet phldrT="[文本]" custT="1"/>
      <dgm:spPr/>
      <dgm:t>
        <a:bodyPr/>
        <a:lstStyle/>
        <a:p>
          <a:r>
            <a:rPr lang="zh-CN" altLang="en-US" sz="2000" b="1" dirty="0">
              <a:solidFill>
                <a:schemeClr val="bg1"/>
              </a:solidFill>
              <a:latin typeface="Times New Roman" panose="02020603050405020304" pitchFamily="18" charset="0"/>
              <a:cs typeface="Times New Roman" panose="02020603050405020304" pitchFamily="18" charset="0"/>
            </a:rPr>
            <a:t>收集    意见</a:t>
          </a:r>
          <a:endParaRPr lang="zh-CN" altLang="en-US" sz="2000" dirty="0">
            <a:solidFill>
              <a:schemeClr val="bg1"/>
            </a:solidFill>
          </a:endParaRPr>
        </a:p>
      </dgm:t>
    </dgm:pt>
    <dgm:pt modelId="{6D1F0724-442E-469B-9E4D-2D87592357C9}" type="parTrans" cxnId="{181AA6FB-1FFA-4FA4-9AEA-89F8794E3432}">
      <dgm:prSet/>
      <dgm:spPr/>
      <dgm:t>
        <a:bodyPr/>
        <a:lstStyle/>
        <a:p>
          <a:endParaRPr lang="zh-CN" altLang="en-US" sz="2000">
            <a:solidFill>
              <a:schemeClr val="bg1"/>
            </a:solidFill>
          </a:endParaRPr>
        </a:p>
      </dgm:t>
    </dgm:pt>
    <dgm:pt modelId="{7DD4B98E-AF77-423F-9824-A76DF9F9FAEF}" type="sibTrans" cxnId="{181AA6FB-1FFA-4FA4-9AEA-89F8794E3432}">
      <dgm:prSet custT="1"/>
      <dgm:spPr/>
      <dgm:t>
        <a:bodyPr/>
        <a:lstStyle/>
        <a:p>
          <a:endParaRPr lang="zh-CN" altLang="en-US" sz="1400">
            <a:solidFill>
              <a:schemeClr val="bg1"/>
            </a:solidFill>
          </a:endParaRPr>
        </a:p>
      </dgm:t>
    </dgm:pt>
    <dgm:pt modelId="{93F4B03E-BA2F-43FC-B49C-D889BC9455E3}">
      <dgm:prSet phldrT="[文本]" custT="1"/>
      <dgm:spPr/>
      <dgm:t>
        <a:bodyPr/>
        <a:lstStyle/>
        <a:p>
          <a:r>
            <a:rPr lang="zh-CN" altLang="en-US" sz="2000" b="1" dirty="0">
              <a:solidFill>
                <a:schemeClr val="bg1"/>
              </a:solidFill>
              <a:latin typeface="Times New Roman" panose="02020603050405020304" pitchFamily="18" charset="0"/>
              <a:cs typeface="Times New Roman" panose="02020603050405020304" pitchFamily="18" charset="0"/>
            </a:rPr>
            <a:t>达成    一致</a:t>
          </a:r>
          <a:endParaRPr lang="zh-CN" altLang="en-US" sz="2000" dirty="0">
            <a:solidFill>
              <a:schemeClr val="bg1"/>
            </a:solidFill>
          </a:endParaRPr>
        </a:p>
      </dgm:t>
    </dgm:pt>
    <dgm:pt modelId="{03ACE26C-CD49-4932-8FB6-0BC9AE514AC3}" type="parTrans" cxnId="{54D20923-0770-435A-B88F-896A11EAD08C}">
      <dgm:prSet/>
      <dgm:spPr/>
      <dgm:t>
        <a:bodyPr/>
        <a:lstStyle/>
        <a:p>
          <a:endParaRPr lang="zh-CN" altLang="en-US" sz="2000">
            <a:solidFill>
              <a:schemeClr val="bg1"/>
            </a:solidFill>
          </a:endParaRPr>
        </a:p>
      </dgm:t>
    </dgm:pt>
    <dgm:pt modelId="{72DD74BA-97BD-4362-A265-A09368CC0213}" type="sibTrans" cxnId="{54D20923-0770-435A-B88F-896A11EAD08C}">
      <dgm:prSet/>
      <dgm:spPr/>
      <dgm:t>
        <a:bodyPr/>
        <a:lstStyle/>
        <a:p>
          <a:endParaRPr lang="zh-CN" altLang="en-US" sz="2000">
            <a:solidFill>
              <a:schemeClr val="bg1"/>
            </a:solidFill>
          </a:endParaRPr>
        </a:p>
      </dgm:t>
    </dgm:pt>
    <dgm:pt modelId="{764EB92B-29E2-4FE6-85A0-6941B4E277C9}">
      <dgm:prSet phldrT="[文本]" custT="1"/>
      <dgm:spPr>
        <a:noFill/>
      </dgm:spPr>
      <dgm:t>
        <a:bodyPr/>
        <a:lstStyle/>
        <a:p>
          <a:r>
            <a:rPr lang="en-US" altLang="zh-CN" sz="2000" dirty="0">
              <a:solidFill>
                <a:schemeClr val="bg1"/>
              </a:solidFill>
            </a:rPr>
            <a:t>  </a:t>
          </a:r>
          <a:endParaRPr lang="zh-CN" altLang="en-US" sz="2000" dirty="0">
            <a:solidFill>
              <a:schemeClr val="bg1"/>
            </a:solidFill>
          </a:endParaRPr>
        </a:p>
      </dgm:t>
    </dgm:pt>
    <dgm:pt modelId="{BDEE7643-C6D0-421C-8928-FAE73482F1E8}" type="parTrans" cxnId="{B86657B8-6933-4F88-98F3-6194C492B10C}">
      <dgm:prSet/>
      <dgm:spPr/>
      <dgm:t>
        <a:bodyPr/>
        <a:lstStyle/>
        <a:p>
          <a:endParaRPr lang="zh-CN" altLang="en-US"/>
        </a:p>
      </dgm:t>
    </dgm:pt>
    <dgm:pt modelId="{7BB5EEB6-74D5-4A97-8C86-FB0B678B6C9D}" type="sibTrans" cxnId="{B86657B8-6933-4F88-98F3-6194C492B10C}">
      <dgm:prSet/>
      <dgm:spPr/>
      <dgm:t>
        <a:bodyPr/>
        <a:lstStyle/>
        <a:p>
          <a:endParaRPr lang="zh-CN" altLang="en-US"/>
        </a:p>
      </dgm:t>
    </dgm:pt>
    <dgm:pt modelId="{348A6B1A-280E-4198-8262-A02E718DE0AF}" type="pres">
      <dgm:prSet presAssocID="{1CDCDA2C-430C-4A92-BBB3-856F7F5DC900}" presName="Name0" presStyleCnt="0">
        <dgm:presLayoutVars>
          <dgm:dir/>
          <dgm:resizeHandles val="exact"/>
        </dgm:presLayoutVars>
      </dgm:prSet>
      <dgm:spPr/>
    </dgm:pt>
    <dgm:pt modelId="{F380C4C7-B3BD-448E-8206-06F5E7F671F0}" type="pres">
      <dgm:prSet presAssocID="{1FF12235-F5E9-43C9-A7A4-898D8F625141}" presName="node" presStyleLbl="node1" presStyleIdx="0" presStyleCnt="5">
        <dgm:presLayoutVars>
          <dgm:bulletEnabled val="1"/>
        </dgm:presLayoutVars>
      </dgm:prSet>
      <dgm:spPr/>
    </dgm:pt>
    <dgm:pt modelId="{EBAB2F01-58AC-4B7C-8EB3-4EAB54B0F03F}" type="pres">
      <dgm:prSet presAssocID="{D6CEF078-8D38-45A0-BEE7-5A4D865093BD}" presName="sibTrans" presStyleLbl="sibTrans2D1" presStyleIdx="0" presStyleCnt="4"/>
      <dgm:spPr/>
    </dgm:pt>
    <dgm:pt modelId="{4251DFA9-A10A-4FAF-9FF8-63CF8E69FEE7}" type="pres">
      <dgm:prSet presAssocID="{D6CEF078-8D38-45A0-BEE7-5A4D865093BD}" presName="connectorText" presStyleLbl="sibTrans2D1" presStyleIdx="0" presStyleCnt="4"/>
      <dgm:spPr/>
    </dgm:pt>
    <dgm:pt modelId="{9F765499-7DC1-4B9E-A49F-E47A20846110}" type="pres">
      <dgm:prSet presAssocID="{68EB524E-3CF9-4173-82C2-E002B2387109}" presName="node" presStyleLbl="node1" presStyleIdx="1" presStyleCnt="5">
        <dgm:presLayoutVars>
          <dgm:bulletEnabled val="1"/>
        </dgm:presLayoutVars>
      </dgm:prSet>
      <dgm:spPr/>
    </dgm:pt>
    <dgm:pt modelId="{DFAF4BA2-6FFB-47F1-8535-DAD7E3332DA6}" type="pres">
      <dgm:prSet presAssocID="{968CD8E0-BDE1-4940-95F1-044DE7D49533}" presName="sibTrans" presStyleLbl="sibTrans2D1" presStyleIdx="1" presStyleCnt="4"/>
      <dgm:spPr/>
    </dgm:pt>
    <dgm:pt modelId="{BA76C344-981C-42C8-81A5-1FADFA05B7E2}" type="pres">
      <dgm:prSet presAssocID="{968CD8E0-BDE1-4940-95F1-044DE7D49533}" presName="connectorText" presStyleLbl="sibTrans2D1" presStyleIdx="1" presStyleCnt="4"/>
      <dgm:spPr/>
    </dgm:pt>
    <dgm:pt modelId="{72D02ED6-A09C-4178-AE78-EEBC066F2F20}" type="pres">
      <dgm:prSet presAssocID="{7B246AF7-94BC-471E-8851-195CDFC116D0}" presName="node" presStyleLbl="node1" presStyleIdx="2" presStyleCnt="5">
        <dgm:presLayoutVars>
          <dgm:bulletEnabled val="1"/>
        </dgm:presLayoutVars>
      </dgm:prSet>
      <dgm:spPr/>
    </dgm:pt>
    <dgm:pt modelId="{999177CC-5D90-4AA6-8785-ADACADA9D799}" type="pres">
      <dgm:prSet presAssocID="{7DD4B98E-AF77-423F-9824-A76DF9F9FAEF}" presName="sibTrans" presStyleLbl="sibTrans2D1" presStyleIdx="2" presStyleCnt="4"/>
      <dgm:spPr/>
    </dgm:pt>
    <dgm:pt modelId="{66670E1A-CE9D-44EC-86CD-046038D113F4}" type="pres">
      <dgm:prSet presAssocID="{7DD4B98E-AF77-423F-9824-A76DF9F9FAEF}" presName="connectorText" presStyleLbl="sibTrans2D1" presStyleIdx="2" presStyleCnt="4"/>
      <dgm:spPr/>
    </dgm:pt>
    <dgm:pt modelId="{F35C4BF6-E6E2-4007-98E1-144D07959E56}" type="pres">
      <dgm:prSet presAssocID="{764EB92B-29E2-4FE6-85A0-6941B4E277C9}" presName="node" presStyleLbl="node1" presStyleIdx="3" presStyleCnt="5">
        <dgm:presLayoutVars>
          <dgm:bulletEnabled val="1"/>
        </dgm:presLayoutVars>
      </dgm:prSet>
      <dgm:spPr/>
    </dgm:pt>
    <dgm:pt modelId="{3FE344BB-0229-4A58-871E-79F5511BA47A}" type="pres">
      <dgm:prSet presAssocID="{7BB5EEB6-74D5-4A97-8C86-FB0B678B6C9D}" presName="sibTrans" presStyleLbl="sibTrans2D1" presStyleIdx="3" presStyleCnt="4"/>
      <dgm:spPr/>
    </dgm:pt>
    <dgm:pt modelId="{81CF969E-1580-4E5F-9D58-E6494B170DF3}" type="pres">
      <dgm:prSet presAssocID="{7BB5EEB6-74D5-4A97-8C86-FB0B678B6C9D}" presName="connectorText" presStyleLbl="sibTrans2D1" presStyleIdx="3" presStyleCnt="4"/>
      <dgm:spPr/>
    </dgm:pt>
    <dgm:pt modelId="{9F4172B4-5280-4F5A-B217-D42E806C358E}" type="pres">
      <dgm:prSet presAssocID="{93F4B03E-BA2F-43FC-B49C-D889BC9455E3}" presName="node" presStyleLbl="node1" presStyleIdx="4" presStyleCnt="5">
        <dgm:presLayoutVars>
          <dgm:bulletEnabled val="1"/>
        </dgm:presLayoutVars>
      </dgm:prSet>
      <dgm:spPr/>
    </dgm:pt>
  </dgm:ptLst>
  <dgm:cxnLst>
    <dgm:cxn modelId="{4E0AF016-079A-46C1-B176-6E582AB09643}" type="presOf" srcId="{7B246AF7-94BC-471E-8851-195CDFC116D0}" destId="{72D02ED6-A09C-4178-AE78-EEBC066F2F20}" srcOrd="0" destOrd="0" presId="urn:microsoft.com/office/officeart/2005/8/layout/process1"/>
    <dgm:cxn modelId="{EB6E9419-849E-4D6D-8283-5FAB9159F3DD}" type="presOf" srcId="{7DD4B98E-AF77-423F-9824-A76DF9F9FAEF}" destId="{999177CC-5D90-4AA6-8785-ADACADA9D799}" srcOrd="0" destOrd="0" presId="urn:microsoft.com/office/officeart/2005/8/layout/process1"/>
    <dgm:cxn modelId="{35BC1E1C-DBAA-4B3E-87DC-54872BDDAFD3}" type="presOf" srcId="{D6CEF078-8D38-45A0-BEE7-5A4D865093BD}" destId="{4251DFA9-A10A-4FAF-9FF8-63CF8E69FEE7}" srcOrd="1" destOrd="0" presId="urn:microsoft.com/office/officeart/2005/8/layout/process1"/>
    <dgm:cxn modelId="{54D20923-0770-435A-B88F-896A11EAD08C}" srcId="{1CDCDA2C-430C-4A92-BBB3-856F7F5DC900}" destId="{93F4B03E-BA2F-43FC-B49C-D889BC9455E3}" srcOrd="4" destOrd="0" parTransId="{03ACE26C-CD49-4932-8FB6-0BC9AE514AC3}" sibTransId="{72DD74BA-97BD-4362-A265-A09368CC0213}"/>
    <dgm:cxn modelId="{BCE4B336-2F64-411D-A9BE-89639D987F5F}" type="presOf" srcId="{1FF12235-F5E9-43C9-A7A4-898D8F625141}" destId="{F380C4C7-B3BD-448E-8206-06F5E7F671F0}" srcOrd="0" destOrd="0" presId="urn:microsoft.com/office/officeart/2005/8/layout/process1"/>
    <dgm:cxn modelId="{3743846B-B547-4A3B-B10B-59CEB9534B20}" srcId="{1CDCDA2C-430C-4A92-BBB3-856F7F5DC900}" destId="{68EB524E-3CF9-4173-82C2-E002B2387109}" srcOrd="1" destOrd="0" parTransId="{82D5BE80-C5E5-49F7-8C49-AC48E5133423}" sibTransId="{968CD8E0-BDE1-4940-95F1-044DE7D49533}"/>
    <dgm:cxn modelId="{2B62424C-B79C-47EF-BE89-CB685FCAEAE9}" type="presOf" srcId="{7DD4B98E-AF77-423F-9824-A76DF9F9FAEF}" destId="{66670E1A-CE9D-44EC-86CD-046038D113F4}" srcOrd="1" destOrd="0" presId="urn:microsoft.com/office/officeart/2005/8/layout/process1"/>
    <dgm:cxn modelId="{85BC0778-0AF1-42F2-9250-08842DE2EB76}" type="presOf" srcId="{D6CEF078-8D38-45A0-BEE7-5A4D865093BD}" destId="{EBAB2F01-58AC-4B7C-8EB3-4EAB54B0F03F}" srcOrd="0" destOrd="0" presId="urn:microsoft.com/office/officeart/2005/8/layout/process1"/>
    <dgm:cxn modelId="{2A76E15A-7B42-484F-80C1-10C3D21C2D0A}" type="presOf" srcId="{968CD8E0-BDE1-4940-95F1-044DE7D49533}" destId="{BA76C344-981C-42C8-81A5-1FADFA05B7E2}" srcOrd="1" destOrd="0" presId="urn:microsoft.com/office/officeart/2005/8/layout/process1"/>
    <dgm:cxn modelId="{1A80027E-8721-48A0-B3AC-C0468CAF7338}" type="presOf" srcId="{7BB5EEB6-74D5-4A97-8C86-FB0B678B6C9D}" destId="{3FE344BB-0229-4A58-871E-79F5511BA47A}" srcOrd="0" destOrd="0" presId="urn:microsoft.com/office/officeart/2005/8/layout/process1"/>
    <dgm:cxn modelId="{E89A1F88-6EDF-4727-86AD-1A4DC3DD8495}" type="presOf" srcId="{7BB5EEB6-74D5-4A97-8C86-FB0B678B6C9D}" destId="{81CF969E-1580-4E5F-9D58-E6494B170DF3}" srcOrd="1" destOrd="0" presId="urn:microsoft.com/office/officeart/2005/8/layout/process1"/>
    <dgm:cxn modelId="{B30B7B89-D2E2-4A00-AC7C-3591411EA9FA}" type="presOf" srcId="{93F4B03E-BA2F-43FC-B49C-D889BC9455E3}" destId="{9F4172B4-5280-4F5A-B217-D42E806C358E}" srcOrd="0" destOrd="0" presId="urn:microsoft.com/office/officeart/2005/8/layout/process1"/>
    <dgm:cxn modelId="{D0317DA2-B50B-4F68-88BF-3408222CECCE}" type="presOf" srcId="{968CD8E0-BDE1-4940-95F1-044DE7D49533}" destId="{DFAF4BA2-6FFB-47F1-8535-DAD7E3332DA6}" srcOrd="0" destOrd="0" presId="urn:microsoft.com/office/officeart/2005/8/layout/process1"/>
    <dgm:cxn modelId="{FB610FA9-5AE5-4DB2-A4F3-FC7FD19FFFA4}" type="presOf" srcId="{764EB92B-29E2-4FE6-85A0-6941B4E277C9}" destId="{F35C4BF6-E6E2-4007-98E1-144D07959E56}" srcOrd="0" destOrd="0" presId="urn:microsoft.com/office/officeart/2005/8/layout/process1"/>
    <dgm:cxn modelId="{CA793DAC-9018-4B10-BEEC-35EB902ADED6}" type="presOf" srcId="{1CDCDA2C-430C-4A92-BBB3-856F7F5DC900}" destId="{348A6B1A-280E-4198-8262-A02E718DE0AF}" srcOrd="0" destOrd="0" presId="urn:microsoft.com/office/officeart/2005/8/layout/process1"/>
    <dgm:cxn modelId="{C7A765AF-4F5E-4473-B58A-CD4266F88FE6}" type="presOf" srcId="{68EB524E-3CF9-4173-82C2-E002B2387109}" destId="{9F765499-7DC1-4B9E-A49F-E47A20846110}" srcOrd="0" destOrd="0" presId="urn:microsoft.com/office/officeart/2005/8/layout/process1"/>
    <dgm:cxn modelId="{B86657B8-6933-4F88-98F3-6194C492B10C}" srcId="{1CDCDA2C-430C-4A92-BBB3-856F7F5DC900}" destId="{764EB92B-29E2-4FE6-85A0-6941B4E277C9}" srcOrd="3" destOrd="0" parTransId="{BDEE7643-C6D0-421C-8928-FAE73482F1E8}" sibTransId="{7BB5EEB6-74D5-4A97-8C86-FB0B678B6C9D}"/>
    <dgm:cxn modelId="{D2137BF1-F94C-4C84-A18C-6F494334E8F7}" srcId="{1CDCDA2C-430C-4A92-BBB3-856F7F5DC900}" destId="{1FF12235-F5E9-43C9-A7A4-898D8F625141}" srcOrd="0" destOrd="0" parTransId="{DB1ED5D2-A1DC-4A30-A243-86129B8FFDC2}" sibTransId="{D6CEF078-8D38-45A0-BEE7-5A4D865093BD}"/>
    <dgm:cxn modelId="{181AA6FB-1FFA-4FA4-9AEA-89F8794E3432}" srcId="{1CDCDA2C-430C-4A92-BBB3-856F7F5DC900}" destId="{7B246AF7-94BC-471E-8851-195CDFC116D0}" srcOrd="2" destOrd="0" parTransId="{6D1F0724-442E-469B-9E4D-2D87592357C9}" sibTransId="{7DD4B98E-AF77-423F-9824-A76DF9F9FAEF}"/>
    <dgm:cxn modelId="{5BCDBCF4-CC6E-4744-B76B-75CD34466200}" type="presParOf" srcId="{348A6B1A-280E-4198-8262-A02E718DE0AF}" destId="{F380C4C7-B3BD-448E-8206-06F5E7F671F0}" srcOrd="0" destOrd="0" presId="urn:microsoft.com/office/officeart/2005/8/layout/process1"/>
    <dgm:cxn modelId="{90B121FC-97E2-4DB6-B623-7E1766A5490D}" type="presParOf" srcId="{348A6B1A-280E-4198-8262-A02E718DE0AF}" destId="{EBAB2F01-58AC-4B7C-8EB3-4EAB54B0F03F}" srcOrd="1" destOrd="0" presId="urn:microsoft.com/office/officeart/2005/8/layout/process1"/>
    <dgm:cxn modelId="{6E44C018-43F2-47D5-94CF-A96E8CD5C452}" type="presParOf" srcId="{EBAB2F01-58AC-4B7C-8EB3-4EAB54B0F03F}" destId="{4251DFA9-A10A-4FAF-9FF8-63CF8E69FEE7}" srcOrd="0" destOrd="0" presId="urn:microsoft.com/office/officeart/2005/8/layout/process1"/>
    <dgm:cxn modelId="{D069A3A6-4190-417B-9504-1FDA1F4BAC7C}" type="presParOf" srcId="{348A6B1A-280E-4198-8262-A02E718DE0AF}" destId="{9F765499-7DC1-4B9E-A49F-E47A20846110}" srcOrd="2" destOrd="0" presId="urn:microsoft.com/office/officeart/2005/8/layout/process1"/>
    <dgm:cxn modelId="{707C7B87-8EFE-4E5D-A208-C904E9B0FA55}" type="presParOf" srcId="{348A6B1A-280E-4198-8262-A02E718DE0AF}" destId="{DFAF4BA2-6FFB-47F1-8535-DAD7E3332DA6}" srcOrd="3" destOrd="0" presId="urn:microsoft.com/office/officeart/2005/8/layout/process1"/>
    <dgm:cxn modelId="{B4A71979-48CA-4F52-940B-C023BE3D02F3}" type="presParOf" srcId="{DFAF4BA2-6FFB-47F1-8535-DAD7E3332DA6}" destId="{BA76C344-981C-42C8-81A5-1FADFA05B7E2}" srcOrd="0" destOrd="0" presId="urn:microsoft.com/office/officeart/2005/8/layout/process1"/>
    <dgm:cxn modelId="{A362E17E-D924-4E21-A565-0761B2E3D22D}" type="presParOf" srcId="{348A6B1A-280E-4198-8262-A02E718DE0AF}" destId="{72D02ED6-A09C-4178-AE78-EEBC066F2F20}" srcOrd="4" destOrd="0" presId="urn:microsoft.com/office/officeart/2005/8/layout/process1"/>
    <dgm:cxn modelId="{DC2C4F9D-6733-48F9-9CF6-6558F4DA3174}" type="presParOf" srcId="{348A6B1A-280E-4198-8262-A02E718DE0AF}" destId="{999177CC-5D90-4AA6-8785-ADACADA9D799}" srcOrd="5" destOrd="0" presId="urn:microsoft.com/office/officeart/2005/8/layout/process1"/>
    <dgm:cxn modelId="{74FE4D72-1FD4-4434-A199-CF4A2CF99AA9}" type="presParOf" srcId="{999177CC-5D90-4AA6-8785-ADACADA9D799}" destId="{66670E1A-CE9D-44EC-86CD-046038D113F4}" srcOrd="0" destOrd="0" presId="urn:microsoft.com/office/officeart/2005/8/layout/process1"/>
    <dgm:cxn modelId="{EED8E3AE-F716-4E9F-A73D-41D9857561E7}" type="presParOf" srcId="{348A6B1A-280E-4198-8262-A02E718DE0AF}" destId="{F35C4BF6-E6E2-4007-98E1-144D07959E56}" srcOrd="6" destOrd="0" presId="urn:microsoft.com/office/officeart/2005/8/layout/process1"/>
    <dgm:cxn modelId="{B896D24B-7B46-42E4-BF69-85FB366A4DD0}" type="presParOf" srcId="{348A6B1A-280E-4198-8262-A02E718DE0AF}" destId="{3FE344BB-0229-4A58-871E-79F5511BA47A}" srcOrd="7" destOrd="0" presId="urn:microsoft.com/office/officeart/2005/8/layout/process1"/>
    <dgm:cxn modelId="{3ADD34B7-EE0A-4F6C-86B9-72BBD7D78269}" type="presParOf" srcId="{3FE344BB-0229-4A58-871E-79F5511BA47A}" destId="{81CF969E-1580-4E5F-9D58-E6494B170DF3}" srcOrd="0" destOrd="0" presId="urn:microsoft.com/office/officeart/2005/8/layout/process1"/>
    <dgm:cxn modelId="{E2EAE836-9863-4FC7-BCFA-5C5A06CB34F9}" type="presParOf" srcId="{348A6B1A-280E-4198-8262-A02E718DE0AF}" destId="{9F4172B4-5280-4F5A-B217-D42E806C358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D55AD0-655D-4A71-BDC2-971A8FA9EA17}"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zh-CN" altLang="en-US"/>
        </a:p>
      </dgm:t>
    </dgm:pt>
    <dgm:pt modelId="{23F82D35-5FEE-4663-B67C-F808C324A80A}">
      <dgm:prSet phldrT="[文本]" custT="1"/>
      <dgm:spPr/>
      <dgm:t>
        <a:bodyPr/>
        <a:lstStyle/>
        <a:p>
          <a:r>
            <a:rPr lang="zh-CN" altLang="en-US" sz="1800" dirty="0"/>
            <a:t>基础功能</a:t>
          </a:r>
        </a:p>
      </dgm:t>
    </dgm:pt>
    <dgm:pt modelId="{8EBAD24B-181D-41A7-B885-97430C44941B}" type="parTrans" cxnId="{5FC99B9A-1EC5-4494-B65D-70327EA179A8}">
      <dgm:prSet/>
      <dgm:spPr/>
      <dgm:t>
        <a:bodyPr/>
        <a:lstStyle/>
        <a:p>
          <a:endParaRPr lang="zh-CN" altLang="en-US" sz="3200"/>
        </a:p>
      </dgm:t>
    </dgm:pt>
    <dgm:pt modelId="{BD8B49F7-729C-43E3-8979-AA7D928053B8}" type="sibTrans" cxnId="{5FC99B9A-1EC5-4494-B65D-70327EA179A8}">
      <dgm:prSet/>
      <dgm:spPr/>
      <dgm:t>
        <a:bodyPr/>
        <a:lstStyle/>
        <a:p>
          <a:endParaRPr lang="zh-CN" altLang="en-US" sz="3200"/>
        </a:p>
      </dgm:t>
    </dgm:pt>
    <dgm:pt modelId="{08775FC8-2518-47AD-95F5-7B4EEFDACB7E}">
      <dgm:prSet phldrT="[文本]" custT="1"/>
      <dgm:spPr/>
      <dgm:t>
        <a:bodyPr/>
        <a:lstStyle/>
        <a:p>
          <a:r>
            <a:rPr lang="zh-CN" altLang="en-US" sz="1800" dirty="0"/>
            <a:t>用户登录</a:t>
          </a:r>
        </a:p>
      </dgm:t>
    </dgm:pt>
    <dgm:pt modelId="{BE83A3DD-0D17-4EB1-B95C-6A5C3EB22181}" type="parTrans" cxnId="{9F60092D-4A0E-46E9-BC67-12C3EAC35A38}">
      <dgm:prSet/>
      <dgm:spPr/>
      <dgm:t>
        <a:bodyPr/>
        <a:lstStyle/>
        <a:p>
          <a:endParaRPr lang="zh-CN" altLang="en-US" sz="3200"/>
        </a:p>
      </dgm:t>
    </dgm:pt>
    <dgm:pt modelId="{1C71B6E3-9792-4E63-B957-2596051B9919}" type="sibTrans" cxnId="{9F60092D-4A0E-46E9-BC67-12C3EAC35A38}">
      <dgm:prSet/>
      <dgm:spPr/>
      <dgm:t>
        <a:bodyPr/>
        <a:lstStyle/>
        <a:p>
          <a:endParaRPr lang="zh-CN" altLang="en-US" sz="3200"/>
        </a:p>
      </dgm:t>
    </dgm:pt>
    <dgm:pt modelId="{106B237D-6181-4F87-B994-8F691E985B04}">
      <dgm:prSet phldrT="[文本]" custT="1"/>
      <dgm:spPr/>
      <dgm:t>
        <a:bodyPr/>
        <a:lstStyle/>
        <a:p>
          <a:r>
            <a:rPr lang="zh-CN" altLang="en-US" sz="1800" dirty="0"/>
            <a:t>课程列表</a:t>
          </a:r>
        </a:p>
      </dgm:t>
    </dgm:pt>
    <dgm:pt modelId="{7D822512-54B0-4702-BE77-8EE2317C8A08}" type="parTrans" cxnId="{0EE4224A-304D-4620-9168-944118D16108}">
      <dgm:prSet/>
      <dgm:spPr/>
      <dgm:t>
        <a:bodyPr/>
        <a:lstStyle/>
        <a:p>
          <a:endParaRPr lang="zh-CN" altLang="en-US" sz="3200"/>
        </a:p>
      </dgm:t>
    </dgm:pt>
    <dgm:pt modelId="{CA4886C0-8F01-418D-AE43-EA01FD85D72E}" type="sibTrans" cxnId="{0EE4224A-304D-4620-9168-944118D16108}">
      <dgm:prSet/>
      <dgm:spPr/>
      <dgm:t>
        <a:bodyPr/>
        <a:lstStyle/>
        <a:p>
          <a:endParaRPr lang="zh-CN" altLang="en-US" sz="3200"/>
        </a:p>
      </dgm:t>
    </dgm:pt>
    <dgm:pt modelId="{9F71A33A-9BED-4D89-B837-0B3D8726801E}">
      <dgm:prSet phldrT="[文本]" custT="1"/>
      <dgm:spPr/>
      <dgm:t>
        <a:bodyPr/>
        <a:lstStyle/>
        <a:p>
          <a:r>
            <a:rPr lang="zh-CN" altLang="en-US" sz="1800" dirty="0"/>
            <a:t>作业发布</a:t>
          </a:r>
        </a:p>
      </dgm:t>
    </dgm:pt>
    <dgm:pt modelId="{C15ED08A-3053-4E7F-B346-B57843F4E707}" type="parTrans" cxnId="{90BDD849-A47E-44D7-8A3D-05A70E831EFE}">
      <dgm:prSet/>
      <dgm:spPr/>
      <dgm:t>
        <a:bodyPr/>
        <a:lstStyle/>
        <a:p>
          <a:endParaRPr lang="zh-CN" altLang="en-US" sz="3200"/>
        </a:p>
      </dgm:t>
    </dgm:pt>
    <dgm:pt modelId="{4163A956-AC51-47CC-9E9F-B48851483A28}" type="sibTrans" cxnId="{90BDD849-A47E-44D7-8A3D-05A70E831EFE}">
      <dgm:prSet/>
      <dgm:spPr/>
      <dgm:t>
        <a:bodyPr/>
        <a:lstStyle/>
        <a:p>
          <a:endParaRPr lang="zh-CN" altLang="en-US" sz="3200"/>
        </a:p>
      </dgm:t>
    </dgm:pt>
    <dgm:pt modelId="{2F4D0C57-DDA7-4787-B84F-B15C16A9B685}">
      <dgm:prSet phldrT="[文本]" custT="1"/>
      <dgm:spPr/>
      <dgm:t>
        <a:bodyPr/>
        <a:lstStyle/>
        <a:p>
          <a:r>
            <a:rPr lang="zh-CN" altLang="en-US" sz="1800" dirty="0"/>
            <a:t>互评任务分配</a:t>
          </a:r>
        </a:p>
      </dgm:t>
    </dgm:pt>
    <dgm:pt modelId="{C25B63A7-6107-4AEB-87CE-1F3B8BA8C250}" type="parTrans" cxnId="{C1FE28AE-B81C-4F4E-BADF-CE043CF83E02}">
      <dgm:prSet/>
      <dgm:spPr/>
      <dgm:t>
        <a:bodyPr/>
        <a:lstStyle/>
        <a:p>
          <a:endParaRPr lang="zh-CN" altLang="en-US" sz="3200"/>
        </a:p>
      </dgm:t>
    </dgm:pt>
    <dgm:pt modelId="{D61E3D36-4AC4-44BF-933A-1952D7796236}" type="sibTrans" cxnId="{C1FE28AE-B81C-4F4E-BADF-CE043CF83E02}">
      <dgm:prSet/>
      <dgm:spPr/>
      <dgm:t>
        <a:bodyPr/>
        <a:lstStyle/>
        <a:p>
          <a:endParaRPr lang="zh-CN" altLang="en-US" sz="3200"/>
        </a:p>
      </dgm:t>
    </dgm:pt>
    <dgm:pt modelId="{0A117A91-4DB3-48DF-A4E3-EE429D751A2A}">
      <dgm:prSet phldrT="[文本]" custT="1"/>
      <dgm:spPr/>
      <dgm:t>
        <a:bodyPr/>
        <a:lstStyle/>
        <a:p>
          <a:r>
            <a:rPr lang="zh-CN" altLang="en-US" sz="1800" dirty="0"/>
            <a:t>成绩评定</a:t>
          </a:r>
        </a:p>
      </dgm:t>
    </dgm:pt>
    <dgm:pt modelId="{9ABC151B-2E2B-4D79-87A3-AC5FE799646E}" type="parTrans" cxnId="{87434F70-B616-4F3B-98D7-81CC8DD1642E}">
      <dgm:prSet/>
      <dgm:spPr/>
      <dgm:t>
        <a:bodyPr/>
        <a:lstStyle/>
        <a:p>
          <a:endParaRPr lang="zh-CN" altLang="en-US" sz="3200"/>
        </a:p>
      </dgm:t>
    </dgm:pt>
    <dgm:pt modelId="{5308E485-FC57-4C32-9DD8-074898186938}" type="sibTrans" cxnId="{87434F70-B616-4F3B-98D7-81CC8DD1642E}">
      <dgm:prSet/>
      <dgm:spPr/>
      <dgm:t>
        <a:bodyPr/>
        <a:lstStyle/>
        <a:p>
          <a:endParaRPr lang="zh-CN" altLang="en-US" sz="3200"/>
        </a:p>
      </dgm:t>
    </dgm:pt>
    <dgm:pt modelId="{EF34815C-F5BB-48FB-A115-31E70D742385}">
      <dgm:prSet phldrT="[文本]" custT="1"/>
      <dgm:spPr/>
      <dgm:t>
        <a:bodyPr/>
        <a:lstStyle/>
        <a:p>
          <a:r>
            <a:rPr lang="zh-CN" altLang="en-US" sz="1800" dirty="0"/>
            <a:t>评阅记录</a:t>
          </a:r>
        </a:p>
      </dgm:t>
    </dgm:pt>
    <dgm:pt modelId="{0C034A86-1507-49CB-ADE3-E28450ED1C16}" type="parTrans" cxnId="{FFB7F5AF-26D8-4D98-A590-818F05253C8E}">
      <dgm:prSet/>
      <dgm:spPr/>
      <dgm:t>
        <a:bodyPr/>
        <a:lstStyle/>
        <a:p>
          <a:endParaRPr lang="zh-CN" altLang="en-US" sz="3200"/>
        </a:p>
      </dgm:t>
    </dgm:pt>
    <dgm:pt modelId="{F1F5EA5D-92C3-46E7-AA55-5AC1B55220FA}" type="sibTrans" cxnId="{FFB7F5AF-26D8-4D98-A590-818F05253C8E}">
      <dgm:prSet/>
      <dgm:spPr/>
      <dgm:t>
        <a:bodyPr/>
        <a:lstStyle/>
        <a:p>
          <a:endParaRPr lang="zh-CN" altLang="en-US" sz="3200"/>
        </a:p>
      </dgm:t>
    </dgm:pt>
    <dgm:pt modelId="{09A738BD-5CE0-4440-AC6D-7BB89AE997C0}">
      <dgm:prSet phldrT="[文本]" custT="1"/>
      <dgm:spPr/>
      <dgm:t>
        <a:bodyPr/>
        <a:lstStyle/>
        <a:p>
          <a:r>
            <a:rPr lang="zh-CN" altLang="en-US" sz="1800" dirty="0"/>
            <a:t>权限控制</a:t>
          </a:r>
        </a:p>
      </dgm:t>
    </dgm:pt>
    <dgm:pt modelId="{C573EAC7-8110-4C76-8ED0-B7ABB7ADC4B8}" type="parTrans" cxnId="{1A23240F-FDE9-44BD-9340-36B694F6A75E}">
      <dgm:prSet/>
      <dgm:spPr/>
      <dgm:t>
        <a:bodyPr/>
        <a:lstStyle/>
        <a:p>
          <a:endParaRPr lang="zh-CN" altLang="en-US" sz="3200"/>
        </a:p>
      </dgm:t>
    </dgm:pt>
    <dgm:pt modelId="{286B53A4-8713-481E-9944-7781CFA9E40E}" type="sibTrans" cxnId="{1A23240F-FDE9-44BD-9340-36B694F6A75E}">
      <dgm:prSet/>
      <dgm:spPr/>
      <dgm:t>
        <a:bodyPr/>
        <a:lstStyle/>
        <a:p>
          <a:endParaRPr lang="zh-CN" altLang="en-US" sz="3200"/>
        </a:p>
      </dgm:t>
    </dgm:pt>
    <dgm:pt modelId="{D176BEEB-4469-4F7B-BC02-99168B14DC2B}" type="pres">
      <dgm:prSet presAssocID="{39D55AD0-655D-4A71-BDC2-971A8FA9EA17}" presName="hierChild1" presStyleCnt="0">
        <dgm:presLayoutVars>
          <dgm:orgChart val="1"/>
          <dgm:chPref val="1"/>
          <dgm:dir/>
          <dgm:animOne val="branch"/>
          <dgm:animLvl val="lvl"/>
          <dgm:resizeHandles/>
        </dgm:presLayoutVars>
      </dgm:prSet>
      <dgm:spPr/>
    </dgm:pt>
    <dgm:pt modelId="{6C9E2E7C-67D9-4F8E-952E-586A49E4D95D}" type="pres">
      <dgm:prSet presAssocID="{23F82D35-5FEE-4663-B67C-F808C324A80A}" presName="hierRoot1" presStyleCnt="0">
        <dgm:presLayoutVars>
          <dgm:hierBranch val="init"/>
        </dgm:presLayoutVars>
      </dgm:prSet>
      <dgm:spPr/>
    </dgm:pt>
    <dgm:pt modelId="{22CB99D0-2557-49A9-83A2-C099AAB8C01B}" type="pres">
      <dgm:prSet presAssocID="{23F82D35-5FEE-4663-B67C-F808C324A80A}" presName="rootComposite1" presStyleCnt="0"/>
      <dgm:spPr/>
    </dgm:pt>
    <dgm:pt modelId="{C6EEF32D-F4EA-421A-8158-F0B34FE9DD81}" type="pres">
      <dgm:prSet presAssocID="{23F82D35-5FEE-4663-B67C-F808C324A80A}" presName="rootText1" presStyleLbl="node0" presStyleIdx="0" presStyleCnt="1" custScaleX="122368" custScaleY="145300">
        <dgm:presLayoutVars>
          <dgm:chPref val="3"/>
        </dgm:presLayoutVars>
      </dgm:prSet>
      <dgm:spPr/>
    </dgm:pt>
    <dgm:pt modelId="{C826E0E7-C0FB-4906-A1BA-3A43BAA5B902}" type="pres">
      <dgm:prSet presAssocID="{23F82D35-5FEE-4663-B67C-F808C324A80A}" presName="rootConnector1" presStyleLbl="node1" presStyleIdx="0" presStyleCnt="0"/>
      <dgm:spPr/>
    </dgm:pt>
    <dgm:pt modelId="{0C100099-0B1B-4DA0-9291-BEFBB9D464FE}" type="pres">
      <dgm:prSet presAssocID="{23F82D35-5FEE-4663-B67C-F808C324A80A}" presName="hierChild2" presStyleCnt="0"/>
      <dgm:spPr/>
    </dgm:pt>
    <dgm:pt modelId="{A5AA0AF3-5DB6-41E5-893A-DEBF059A9E4C}" type="pres">
      <dgm:prSet presAssocID="{BE83A3DD-0D17-4EB1-B95C-6A5C3EB22181}" presName="Name37" presStyleLbl="parChTrans1D2" presStyleIdx="0" presStyleCnt="7"/>
      <dgm:spPr/>
    </dgm:pt>
    <dgm:pt modelId="{758D2BB5-7891-4016-AD88-7EDA09BF4D8F}" type="pres">
      <dgm:prSet presAssocID="{08775FC8-2518-47AD-95F5-7B4EEFDACB7E}" presName="hierRoot2" presStyleCnt="0">
        <dgm:presLayoutVars>
          <dgm:hierBranch val="init"/>
        </dgm:presLayoutVars>
      </dgm:prSet>
      <dgm:spPr/>
    </dgm:pt>
    <dgm:pt modelId="{01B05BE4-9197-4A59-82B4-C711A0E411AB}" type="pres">
      <dgm:prSet presAssocID="{08775FC8-2518-47AD-95F5-7B4EEFDACB7E}" presName="rootComposite" presStyleCnt="0"/>
      <dgm:spPr/>
    </dgm:pt>
    <dgm:pt modelId="{7C0E62B4-13AA-4217-A626-B17329DC28A6}" type="pres">
      <dgm:prSet presAssocID="{08775FC8-2518-47AD-95F5-7B4EEFDACB7E}" presName="rootText" presStyleLbl="node2" presStyleIdx="0" presStyleCnt="7">
        <dgm:presLayoutVars>
          <dgm:chPref val="3"/>
        </dgm:presLayoutVars>
      </dgm:prSet>
      <dgm:spPr/>
    </dgm:pt>
    <dgm:pt modelId="{A98BA22B-12D7-4711-8624-4E9B7E96F740}" type="pres">
      <dgm:prSet presAssocID="{08775FC8-2518-47AD-95F5-7B4EEFDACB7E}" presName="rootConnector" presStyleLbl="node2" presStyleIdx="0" presStyleCnt="7"/>
      <dgm:spPr/>
    </dgm:pt>
    <dgm:pt modelId="{69C398A6-40B7-4D77-86AA-BA5A0A00B2A2}" type="pres">
      <dgm:prSet presAssocID="{08775FC8-2518-47AD-95F5-7B4EEFDACB7E}" presName="hierChild4" presStyleCnt="0"/>
      <dgm:spPr/>
    </dgm:pt>
    <dgm:pt modelId="{BDF568A8-F59E-433F-BF31-B4A613D8982B}" type="pres">
      <dgm:prSet presAssocID="{08775FC8-2518-47AD-95F5-7B4EEFDACB7E}" presName="hierChild5" presStyleCnt="0"/>
      <dgm:spPr/>
    </dgm:pt>
    <dgm:pt modelId="{0B3C8599-129B-44D1-BDC9-C802584B8865}" type="pres">
      <dgm:prSet presAssocID="{7D822512-54B0-4702-BE77-8EE2317C8A08}" presName="Name37" presStyleLbl="parChTrans1D2" presStyleIdx="1" presStyleCnt="7"/>
      <dgm:spPr/>
    </dgm:pt>
    <dgm:pt modelId="{B7A1D37A-4AFD-44BC-8070-D0737DD05764}" type="pres">
      <dgm:prSet presAssocID="{106B237D-6181-4F87-B994-8F691E985B04}" presName="hierRoot2" presStyleCnt="0">
        <dgm:presLayoutVars>
          <dgm:hierBranch val="init"/>
        </dgm:presLayoutVars>
      </dgm:prSet>
      <dgm:spPr/>
    </dgm:pt>
    <dgm:pt modelId="{523AAEDC-8A75-43F1-A370-741DE5E798A0}" type="pres">
      <dgm:prSet presAssocID="{106B237D-6181-4F87-B994-8F691E985B04}" presName="rootComposite" presStyleCnt="0"/>
      <dgm:spPr/>
    </dgm:pt>
    <dgm:pt modelId="{2339F5B4-3A36-4840-A53F-FD6BBC357806}" type="pres">
      <dgm:prSet presAssocID="{106B237D-6181-4F87-B994-8F691E985B04}" presName="rootText" presStyleLbl="node2" presStyleIdx="1" presStyleCnt="7">
        <dgm:presLayoutVars>
          <dgm:chPref val="3"/>
        </dgm:presLayoutVars>
      </dgm:prSet>
      <dgm:spPr/>
    </dgm:pt>
    <dgm:pt modelId="{57C5794B-D0E3-461C-8C20-805F0A2AE732}" type="pres">
      <dgm:prSet presAssocID="{106B237D-6181-4F87-B994-8F691E985B04}" presName="rootConnector" presStyleLbl="node2" presStyleIdx="1" presStyleCnt="7"/>
      <dgm:spPr/>
    </dgm:pt>
    <dgm:pt modelId="{44061639-5D86-437A-AF01-76D80AAD8DD3}" type="pres">
      <dgm:prSet presAssocID="{106B237D-6181-4F87-B994-8F691E985B04}" presName="hierChild4" presStyleCnt="0"/>
      <dgm:spPr/>
    </dgm:pt>
    <dgm:pt modelId="{B6F45461-4B67-45BF-ACC4-AC1E732319F6}" type="pres">
      <dgm:prSet presAssocID="{106B237D-6181-4F87-B994-8F691E985B04}" presName="hierChild5" presStyleCnt="0"/>
      <dgm:spPr/>
    </dgm:pt>
    <dgm:pt modelId="{B853A7BA-8274-493A-B6B9-5E5A7D0F556B}" type="pres">
      <dgm:prSet presAssocID="{C15ED08A-3053-4E7F-B346-B57843F4E707}" presName="Name37" presStyleLbl="parChTrans1D2" presStyleIdx="2" presStyleCnt="7"/>
      <dgm:spPr/>
    </dgm:pt>
    <dgm:pt modelId="{B3E1DF62-BF38-4972-B780-E7C0B951769F}" type="pres">
      <dgm:prSet presAssocID="{9F71A33A-9BED-4D89-B837-0B3D8726801E}" presName="hierRoot2" presStyleCnt="0">
        <dgm:presLayoutVars>
          <dgm:hierBranch val="init"/>
        </dgm:presLayoutVars>
      </dgm:prSet>
      <dgm:spPr/>
    </dgm:pt>
    <dgm:pt modelId="{89EE08D9-1FD4-435E-9683-217EA6B71EF8}" type="pres">
      <dgm:prSet presAssocID="{9F71A33A-9BED-4D89-B837-0B3D8726801E}" presName="rootComposite" presStyleCnt="0"/>
      <dgm:spPr/>
    </dgm:pt>
    <dgm:pt modelId="{623EE811-3664-4646-A833-2F18E0B94946}" type="pres">
      <dgm:prSet presAssocID="{9F71A33A-9BED-4D89-B837-0B3D8726801E}" presName="rootText" presStyleLbl="node2" presStyleIdx="2" presStyleCnt="7">
        <dgm:presLayoutVars>
          <dgm:chPref val="3"/>
        </dgm:presLayoutVars>
      </dgm:prSet>
      <dgm:spPr/>
    </dgm:pt>
    <dgm:pt modelId="{EBDD9763-DDFF-4B44-BEA2-E88678A169C8}" type="pres">
      <dgm:prSet presAssocID="{9F71A33A-9BED-4D89-B837-0B3D8726801E}" presName="rootConnector" presStyleLbl="node2" presStyleIdx="2" presStyleCnt="7"/>
      <dgm:spPr/>
    </dgm:pt>
    <dgm:pt modelId="{3CAFB311-1EC0-428F-8803-750DE35FA99D}" type="pres">
      <dgm:prSet presAssocID="{9F71A33A-9BED-4D89-B837-0B3D8726801E}" presName="hierChild4" presStyleCnt="0"/>
      <dgm:spPr/>
    </dgm:pt>
    <dgm:pt modelId="{40A2B37C-9552-4451-9E14-252A2A3F26B6}" type="pres">
      <dgm:prSet presAssocID="{9F71A33A-9BED-4D89-B837-0B3D8726801E}" presName="hierChild5" presStyleCnt="0"/>
      <dgm:spPr/>
    </dgm:pt>
    <dgm:pt modelId="{E107CBA6-6202-4291-A16B-24B53D6D8013}" type="pres">
      <dgm:prSet presAssocID="{C25B63A7-6107-4AEB-87CE-1F3B8BA8C250}" presName="Name37" presStyleLbl="parChTrans1D2" presStyleIdx="3" presStyleCnt="7"/>
      <dgm:spPr/>
    </dgm:pt>
    <dgm:pt modelId="{C58CD5A7-AC0A-4197-8203-19E7E94BF543}" type="pres">
      <dgm:prSet presAssocID="{2F4D0C57-DDA7-4787-B84F-B15C16A9B685}" presName="hierRoot2" presStyleCnt="0">
        <dgm:presLayoutVars>
          <dgm:hierBranch val="init"/>
        </dgm:presLayoutVars>
      </dgm:prSet>
      <dgm:spPr/>
    </dgm:pt>
    <dgm:pt modelId="{DD2F9365-C725-4085-9C59-2A478B7AED76}" type="pres">
      <dgm:prSet presAssocID="{2F4D0C57-DDA7-4787-B84F-B15C16A9B685}" presName="rootComposite" presStyleCnt="0"/>
      <dgm:spPr/>
    </dgm:pt>
    <dgm:pt modelId="{624D3FCF-4524-44A6-A130-9A51697D357C}" type="pres">
      <dgm:prSet presAssocID="{2F4D0C57-DDA7-4787-B84F-B15C16A9B685}" presName="rootText" presStyleLbl="node2" presStyleIdx="3" presStyleCnt="7">
        <dgm:presLayoutVars>
          <dgm:chPref val="3"/>
        </dgm:presLayoutVars>
      </dgm:prSet>
      <dgm:spPr/>
    </dgm:pt>
    <dgm:pt modelId="{B2A726B9-9245-4ED1-AAA4-353D494E81E0}" type="pres">
      <dgm:prSet presAssocID="{2F4D0C57-DDA7-4787-B84F-B15C16A9B685}" presName="rootConnector" presStyleLbl="node2" presStyleIdx="3" presStyleCnt="7"/>
      <dgm:spPr/>
    </dgm:pt>
    <dgm:pt modelId="{8B524F11-BECE-443D-8335-5C64FA840F5A}" type="pres">
      <dgm:prSet presAssocID="{2F4D0C57-DDA7-4787-B84F-B15C16A9B685}" presName="hierChild4" presStyleCnt="0"/>
      <dgm:spPr/>
    </dgm:pt>
    <dgm:pt modelId="{8D4B3D7A-10B5-4062-8C00-65E80DF2B2FF}" type="pres">
      <dgm:prSet presAssocID="{2F4D0C57-DDA7-4787-B84F-B15C16A9B685}" presName="hierChild5" presStyleCnt="0"/>
      <dgm:spPr/>
    </dgm:pt>
    <dgm:pt modelId="{99365A29-7998-40AE-879C-9FE71CADCEC9}" type="pres">
      <dgm:prSet presAssocID="{9ABC151B-2E2B-4D79-87A3-AC5FE799646E}" presName="Name37" presStyleLbl="parChTrans1D2" presStyleIdx="4" presStyleCnt="7"/>
      <dgm:spPr/>
    </dgm:pt>
    <dgm:pt modelId="{EEB583F1-7416-46EB-8CAD-1F4D3ECD2892}" type="pres">
      <dgm:prSet presAssocID="{0A117A91-4DB3-48DF-A4E3-EE429D751A2A}" presName="hierRoot2" presStyleCnt="0">
        <dgm:presLayoutVars>
          <dgm:hierBranch val="init"/>
        </dgm:presLayoutVars>
      </dgm:prSet>
      <dgm:spPr/>
    </dgm:pt>
    <dgm:pt modelId="{E3D75860-EA61-40FA-B365-99B3485CDFBF}" type="pres">
      <dgm:prSet presAssocID="{0A117A91-4DB3-48DF-A4E3-EE429D751A2A}" presName="rootComposite" presStyleCnt="0"/>
      <dgm:spPr/>
    </dgm:pt>
    <dgm:pt modelId="{AA8C543A-2EFB-46E4-A201-0FC16D848D43}" type="pres">
      <dgm:prSet presAssocID="{0A117A91-4DB3-48DF-A4E3-EE429D751A2A}" presName="rootText" presStyleLbl="node2" presStyleIdx="4" presStyleCnt="7">
        <dgm:presLayoutVars>
          <dgm:chPref val="3"/>
        </dgm:presLayoutVars>
      </dgm:prSet>
      <dgm:spPr/>
    </dgm:pt>
    <dgm:pt modelId="{68945042-AEE7-4893-A5E2-4A4FD77BA32B}" type="pres">
      <dgm:prSet presAssocID="{0A117A91-4DB3-48DF-A4E3-EE429D751A2A}" presName="rootConnector" presStyleLbl="node2" presStyleIdx="4" presStyleCnt="7"/>
      <dgm:spPr/>
    </dgm:pt>
    <dgm:pt modelId="{2CB1ABBF-98E7-4E40-93B5-3E6EABDC488D}" type="pres">
      <dgm:prSet presAssocID="{0A117A91-4DB3-48DF-A4E3-EE429D751A2A}" presName="hierChild4" presStyleCnt="0"/>
      <dgm:spPr/>
    </dgm:pt>
    <dgm:pt modelId="{D3480E1B-AE53-4E1F-99F7-F1AFFC6AADF6}" type="pres">
      <dgm:prSet presAssocID="{0A117A91-4DB3-48DF-A4E3-EE429D751A2A}" presName="hierChild5" presStyleCnt="0"/>
      <dgm:spPr/>
    </dgm:pt>
    <dgm:pt modelId="{BE4FCB75-30FB-4999-AE39-1C325F38F0E6}" type="pres">
      <dgm:prSet presAssocID="{0C034A86-1507-49CB-ADE3-E28450ED1C16}" presName="Name37" presStyleLbl="parChTrans1D2" presStyleIdx="5" presStyleCnt="7"/>
      <dgm:spPr/>
    </dgm:pt>
    <dgm:pt modelId="{AB026C72-C78C-4936-BF2D-5FFB30D071F3}" type="pres">
      <dgm:prSet presAssocID="{EF34815C-F5BB-48FB-A115-31E70D742385}" presName="hierRoot2" presStyleCnt="0">
        <dgm:presLayoutVars>
          <dgm:hierBranch val="init"/>
        </dgm:presLayoutVars>
      </dgm:prSet>
      <dgm:spPr/>
    </dgm:pt>
    <dgm:pt modelId="{EED572D4-5CAD-4B70-A914-C102BC41F1B3}" type="pres">
      <dgm:prSet presAssocID="{EF34815C-F5BB-48FB-A115-31E70D742385}" presName="rootComposite" presStyleCnt="0"/>
      <dgm:spPr/>
    </dgm:pt>
    <dgm:pt modelId="{62BAE2B5-AB2F-4D0C-810B-697054C69983}" type="pres">
      <dgm:prSet presAssocID="{EF34815C-F5BB-48FB-A115-31E70D742385}" presName="rootText" presStyleLbl="node2" presStyleIdx="5" presStyleCnt="7">
        <dgm:presLayoutVars>
          <dgm:chPref val="3"/>
        </dgm:presLayoutVars>
      </dgm:prSet>
      <dgm:spPr/>
    </dgm:pt>
    <dgm:pt modelId="{0CB84340-E327-4371-BFC5-2B3803F3E5E4}" type="pres">
      <dgm:prSet presAssocID="{EF34815C-F5BB-48FB-A115-31E70D742385}" presName="rootConnector" presStyleLbl="node2" presStyleIdx="5" presStyleCnt="7"/>
      <dgm:spPr/>
    </dgm:pt>
    <dgm:pt modelId="{8392A09D-D3C4-4952-9488-97654449C5E4}" type="pres">
      <dgm:prSet presAssocID="{EF34815C-F5BB-48FB-A115-31E70D742385}" presName="hierChild4" presStyleCnt="0"/>
      <dgm:spPr/>
    </dgm:pt>
    <dgm:pt modelId="{D0AB01CE-DDD9-429B-A797-0E4E3DE4C125}" type="pres">
      <dgm:prSet presAssocID="{EF34815C-F5BB-48FB-A115-31E70D742385}" presName="hierChild5" presStyleCnt="0"/>
      <dgm:spPr/>
    </dgm:pt>
    <dgm:pt modelId="{8F64D5AE-B636-4ADC-8533-7F40F04D9810}" type="pres">
      <dgm:prSet presAssocID="{C573EAC7-8110-4C76-8ED0-B7ABB7ADC4B8}" presName="Name37" presStyleLbl="parChTrans1D2" presStyleIdx="6" presStyleCnt="7"/>
      <dgm:spPr/>
    </dgm:pt>
    <dgm:pt modelId="{70610695-D473-40BB-9DEE-27CC30AB2AEB}" type="pres">
      <dgm:prSet presAssocID="{09A738BD-5CE0-4440-AC6D-7BB89AE997C0}" presName="hierRoot2" presStyleCnt="0">
        <dgm:presLayoutVars>
          <dgm:hierBranch val="init"/>
        </dgm:presLayoutVars>
      </dgm:prSet>
      <dgm:spPr/>
    </dgm:pt>
    <dgm:pt modelId="{BAF34DF4-4949-42A4-A754-7ECD2BB26BE9}" type="pres">
      <dgm:prSet presAssocID="{09A738BD-5CE0-4440-AC6D-7BB89AE997C0}" presName="rootComposite" presStyleCnt="0"/>
      <dgm:spPr/>
    </dgm:pt>
    <dgm:pt modelId="{57B04D62-F731-4AD9-96BA-B78F3AD22005}" type="pres">
      <dgm:prSet presAssocID="{09A738BD-5CE0-4440-AC6D-7BB89AE997C0}" presName="rootText" presStyleLbl="node2" presStyleIdx="6" presStyleCnt="7">
        <dgm:presLayoutVars>
          <dgm:chPref val="3"/>
        </dgm:presLayoutVars>
      </dgm:prSet>
      <dgm:spPr/>
    </dgm:pt>
    <dgm:pt modelId="{1BB370C7-3B10-4AC7-BBA6-785E066E0EE8}" type="pres">
      <dgm:prSet presAssocID="{09A738BD-5CE0-4440-AC6D-7BB89AE997C0}" presName="rootConnector" presStyleLbl="node2" presStyleIdx="6" presStyleCnt="7"/>
      <dgm:spPr/>
    </dgm:pt>
    <dgm:pt modelId="{A6A9B75A-D96E-4ACA-8447-8DD78F656DCF}" type="pres">
      <dgm:prSet presAssocID="{09A738BD-5CE0-4440-AC6D-7BB89AE997C0}" presName="hierChild4" presStyleCnt="0"/>
      <dgm:spPr/>
    </dgm:pt>
    <dgm:pt modelId="{40BCFDE4-05F2-4C37-8C0C-A6EB75A321FA}" type="pres">
      <dgm:prSet presAssocID="{09A738BD-5CE0-4440-AC6D-7BB89AE997C0}" presName="hierChild5" presStyleCnt="0"/>
      <dgm:spPr/>
    </dgm:pt>
    <dgm:pt modelId="{C19E764E-5461-4B71-8566-6CC29B137196}" type="pres">
      <dgm:prSet presAssocID="{23F82D35-5FEE-4663-B67C-F808C324A80A}" presName="hierChild3" presStyleCnt="0"/>
      <dgm:spPr/>
    </dgm:pt>
  </dgm:ptLst>
  <dgm:cxnLst>
    <dgm:cxn modelId="{CB75B10B-9DCE-4DA7-BDF6-206F2012A671}" type="presOf" srcId="{EF34815C-F5BB-48FB-A115-31E70D742385}" destId="{0CB84340-E327-4371-BFC5-2B3803F3E5E4}" srcOrd="1" destOrd="0" presId="urn:microsoft.com/office/officeart/2005/8/layout/orgChart1"/>
    <dgm:cxn modelId="{8006B40C-B49F-41C6-B063-2FBF840030A4}" type="presOf" srcId="{9F71A33A-9BED-4D89-B837-0B3D8726801E}" destId="{623EE811-3664-4646-A833-2F18E0B94946}" srcOrd="0" destOrd="0" presId="urn:microsoft.com/office/officeart/2005/8/layout/orgChart1"/>
    <dgm:cxn modelId="{1A23240F-FDE9-44BD-9340-36B694F6A75E}" srcId="{23F82D35-5FEE-4663-B67C-F808C324A80A}" destId="{09A738BD-5CE0-4440-AC6D-7BB89AE997C0}" srcOrd="6" destOrd="0" parTransId="{C573EAC7-8110-4C76-8ED0-B7ABB7ADC4B8}" sibTransId="{286B53A4-8713-481E-9944-7781CFA9E40E}"/>
    <dgm:cxn modelId="{9F60092D-4A0E-46E9-BC67-12C3EAC35A38}" srcId="{23F82D35-5FEE-4663-B67C-F808C324A80A}" destId="{08775FC8-2518-47AD-95F5-7B4EEFDACB7E}" srcOrd="0" destOrd="0" parTransId="{BE83A3DD-0D17-4EB1-B95C-6A5C3EB22181}" sibTransId="{1C71B6E3-9792-4E63-B957-2596051B9919}"/>
    <dgm:cxn modelId="{4EE2A32E-13A1-4C1B-93F4-242D418FB259}" type="presOf" srcId="{0A117A91-4DB3-48DF-A4E3-EE429D751A2A}" destId="{68945042-AEE7-4893-A5E2-4A4FD77BA32B}" srcOrd="1" destOrd="0" presId="urn:microsoft.com/office/officeart/2005/8/layout/orgChart1"/>
    <dgm:cxn modelId="{92CFC72F-971D-4C47-83C9-97AB5E343AA0}" type="presOf" srcId="{08775FC8-2518-47AD-95F5-7B4EEFDACB7E}" destId="{7C0E62B4-13AA-4217-A626-B17329DC28A6}" srcOrd="0" destOrd="0" presId="urn:microsoft.com/office/officeart/2005/8/layout/orgChart1"/>
    <dgm:cxn modelId="{AE275D47-F517-44A0-B791-3929DD099B7C}" type="presOf" srcId="{09A738BD-5CE0-4440-AC6D-7BB89AE997C0}" destId="{57B04D62-F731-4AD9-96BA-B78F3AD22005}" srcOrd="0" destOrd="0" presId="urn:microsoft.com/office/officeart/2005/8/layout/orgChart1"/>
    <dgm:cxn modelId="{90BDD849-A47E-44D7-8A3D-05A70E831EFE}" srcId="{23F82D35-5FEE-4663-B67C-F808C324A80A}" destId="{9F71A33A-9BED-4D89-B837-0B3D8726801E}" srcOrd="2" destOrd="0" parTransId="{C15ED08A-3053-4E7F-B346-B57843F4E707}" sibTransId="{4163A956-AC51-47CC-9E9F-B48851483A28}"/>
    <dgm:cxn modelId="{0EE4224A-304D-4620-9168-944118D16108}" srcId="{23F82D35-5FEE-4663-B67C-F808C324A80A}" destId="{106B237D-6181-4F87-B994-8F691E985B04}" srcOrd="1" destOrd="0" parTransId="{7D822512-54B0-4702-BE77-8EE2317C8A08}" sibTransId="{CA4886C0-8F01-418D-AE43-EA01FD85D72E}"/>
    <dgm:cxn modelId="{1D341F4B-DEAF-436F-899F-8F11F5E13361}" type="presOf" srcId="{BE83A3DD-0D17-4EB1-B95C-6A5C3EB22181}" destId="{A5AA0AF3-5DB6-41E5-893A-DEBF059A9E4C}" srcOrd="0" destOrd="0" presId="urn:microsoft.com/office/officeart/2005/8/layout/orgChart1"/>
    <dgm:cxn modelId="{87434F70-B616-4F3B-98D7-81CC8DD1642E}" srcId="{23F82D35-5FEE-4663-B67C-F808C324A80A}" destId="{0A117A91-4DB3-48DF-A4E3-EE429D751A2A}" srcOrd="4" destOrd="0" parTransId="{9ABC151B-2E2B-4D79-87A3-AC5FE799646E}" sibTransId="{5308E485-FC57-4C32-9DD8-074898186938}"/>
    <dgm:cxn modelId="{59030475-6BB3-4C3A-8064-B6F1A5B0CEDC}" type="presOf" srcId="{C15ED08A-3053-4E7F-B346-B57843F4E707}" destId="{B853A7BA-8274-493A-B6B9-5E5A7D0F556B}" srcOrd="0" destOrd="0" presId="urn:microsoft.com/office/officeart/2005/8/layout/orgChart1"/>
    <dgm:cxn modelId="{D4A1B07F-419B-4124-A195-F78C8C4E6B29}" type="presOf" srcId="{9ABC151B-2E2B-4D79-87A3-AC5FE799646E}" destId="{99365A29-7998-40AE-879C-9FE71CADCEC9}" srcOrd="0" destOrd="0" presId="urn:microsoft.com/office/officeart/2005/8/layout/orgChart1"/>
    <dgm:cxn modelId="{E68AD088-C2D1-4140-96A7-5CE67916F660}" type="presOf" srcId="{2F4D0C57-DDA7-4787-B84F-B15C16A9B685}" destId="{624D3FCF-4524-44A6-A130-9A51697D357C}" srcOrd="0" destOrd="0" presId="urn:microsoft.com/office/officeart/2005/8/layout/orgChart1"/>
    <dgm:cxn modelId="{5FC99B9A-1EC5-4494-B65D-70327EA179A8}" srcId="{39D55AD0-655D-4A71-BDC2-971A8FA9EA17}" destId="{23F82D35-5FEE-4663-B67C-F808C324A80A}" srcOrd="0" destOrd="0" parTransId="{8EBAD24B-181D-41A7-B885-97430C44941B}" sibTransId="{BD8B49F7-729C-43E3-8979-AA7D928053B8}"/>
    <dgm:cxn modelId="{2EF81BA1-555A-4CD1-AE20-435ED5793443}" type="presOf" srcId="{C25B63A7-6107-4AEB-87CE-1F3B8BA8C250}" destId="{E107CBA6-6202-4291-A16B-24B53D6D8013}" srcOrd="0" destOrd="0" presId="urn:microsoft.com/office/officeart/2005/8/layout/orgChart1"/>
    <dgm:cxn modelId="{E188C5A5-5E51-4EAE-A159-8226F0BFC864}" type="presOf" srcId="{C573EAC7-8110-4C76-8ED0-B7ABB7ADC4B8}" destId="{8F64D5AE-B636-4ADC-8533-7F40F04D9810}" srcOrd="0" destOrd="0" presId="urn:microsoft.com/office/officeart/2005/8/layout/orgChart1"/>
    <dgm:cxn modelId="{790EDAA7-A0E0-4DF6-8DAD-74132F5DBD68}" type="presOf" srcId="{9F71A33A-9BED-4D89-B837-0B3D8726801E}" destId="{EBDD9763-DDFF-4B44-BEA2-E88678A169C8}" srcOrd="1" destOrd="0" presId="urn:microsoft.com/office/officeart/2005/8/layout/orgChart1"/>
    <dgm:cxn modelId="{94E9DAA8-DB93-4608-BF7F-95CDF0F75F81}" type="presOf" srcId="{106B237D-6181-4F87-B994-8F691E985B04}" destId="{57C5794B-D0E3-461C-8C20-805F0A2AE732}" srcOrd="1" destOrd="0" presId="urn:microsoft.com/office/officeart/2005/8/layout/orgChart1"/>
    <dgm:cxn modelId="{6F594DAC-1759-48C7-9BDE-CF16597DE5DD}" type="presOf" srcId="{EF34815C-F5BB-48FB-A115-31E70D742385}" destId="{62BAE2B5-AB2F-4D0C-810B-697054C69983}" srcOrd="0" destOrd="0" presId="urn:microsoft.com/office/officeart/2005/8/layout/orgChart1"/>
    <dgm:cxn modelId="{C1FE28AE-B81C-4F4E-BADF-CE043CF83E02}" srcId="{23F82D35-5FEE-4663-B67C-F808C324A80A}" destId="{2F4D0C57-DDA7-4787-B84F-B15C16A9B685}" srcOrd="3" destOrd="0" parTransId="{C25B63A7-6107-4AEB-87CE-1F3B8BA8C250}" sibTransId="{D61E3D36-4AC4-44BF-933A-1952D7796236}"/>
    <dgm:cxn modelId="{456137AF-FA72-456B-8AB1-3CD90C3062B8}" type="presOf" srcId="{0A117A91-4DB3-48DF-A4E3-EE429D751A2A}" destId="{AA8C543A-2EFB-46E4-A201-0FC16D848D43}" srcOrd="0" destOrd="0" presId="urn:microsoft.com/office/officeart/2005/8/layout/orgChart1"/>
    <dgm:cxn modelId="{FFB7F5AF-26D8-4D98-A590-818F05253C8E}" srcId="{23F82D35-5FEE-4663-B67C-F808C324A80A}" destId="{EF34815C-F5BB-48FB-A115-31E70D742385}" srcOrd="5" destOrd="0" parTransId="{0C034A86-1507-49CB-ADE3-E28450ED1C16}" sibTransId="{F1F5EA5D-92C3-46E7-AA55-5AC1B55220FA}"/>
    <dgm:cxn modelId="{15CC1CB0-807B-4062-88B9-5A7D840874FD}" type="presOf" srcId="{08775FC8-2518-47AD-95F5-7B4EEFDACB7E}" destId="{A98BA22B-12D7-4711-8624-4E9B7E96F740}" srcOrd="1" destOrd="0" presId="urn:microsoft.com/office/officeart/2005/8/layout/orgChart1"/>
    <dgm:cxn modelId="{2A0FABB5-6949-4DD9-9971-72623CF34A26}" type="presOf" srcId="{106B237D-6181-4F87-B994-8F691E985B04}" destId="{2339F5B4-3A36-4840-A53F-FD6BBC357806}" srcOrd="0" destOrd="0" presId="urn:microsoft.com/office/officeart/2005/8/layout/orgChart1"/>
    <dgm:cxn modelId="{DB6F17B9-A07B-4EC8-8ABE-5FFA15220112}" type="presOf" srcId="{23F82D35-5FEE-4663-B67C-F808C324A80A}" destId="{C826E0E7-C0FB-4906-A1BA-3A43BAA5B902}" srcOrd="1" destOrd="0" presId="urn:microsoft.com/office/officeart/2005/8/layout/orgChart1"/>
    <dgm:cxn modelId="{7389B1BE-691A-4315-A4B8-BBE58FEA1C86}" type="presOf" srcId="{0C034A86-1507-49CB-ADE3-E28450ED1C16}" destId="{BE4FCB75-30FB-4999-AE39-1C325F38F0E6}" srcOrd="0" destOrd="0" presId="urn:microsoft.com/office/officeart/2005/8/layout/orgChart1"/>
    <dgm:cxn modelId="{00A31ACD-849A-4BE1-B329-B8E77B5699A6}" type="presOf" srcId="{2F4D0C57-DDA7-4787-B84F-B15C16A9B685}" destId="{B2A726B9-9245-4ED1-AAA4-353D494E81E0}" srcOrd="1" destOrd="0" presId="urn:microsoft.com/office/officeart/2005/8/layout/orgChart1"/>
    <dgm:cxn modelId="{60897ED0-F8DA-4FA3-BC8F-FB6F82045AF0}" type="presOf" srcId="{23F82D35-5FEE-4663-B67C-F808C324A80A}" destId="{C6EEF32D-F4EA-421A-8158-F0B34FE9DD81}" srcOrd="0" destOrd="0" presId="urn:microsoft.com/office/officeart/2005/8/layout/orgChart1"/>
    <dgm:cxn modelId="{5F4CD3DE-620F-497A-BC71-BB8B52A57ABC}" type="presOf" srcId="{39D55AD0-655D-4A71-BDC2-971A8FA9EA17}" destId="{D176BEEB-4469-4F7B-BC02-99168B14DC2B}" srcOrd="0" destOrd="0" presId="urn:microsoft.com/office/officeart/2005/8/layout/orgChart1"/>
    <dgm:cxn modelId="{6C38BCFB-CAF4-464A-B823-AD174D6773FB}" type="presOf" srcId="{09A738BD-5CE0-4440-AC6D-7BB89AE997C0}" destId="{1BB370C7-3B10-4AC7-BBA6-785E066E0EE8}" srcOrd="1" destOrd="0" presId="urn:microsoft.com/office/officeart/2005/8/layout/orgChart1"/>
    <dgm:cxn modelId="{4325CEFE-B6DF-4E2B-8B2F-084CC26BA4C3}" type="presOf" srcId="{7D822512-54B0-4702-BE77-8EE2317C8A08}" destId="{0B3C8599-129B-44D1-BDC9-C802584B8865}" srcOrd="0" destOrd="0" presId="urn:microsoft.com/office/officeart/2005/8/layout/orgChart1"/>
    <dgm:cxn modelId="{0E2DDB62-6621-4077-8332-5F94B2898C8B}" type="presParOf" srcId="{D176BEEB-4469-4F7B-BC02-99168B14DC2B}" destId="{6C9E2E7C-67D9-4F8E-952E-586A49E4D95D}" srcOrd="0" destOrd="0" presId="urn:microsoft.com/office/officeart/2005/8/layout/orgChart1"/>
    <dgm:cxn modelId="{60FF2866-1A2D-4C62-A068-79E9AAAD6FDC}" type="presParOf" srcId="{6C9E2E7C-67D9-4F8E-952E-586A49E4D95D}" destId="{22CB99D0-2557-49A9-83A2-C099AAB8C01B}" srcOrd="0" destOrd="0" presId="urn:microsoft.com/office/officeart/2005/8/layout/orgChart1"/>
    <dgm:cxn modelId="{F76977BD-20BD-4447-BF62-D1E740ADF8B2}" type="presParOf" srcId="{22CB99D0-2557-49A9-83A2-C099AAB8C01B}" destId="{C6EEF32D-F4EA-421A-8158-F0B34FE9DD81}" srcOrd="0" destOrd="0" presId="urn:microsoft.com/office/officeart/2005/8/layout/orgChart1"/>
    <dgm:cxn modelId="{4AEE3C56-3F37-46B5-AD35-EC1E060B2283}" type="presParOf" srcId="{22CB99D0-2557-49A9-83A2-C099AAB8C01B}" destId="{C826E0E7-C0FB-4906-A1BA-3A43BAA5B902}" srcOrd="1" destOrd="0" presId="urn:microsoft.com/office/officeart/2005/8/layout/orgChart1"/>
    <dgm:cxn modelId="{07129689-0AEF-4BB2-858D-D66EE9D025E8}" type="presParOf" srcId="{6C9E2E7C-67D9-4F8E-952E-586A49E4D95D}" destId="{0C100099-0B1B-4DA0-9291-BEFBB9D464FE}" srcOrd="1" destOrd="0" presId="urn:microsoft.com/office/officeart/2005/8/layout/orgChart1"/>
    <dgm:cxn modelId="{714BB204-0558-4308-BF40-C128CBFF6058}" type="presParOf" srcId="{0C100099-0B1B-4DA0-9291-BEFBB9D464FE}" destId="{A5AA0AF3-5DB6-41E5-893A-DEBF059A9E4C}" srcOrd="0" destOrd="0" presId="urn:microsoft.com/office/officeart/2005/8/layout/orgChart1"/>
    <dgm:cxn modelId="{8D8D3646-935B-4EE0-A302-AACE4CCFCBD7}" type="presParOf" srcId="{0C100099-0B1B-4DA0-9291-BEFBB9D464FE}" destId="{758D2BB5-7891-4016-AD88-7EDA09BF4D8F}" srcOrd="1" destOrd="0" presId="urn:microsoft.com/office/officeart/2005/8/layout/orgChart1"/>
    <dgm:cxn modelId="{4E016A11-432C-4137-AA68-6EDAFB1E106F}" type="presParOf" srcId="{758D2BB5-7891-4016-AD88-7EDA09BF4D8F}" destId="{01B05BE4-9197-4A59-82B4-C711A0E411AB}" srcOrd="0" destOrd="0" presId="urn:microsoft.com/office/officeart/2005/8/layout/orgChart1"/>
    <dgm:cxn modelId="{206AF378-BD67-4C38-B97C-109813EB42DB}" type="presParOf" srcId="{01B05BE4-9197-4A59-82B4-C711A0E411AB}" destId="{7C0E62B4-13AA-4217-A626-B17329DC28A6}" srcOrd="0" destOrd="0" presId="urn:microsoft.com/office/officeart/2005/8/layout/orgChart1"/>
    <dgm:cxn modelId="{2F7338A2-4D3E-47BB-B85D-633BC1053448}" type="presParOf" srcId="{01B05BE4-9197-4A59-82B4-C711A0E411AB}" destId="{A98BA22B-12D7-4711-8624-4E9B7E96F740}" srcOrd="1" destOrd="0" presId="urn:microsoft.com/office/officeart/2005/8/layout/orgChart1"/>
    <dgm:cxn modelId="{49CB6EC7-7A45-41DB-A5CE-DF8A887073C8}" type="presParOf" srcId="{758D2BB5-7891-4016-AD88-7EDA09BF4D8F}" destId="{69C398A6-40B7-4D77-86AA-BA5A0A00B2A2}" srcOrd="1" destOrd="0" presId="urn:microsoft.com/office/officeart/2005/8/layout/orgChart1"/>
    <dgm:cxn modelId="{44180558-7A81-4689-886D-C105321CBE6B}" type="presParOf" srcId="{758D2BB5-7891-4016-AD88-7EDA09BF4D8F}" destId="{BDF568A8-F59E-433F-BF31-B4A613D8982B}" srcOrd="2" destOrd="0" presId="urn:microsoft.com/office/officeart/2005/8/layout/orgChart1"/>
    <dgm:cxn modelId="{DA5D8C5F-21D8-465B-A4D0-F29C564F52F5}" type="presParOf" srcId="{0C100099-0B1B-4DA0-9291-BEFBB9D464FE}" destId="{0B3C8599-129B-44D1-BDC9-C802584B8865}" srcOrd="2" destOrd="0" presId="urn:microsoft.com/office/officeart/2005/8/layout/orgChart1"/>
    <dgm:cxn modelId="{F576EA79-C985-4CB6-9241-418130F6BA36}" type="presParOf" srcId="{0C100099-0B1B-4DA0-9291-BEFBB9D464FE}" destId="{B7A1D37A-4AFD-44BC-8070-D0737DD05764}" srcOrd="3" destOrd="0" presId="urn:microsoft.com/office/officeart/2005/8/layout/orgChart1"/>
    <dgm:cxn modelId="{96DD2B0C-4C5A-41B4-AC15-D78BE1835528}" type="presParOf" srcId="{B7A1D37A-4AFD-44BC-8070-D0737DD05764}" destId="{523AAEDC-8A75-43F1-A370-741DE5E798A0}" srcOrd="0" destOrd="0" presId="urn:microsoft.com/office/officeart/2005/8/layout/orgChart1"/>
    <dgm:cxn modelId="{E0079850-2099-4E7C-8D57-F968208F505E}" type="presParOf" srcId="{523AAEDC-8A75-43F1-A370-741DE5E798A0}" destId="{2339F5B4-3A36-4840-A53F-FD6BBC357806}" srcOrd="0" destOrd="0" presId="urn:microsoft.com/office/officeart/2005/8/layout/orgChart1"/>
    <dgm:cxn modelId="{30302BB4-6FDF-4C68-9B90-D94220BD6A39}" type="presParOf" srcId="{523AAEDC-8A75-43F1-A370-741DE5E798A0}" destId="{57C5794B-D0E3-461C-8C20-805F0A2AE732}" srcOrd="1" destOrd="0" presId="urn:microsoft.com/office/officeart/2005/8/layout/orgChart1"/>
    <dgm:cxn modelId="{363FCA87-0C90-4D62-B068-E0FA2EE176D4}" type="presParOf" srcId="{B7A1D37A-4AFD-44BC-8070-D0737DD05764}" destId="{44061639-5D86-437A-AF01-76D80AAD8DD3}" srcOrd="1" destOrd="0" presId="urn:microsoft.com/office/officeart/2005/8/layout/orgChart1"/>
    <dgm:cxn modelId="{01D41B94-F324-423D-9885-15E42ACD2B43}" type="presParOf" srcId="{B7A1D37A-4AFD-44BC-8070-D0737DD05764}" destId="{B6F45461-4B67-45BF-ACC4-AC1E732319F6}" srcOrd="2" destOrd="0" presId="urn:microsoft.com/office/officeart/2005/8/layout/orgChart1"/>
    <dgm:cxn modelId="{F81C66F1-4821-47C8-A631-3E8ADA10D7EC}" type="presParOf" srcId="{0C100099-0B1B-4DA0-9291-BEFBB9D464FE}" destId="{B853A7BA-8274-493A-B6B9-5E5A7D0F556B}" srcOrd="4" destOrd="0" presId="urn:microsoft.com/office/officeart/2005/8/layout/orgChart1"/>
    <dgm:cxn modelId="{2C2BFB41-5870-4BA9-AE81-2AEFD0C107A5}" type="presParOf" srcId="{0C100099-0B1B-4DA0-9291-BEFBB9D464FE}" destId="{B3E1DF62-BF38-4972-B780-E7C0B951769F}" srcOrd="5" destOrd="0" presId="urn:microsoft.com/office/officeart/2005/8/layout/orgChart1"/>
    <dgm:cxn modelId="{49C05445-2CF3-4A72-BD58-F33DE4219541}" type="presParOf" srcId="{B3E1DF62-BF38-4972-B780-E7C0B951769F}" destId="{89EE08D9-1FD4-435E-9683-217EA6B71EF8}" srcOrd="0" destOrd="0" presId="urn:microsoft.com/office/officeart/2005/8/layout/orgChart1"/>
    <dgm:cxn modelId="{529364EF-069C-4C2B-AF66-DB3EE72BC14D}" type="presParOf" srcId="{89EE08D9-1FD4-435E-9683-217EA6B71EF8}" destId="{623EE811-3664-4646-A833-2F18E0B94946}" srcOrd="0" destOrd="0" presId="urn:microsoft.com/office/officeart/2005/8/layout/orgChart1"/>
    <dgm:cxn modelId="{64C41715-205A-4B46-9CFB-BDCD0A1C6AB0}" type="presParOf" srcId="{89EE08D9-1FD4-435E-9683-217EA6B71EF8}" destId="{EBDD9763-DDFF-4B44-BEA2-E88678A169C8}" srcOrd="1" destOrd="0" presId="urn:microsoft.com/office/officeart/2005/8/layout/orgChart1"/>
    <dgm:cxn modelId="{F6EA41CE-C43C-400A-98B9-F8786D2D4393}" type="presParOf" srcId="{B3E1DF62-BF38-4972-B780-E7C0B951769F}" destId="{3CAFB311-1EC0-428F-8803-750DE35FA99D}" srcOrd="1" destOrd="0" presId="urn:microsoft.com/office/officeart/2005/8/layout/orgChart1"/>
    <dgm:cxn modelId="{90BB4981-3F3C-453F-B858-0556B44EDC91}" type="presParOf" srcId="{B3E1DF62-BF38-4972-B780-E7C0B951769F}" destId="{40A2B37C-9552-4451-9E14-252A2A3F26B6}" srcOrd="2" destOrd="0" presId="urn:microsoft.com/office/officeart/2005/8/layout/orgChart1"/>
    <dgm:cxn modelId="{69E3F3FC-256C-4B34-A7DA-3AE43D128737}" type="presParOf" srcId="{0C100099-0B1B-4DA0-9291-BEFBB9D464FE}" destId="{E107CBA6-6202-4291-A16B-24B53D6D8013}" srcOrd="6" destOrd="0" presId="urn:microsoft.com/office/officeart/2005/8/layout/orgChart1"/>
    <dgm:cxn modelId="{F65706F7-DC8B-4F66-96D4-E70E6003592D}" type="presParOf" srcId="{0C100099-0B1B-4DA0-9291-BEFBB9D464FE}" destId="{C58CD5A7-AC0A-4197-8203-19E7E94BF543}" srcOrd="7" destOrd="0" presId="urn:microsoft.com/office/officeart/2005/8/layout/orgChart1"/>
    <dgm:cxn modelId="{37B0992C-7102-400D-8297-BA16B8D20280}" type="presParOf" srcId="{C58CD5A7-AC0A-4197-8203-19E7E94BF543}" destId="{DD2F9365-C725-4085-9C59-2A478B7AED76}" srcOrd="0" destOrd="0" presId="urn:microsoft.com/office/officeart/2005/8/layout/orgChart1"/>
    <dgm:cxn modelId="{DB7CAD28-6934-4EDF-9605-8663DC7FE910}" type="presParOf" srcId="{DD2F9365-C725-4085-9C59-2A478B7AED76}" destId="{624D3FCF-4524-44A6-A130-9A51697D357C}" srcOrd="0" destOrd="0" presId="urn:microsoft.com/office/officeart/2005/8/layout/orgChart1"/>
    <dgm:cxn modelId="{1EAD5D79-5AB0-4084-B254-87F86B5A56E2}" type="presParOf" srcId="{DD2F9365-C725-4085-9C59-2A478B7AED76}" destId="{B2A726B9-9245-4ED1-AAA4-353D494E81E0}" srcOrd="1" destOrd="0" presId="urn:microsoft.com/office/officeart/2005/8/layout/orgChart1"/>
    <dgm:cxn modelId="{91BF410A-999C-4492-BCF9-26B8E20C5BF7}" type="presParOf" srcId="{C58CD5A7-AC0A-4197-8203-19E7E94BF543}" destId="{8B524F11-BECE-443D-8335-5C64FA840F5A}" srcOrd="1" destOrd="0" presId="urn:microsoft.com/office/officeart/2005/8/layout/orgChart1"/>
    <dgm:cxn modelId="{265DC444-90F7-49CC-82FB-727E0E57BB73}" type="presParOf" srcId="{C58CD5A7-AC0A-4197-8203-19E7E94BF543}" destId="{8D4B3D7A-10B5-4062-8C00-65E80DF2B2FF}" srcOrd="2" destOrd="0" presId="urn:microsoft.com/office/officeart/2005/8/layout/orgChart1"/>
    <dgm:cxn modelId="{1514465E-A88F-46C0-AAD4-0DDA0D51443F}" type="presParOf" srcId="{0C100099-0B1B-4DA0-9291-BEFBB9D464FE}" destId="{99365A29-7998-40AE-879C-9FE71CADCEC9}" srcOrd="8" destOrd="0" presId="urn:microsoft.com/office/officeart/2005/8/layout/orgChart1"/>
    <dgm:cxn modelId="{7109A8CF-DD8F-4AE0-8472-23C43285B7EE}" type="presParOf" srcId="{0C100099-0B1B-4DA0-9291-BEFBB9D464FE}" destId="{EEB583F1-7416-46EB-8CAD-1F4D3ECD2892}" srcOrd="9" destOrd="0" presId="urn:microsoft.com/office/officeart/2005/8/layout/orgChart1"/>
    <dgm:cxn modelId="{E4209B4C-07E5-4191-825C-DE9F316B21B2}" type="presParOf" srcId="{EEB583F1-7416-46EB-8CAD-1F4D3ECD2892}" destId="{E3D75860-EA61-40FA-B365-99B3485CDFBF}" srcOrd="0" destOrd="0" presId="urn:microsoft.com/office/officeart/2005/8/layout/orgChart1"/>
    <dgm:cxn modelId="{7ABECF73-F9DF-49AE-8DCF-85AD377CC5C0}" type="presParOf" srcId="{E3D75860-EA61-40FA-B365-99B3485CDFBF}" destId="{AA8C543A-2EFB-46E4-A201-0FC16D848D43}" srcOrd="0" destOrd="0" presId="urn:microsoft.com/office/officeart/2005/8/layout/orgChart1"/>
    <dgm:cxn modelId="{DDC730A2-A3A8-4561-8A58-A1DFA25EA8F5}" type="presParOf" srcId="{E3D75860-EA61-40FA-B365-99B3485CDFBF}" destId="{68945042-AEE7-4893-A5E2-4A4FD77BA32B}" srcOrd="1" destOrd="0" presId="urn:microsoft.com/office/officeart/2005/8/layout/orgChart1"/>
    <dgm:cxn modelId="{FAD014B8-B838-464C-B30C-405F2C494598}" type="presParOf" srcId="{EEB583F1-7416-46EB-8CAD-1F4D3ECD2892}" destId="{2CB1ABBF-98E7-4E40-93B5-3E6EABDC488D}" srcOrd="1" destOrd="0" presId="urn:microsoft.com/office/officeart/2005/8/layout/orgChart1"/>
    <dgm:cxn modelId="{C6200F34-113D-45F1-921A-4EBEAD5BE22F}" type="presParOf" srcId="{EEB583F1-7416-46EB-8CAD-1F4D3ECD2892}" destId="{D3480E1B-AE53-4E1F-99F7-F1AFFC6AADF6}" srcOrd="2" destOrd="0" presId="urn:microsoft.com/office/officeart/2005/8/layout/orgChart1"/>
    <dgm:cxn modelId="{61F7713D-EC8B-4498-B3C0-D0F7DB844B11}" type="presParOf" srcId="{0C100099-0B1B-4DA0-9291-BEFBB9D464FE}" destId="{BE4FCB75-30FB-4999-AE39-1C325F38F0E6}" srcOrd="10" destOrd="0" presId="urn:microsoft.com/office/officeart/2005/8/layout/orgChart1"/>
    <dgm:cxn modelId="{CFC7AFF5-8A46-459C-B459-E6D0E5FB10FE}" type="presParOf" srcId="{0C100099-0B1B-4DA0-9291-BEFBB9D464FE}" destId="{AB026C72-C78C-4936-BF2D-5FFB30D071F3}" srcOrd="11" destOrd="0" presId="urn:microsoft.com/office/officeart/2005/8/layout/orgChart1"/>
    <dgm:cxn modelId="{55A1F1F1-5E9E-491B-91B7-FE3E0D454D58}" type="presParOf" srcId="{AB026C72-C78C-4936-BF2D-5FFB30D071F3}" destId="{EED572D4-5CAD-4B70-A914-C102BC41F1B3}" srcOrd="0" destOrd="0" presId="urn:microsoft.com/office/officeart/2005/8/layout/orgChart1"/>
    <dgm:cxn modelId="{8E3D7EEF-E4F5-4911-96CC-91A3090762B8}" type="presParOf" srcId="{EED572D4-5CAD-4B70-A914-C102BC41F1B3}" destId="{62BAE2B5-AB2F-4D0C-810B-697054C69983}" srcOrd="0" destOrd="0" presId="urn:microsoft.com/office/officeart/2005/8/layout/orgChart1"/>
    <dgm:cxn modelId="{E5D395D9-DFE8-4874-A82C-D6A5B38FFF86}" type="presParOf" srcId="{EED572D4-5CAD-4B70-A914-C102BC41F1B3}" destId="{0CB84340-E327-4371-BFC5-2B3803F3E5E4}" srcOrd="1" destOrd="0" presId="urn:microsoft.com/office/officeart/2005/8/layout/orgChart1"/>
    <dgm:cxn modelId="{A9CF0EF0-EA9D-40A9-A26C-91556737E3B9}" type="presParOf" srcId="{AB026C72-C78C-4936-BF2D-5FFB30D071F3}" destId="{8392A09D-D3C4-4952-9488-97654449C5E4}" srcOrd="1" destOrd="0" presId="urn:microsoft.com/office/officeart/2005/8/layout/orgChart1"/>
    <dgm:cxn modelId="{F4794CC3-43ED-4737-AB66-72A99C72E705}" type="presParOf" srcId="{AB026C72-C78C-4936-BF2D-5FFB30D071F3}" destId="{D0AB01CE-DDD9-429B-A797-0E4E3DE4C125}" srcOrd="2" destOrd="0" presId="urn:microsoft.com/office/officeart/2005/8/layout/orgChart1"/>
    <dgm:cxn modelId="{ED0907F5-E5FD-4A99-9179-7E75896B4236}" type="presParOf" srcId="{0C100099-0B1B-4DA0-9291-BEFBB9D464FE}" destId="{8F64D5AE-B636-4ADC-8533-7F40F04D9810}" srcOrd="12" destOrd="0" presId="urn:microsoft.com/office/officeart/2005/8/layout/orgChart1"/>
    <dgm:cxn modelId="{0DDF519E-7DB0-40A2-AC65-BA5E37DEF0F0}" type="presParOf" srcId="{0C100099-0B1B-4DA0-9291-BEFBB9D464FE}" destId="{70610695-D473-40BB-9DEE-27CC30AB2AEB}" srcOrd="13" destOrd="0" presId="urn:microsoft.com/office/officeart/2005/8/layout/orgChart1"/>
    <dgm:cxn modelId="{72C3433C-6C74-4105-A353-FF3E0C686AEC}" type="presParOf" srcId="{70610695-D473-40BB-9DEE-27CC30AB2AEB}" destId="{BAF34DF4-4949-42A4-A754-7ECD2BB26BE9}" srcOrd="0" destOrd="0" presId="urn:microsoft.com/office/officeart/2005/8/layout/orgChart1"/>
    <dgm:cxn modelId="{919AAE3F-5BD7-4662-9961-A0485D5BEB2C}" type="presParOf" srcId="{BAF34DF4-4949-42A4-A754-7ECD2BB26BE9}" destId="{57B04D62-F731-4AD9-96BA-B78F3AD22005}" srcOrd="0" destOrd="0" presId="urn:microsoft.com/office/officeart/2005/8/layout/orgChart1"/>
    <dgm:cxn modelId="{280CB20E-D20F-4D55-806F-A5290B1589C4}" type="presParOf" srcId="{BAF34DF4-4949-42A4-A754-7ECD2BB26BE9}" destId="{1BB370C7-3B10-4AC7-BBA6-785E066E0EE8}" srcOrd="1" destOrd="0" presId="urn:microsoft.com/office/officeart/2005/8/layout/orgChart1"/>
    <dgm:cxn modelId="{36610851-E109-47F9-9DAB-91E010332243}" type="presParOf" srcId="{70610695-D473-40BB-9DEE-27CC30AB2AEB}" destId="{A6A9B75A-D96E-4ACA-8447-8DD78F656DCF}" srcOrd="1" destOrd="0" presId="urn:microsoft.com/office/officeart/2005/8/layout/orgChart1"/>
    <dgm:cxn modelId="{E3BD20C0-9CD6-4966-9146-738C7DC7B08C}" type="presParOf" srcId="{70610695-D473-40BB-9DEE-27CC30AB2AEB}" destId="{40BCFDE4-05F2-4C37-8C0C-A6EB75A321FA}" srcOrd="2" destOrd="0" presId="urn:microsoft.com/office/officeart/2005/8/layout/orgChart1"/>
    <dgm:cxn modelId="{E8CC6B1A-5A4B-4417-8139-E589C226E0F5}" type="presParOf" srcId="{6C9E2E7C-67D9-4F8E-952E-586A49E4D95D}" destId="{C19E764E-5461-4B71-8566-6CC29B1371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D55AD0-655D-4A71-BDC2-971A8FA9EA17}"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zh-CN" altLang="en-US"/>
        </a:p>
      </dgm:t>
    </dgm:pt>
    <dgm:pt modelId="{23F82D35-5FEE-4663-B67C-F808C324A80A}">
      <dgm:prSet phldrT="[文本]" custT="1"/>
      <dgm:spPr/>
      <dgm:t>
        <a:bodyPr/>
        <a:lstStyle/>
        <a:p>
          <a:r>
            <a:rPr lang="zh-CN" altLang="en-US" sz="2400" dirty="0"/>
            <a:t>扩展功能</a:t>
          </a:r>
        </a:p>
      </dgm:t>
    </dgm:pt>
    <dgm:pt modelId="{8EBAD24B-181D-41A7-B885-97430C44941B}" type="parTrans" cxnId="{5FC99B9A-1EC5-4494-B65D-70327EA179A8}">
      <dgm:prSet/>
      <dgm:spPr/>
      <dgm:t>
        <a:bodyPr/>
        <a:lstStyle/>
        <a:p>
          <a:endParaRPr lang="zh-CN" altLang="en-US" sz="3600"/>
        </a:p>
      </dgm:t>
    </dgm:pt>
    <dgm:pt modelId="{BD8B49F7-729C-43E3-8979-AA7D928053B8}" type="sibTrans" cxnId="{5FC99B9A-1EC5-4494-B65D-70327EA179A8}">
      <dgm:prSet/>
      <dgm:spPr/>
      <dgm:t>
        <a:bodyPr/>
        <a:lstStyle/>
        <a:p>
          <a:endParaRPr lang="zh-CN" altLang="en-US" sz="3600"/>
        </a:p>
      </dgm:t>
    </dgm:pt>
    <dgm:pt modelId="{08775FC8-2518-47AD-95F5-7B4EEFDACB7E}">
      <dgm:prSet phldrT="[文本]" custT="1"/>
      <dgm:spPr/>
      <dgm:t>
        <a:bodyPr/>
        <a:lstStyle/>
        <a:p>
          <a:r>
            <a:rPr lang="zh-CN" altLang="en-US" sz="2000" b="1" dirty="0">
              <a:solidFill>
                <a:srgbClr val="FF0000"/>
              </a:solidFill>
            </a:rPr>
            <a:t>相似度检测</a:t>
          </a:r>
        </a:p>
      </dgm:t>
    </dgm:pt>
    <dgm:pt modelId="{BE83A3DD-0D17-4EB1-B95C-6A5C3EB22181}" type="parTrans" cxnId="{9F60092D-4A0E-46E9-BC67-12C3EAC35A38}">
      <dgm:prSet/>
      <dgm:spPr/>
      <dgm:t>
        <a:bodyPr/>
        <a:lstStyle/>
        <a:p>
          <a:endParaRPr lang="zh-CN" altLang="en-US" sz="3600"/>
        </a:p>
      </dgm:t>
    </dgm:pt>
    <dgm:pt modelId="{1C71B6E3-9792-4E63-B957-2596051B9919}" type="sibTrans" cxnId="{9F60092D-4A0E-46E9-BC67-12C3EAC35A38}">
      <dgm:prSet/>
      <dgm:spPr/>
      <dgm:t>
        <a:bodyPr/>
        <a:lstStyle/>
        <a:p>
          <a:endParaRPr lang="zh-CN" altLang="en-US" sz="3600"/>
        </a:p>
      </dgm:t>
    </dgm:pt>
    <dgm:pt modelId="{09A738BD-5CE0-4440-AC6D-7BB89AE997C0}">
      <dgm:prSet phldrT="[文本]" custT="1"/>
      <dgm:spPr/>
      <dgm:t>
        <a:bodyPr/>
        <a:lstStyle/>
        <a:p>
          <a:r>
            <a:rPr lang="zh-CN" altLang="en-US" sz="2000" dirty="0"/>
            <a:t>其他自选模块</a:t>
          </a:r>
        </a:p>
      </dgm:t>
    </dgm:pt>
    <dgm:pt modelId="{C573EAC7-8110-4C76-8ED0-B7ABB7ADC4B8}" type="parTrans" cxnId="{1A23240F-FDE9-44BD-9340-36B694F6A75E}">
      <dgm:prSet/>
      <dgm:spPr/>
      <dgm:t>
        <a:bodyPr/>
        <a:lstStyle/>
        <a:p>
          <a:endParaRPr lang="zh-CN" altLang="en-US" sz="3600"/>
        </a:p>
      </dgm:t>
    </dgm:pt>
    <dgm:pt modelId="{286B53A4-8713-481E-9944-7781CFA9E40E}" type="sibTrans" cxnId="{1A23240F-FDE9-44BD-9340-36B694F6A75E}">
      <dgm:prSet/>
      <dgm:spPr/>
      <dgm:t>
        <a:bodyPr/>
        <a:lstStyle/>
        <a:p>
          <a:endParaRPr lang="zh-CN" altLang="en-US" sz="3600"/>
        </a:p>
      </dgm:t>
    </dgm:pt>
    <dgm:pt modelId="{D1AD10F9-A33B-40EE-9F92-ECA94612F26E}">
      <dgm:prSet phldrT="[文本]" custT="1"/>
      <dgm:spPr/>
      <dgm:t>
        <a:bodyPr/>
        <a:lstStyle/>
        <a:p>
          <a:r>
            <a:rPr lang="zh-CN" altLang="en-US" sz="2000" dirty="0"/>
            <a:t>自动化测试</a:t>
          </a:r>
        </a:p>
      </dgm:t>
    </dgm:pt>
    <dgm:pt modelId="{A30E4911-A544-41DD-9A1C-02B8671A6149}" type="parTrans" cxnId="{85B496D1-3072-4D58-A2A5-D2F635ED5E0C}">
      <dgm:prSet/>
      <dgm:spPr/>
      <dgm:t>
        <a:bodyPr/>
        <a:lstStyle/>
        <a:p>
          <a:endParaRPr lang="zh-CN" altLang="en-US"/>
        </a:p>
      </dgm:t>
    </dgm:pt>
    <dgm:pt modelId="{1CF65E7E-F89D-4FDB-A9AD-680A10324AF6}" type="sibTrans" cxnId="{85B496D1-3072-4D58-A2A5-D2F635ED5E0C}">
      <dgm:prSet/>
      <dgm:spPr/>
      <dgm:t>
        <a:bodyPr/>
        <a:lstStyle/>
        <a:p>
          <a:endParaRPr lang="zh-CN" altLang="en-US"/>
        </a:p>
      </dgm:t>
    </dgm:pt>
    <dgm:pt modelId="{0CBA7555-F5EE-4034-9C01-6B2A8F787380}">
      <dgm:prSet phldrT="[文本]" custT="1"/>
      <dgm:spPr/>
      <dgm:t>
        <a:bodyPr/>
        <a:lstStyle/>
        <a:p>
          <a:r>
            <a:rPr lang="zh-CN" altLang="en-US" sz="2000" dirty="0"/>
            <a:t>容器化</a:t>
          </a:r>
        </a:p>
      </dgm:t>
    </dgm:pt>
    <dgm:pt modelId="{76746751-182C-4D72-884D-D253C60C4194}" type="parTrans" cxnId="{B4D1DCC5-A47C-4455-A9DE-1B20931DAF7E}">
      <dgm:prSet/>
      <dgm:spPr/>
      <dgm:t>
        <a:bodyPr/>
        <a:lstStyle/>
        <a:p>
          <a:endParaRPr lang="zh-CN" altLang="en-US"/>
        </a:p>
      </dgm:t>
    </dgm:pt>
    <dgm:pt modelId="{F64F8330-CF0F-4ADD-9C36-BF25E7D21921}" type="sibTrans" cxnId="{B4D1DCC5-A47C-4455-A9DE-1B20931DAF7E}">
      <dgm:prSet/>
      <dgm:spPr/>
      <dgm:t>
        <a:bodyPr/>
        <a:lstStyle/>
        <a:p>
          <a:endParaRPr lang="zh-CN" altLang="en-US"/>
        </a:p>
      </dgm:t>
    </dgm:pt>
    <dgm:pt modelId="{EF655604-46FA-4D83-A7FC-B9D478A392B2}">
      <dgm:prSet phldrT="[文本]" custT="1"/>
      <dgm:spPr/>
      <dgm:t>
        <a:bodyPr/>
        <a:lstStyle/>
        <a:p>
          <a:r>
            <a:rPr lang="zh-CN" altLang="en-US" sz="2000" dirty="0">
              <a:solidFill>
                <a:schemeClr val="tx1"/>
              </a:solidFill>
            </a:rPr>
            <a:t>互评任务分配算法比较</a:t>
          </a:r>
          <a:endParaRPr lang="zh-CN" altLang="en-US" sz="2000" dirty="0"/>
        </a:p>
      </dgm:t>
    </dgm:pt>
    <dgm:pt modelId="{AE555435-04A7-4C3D-8146-448DAD983360}" type="parTrans" cxnId="{6B2EF893-68D6-4A9A-9F75-7970FF3A3A63}">
      <dgm:prSet/>
      <dgm:spPr/>
      <dgm:t>
        <a:bodyPr/>
        <a:lstStyle/>
        <a:p>
          <a:endParaRPr lang="zh-CN" altLang="en-US"/>
        </a:p>
      </dgm:t>
    </dgm:pt>
    <dgm:pt modelId="{E4BF8C52-8F1E-44AB-A62E-A61624AF9398}" type="sibTrans" cxnId="{6B2EF893-68D6-4A9A-9F75-7970FF3A3A63}">
      <dgm:prSet/>
      <dgm:spPr/>
      <dgm:t>
        <a:bodyPr/>
        <a:lstStyle/>
        <a:p>
          <a:endParaRPr lang="zh-CN" altLang="en-US"/>
        </a:p>
      </dgm:t>
    </dgm:pt>
    <dgm:pt modelId="{D176BEEB-4469-4F7B-BC02-99168B14DC2B}" type="pres">
      <dgm:prSet presAssocID="{39D55AD0-655D-4A71-BDC2-971A8FA9EA17}" presName="hierChild1" presStyleCnt="0">
        <dgm:presLayoutVars>
          <dgm:orgChart val="1"/>
          <dgm:chPref val="1"/>
          <dgm:dir/>
          <dgm:animOne val="branch"/>
          <dgm:animLvl val="lvl"/>
          <dgm:resizeHandles/>
        </dgm:presLayoutVars>
      </dgm:prSet>
      <dgm:spPr/>
    </dgm:pt>
    <dgm:pt modelId="{6C9E2E7C-67D9-4F8E-952E-586A49E4D95D}" type="pres">
      <dgm:prSet presAssocID="{23F82D35-5FEE-4663-B67C-F808C324A80A}" presName="hierRoot1" presStyleCnt="0">
        <dgm:presLayoutVars>
          <dgm:hierBranch val="init"/>
        </dgm:presLayoutVars>
      </dgm:prSet>
      <dgm:spPr/>
    </dgm:pt>
    <dgm:pt modelId="{22CB99D0-2557-49A9-83A2-C099AAB8C01B}" type="pres">
      <dgm:prSet presAssocID="{23F82D35-5FEE-4663-B67C-F808C324A80A}" presName="rootComposite1" presStyleCnt="0"/>
      <dgm:spPr/>
    </dgm:pt>
    <dgm:pt modelId="{C6EEF32D-F4EA-421A-8158-F0B34FE9DD81}" type="pres">
      <dgm:prSet presAssocID="{23F82D35-5FEE-4663-B67C-F808C324A80A}" presName="rootText1" presStyleLbl="node0" presStyleIdx="0" presStyleCnt="1" custScaleX="122368" custScaleY="79650">
        <dgm:presLayoutVars>
          <dgm:chPref val="3"/>
        </dgm:presLayoutVars>
      </dgm:prSet>
      <dgm:spPr/>
    </dgm:pt>
    <dgm:pt modelId="{C826E0E7-C0FB-4906-A1BA-3A43BAA5B902}" type="pres">
      <dgm:prSet presAssocID="{23F82D35-5FEE-4663-B67C-F808C324A80A}" presName="rootConnector1" presStyleLbl="node1" presStyleIdx="0" presStyleCnt="0"/>
      <dgm:spPr/>
    </dgm:pt>
    <dgm:pt modelId="{0C100099-0B1B-4DA0-9291-BEFBB9D464FE}" type="pres">
      <dgm:prSet presAssocID="{23F82D35-5FEE-4663-B67C-F808C324A80A}" presName="hierChild2" presStyleCnt="0"/>
      <dgm:spPr/>
    </dgm:pt>
    <dgm:pt modelId="{A5AA0AF3-5DB6-41E5-893A-DEBF059A9E4C}" type="pres">
      <dgm:prSet presAssocID="{BE83A3DD-0D17-4EB1-B95C-6A5C3EB22181}" presName="Name37" presStyleLbl="parChTrans1D2" presStyleIdx="0" presStyleCnt="5"/>
      <dgm:spPr/>
    </dgm:pt>
    <dgm:pt modelId="{758D2BB5-7891-4016-AD88-7EDA09BF4D8F}" type="pres">
      <dgm:prSet presAssocID="{08775FC8-2518-47AD-95F5-7B4EEFDACB7E}" presName="hierRoot2" presStyleCnt="0">
        <dgm:presLayoutVars>
          <dgm:hierBranch val="init"/>
        </dgm:presLayoutVars>
      </dgm:prSet>
      <dgm:spPr/>
    </dgm:pt>
    <dgm:pt modelId="{01B05BE4-9197-4A59-82B4-C711A0E411AB}" type="pres">
      <dgm:prSet presAssocID="{08775FC8-2518-47AD-95F5-7B4EEFDACB7E}" presName="rootComposite" presStyleCnt="0"/>
      <dgm:spPr/>
    </dgm:pt>
    <dgm:pt modelId="{7C0E62B4-13AA-4217-A626-B17329DC28A6}" type="pres">
      <dgm:prSet presAssocID="{08775FC8-2518-47AD-95F5-7B4EEFDACB7E}" presName="rootText" presStyleLbl="node2" presStyleIdx="0" presStyleCnt="5">
        <dgm:presLayoutVars>
          <dgm:chPref val="3"/>
        </dgm:presLayoutVars>
      </dgm:prSet>
      <dgm:spPr/>
    </dgm:pt>
    <dgm:pt modelId="{A98BA22B-12D7-4711-8624-4E9B7E96F740}" type="pres">
      <dgm:prSet presAssocID="{08775FC8-2518-47AD-95F5-7B4EEFDACB7E}" presName="rootConnector" presStyleLbl="node2" presStyleIdx="0" presStyleCnt="5"/>
      <dgm:spPr/>
    </dgm:pt>
    <dgm:pt modelId="{69C398A6-40B7-4D77-86AA-BA5A0A00B2A2}" type="pres">
      <dgm:prSet presAssocID="{08775FC8-2518-47AD-95F5-7B4EEFDACB7E}" presName="hierChild4" presStyleCnt="0"/>
      <dgm:spPr/>
    </dgm:pt>
    <dgm:pt modelId="{BDF568A8-F59E-433F-BF31-B4A613D8982B}" type="pres">
      <dgm:prSet presAssocID="{08775FC8-2518-47AD-95F5-7B4EEFDACB7E}" presName="hierChild5" presStyleCnt="0"/>
      <dgm:spPr/>
    </dgm:pt>
    <dgm:pt modelId="{DC3579F3-6E39-42BA-85F0-825947590E43}" type="pres">
      <dgm:prSet presAssocID="{A30E4911-A544-41DD-9A1C-02B8671A6149}" presName="Name37" presStyleLbl="parChTrans1D2" presStyleIdx="1" presStyleCnt="5"/>
      <dgm:spPr/>
    </dgm:pt>
    <dgm:pt modelId="{30372594-0DA9-4891-959C-B8E90C01F23B}" type="pres">
      <dgm:prSet presAssocID="{D1AD10F9-A33B-40EE-9F92-ECA94612F26E}" presName="hierRoot2" presStyleCnt="0">
        <dgm:presLayoutVars>
          <dgm:hierBranch val="init"/>
        </dgm:presLayoutVars>
      </dgm:prSet>
      <dgm:spPr/>
    </dgm:pt>
    <dgm:pt modelId="{DE262D26-158B-4262-BA46-B7ED2590155B}" type="pres">
      <dgm:prSet presAssocID="{D1AD10F9-A33B-40EE-9F92-ECA94612F26E}" presName="rootComposite" presStyleCnt="0"/>
      <dgm:spPr/>
    </dgm:pt>
    <dgm:pt modelId="{0BC7ECD1-D120-45E5-8ED6-7FD80CFE7490}" type="pres">
      <dgm:prSet presAssocID="{D1AD10F9-A33B-40EE-9F92-ECA94612F26E}" presName="rootText" presStyleLbl="node2" presStyleIdx="1" presStyleCnt="5">
        <dgm:presLayoutVars>
          <dgm:chPref val="3"/>
        </dgm:presLayoutVars>
      </dgm:prSet>
      <dgm:spPr/>
    </dgm:pt>
    <dgm:pt modelId="{9C14DD06-6588-448A-B85C-B9EC82802873}" type="pres">
      <dgm:prSet presAssocID="{D1AD10F9-A33B-40EE-9F92-ECA94612F26E}" presName="rootConnector" presStyleLbl="node2" presStyleIdx="1" presStyleCnt="5"/>
      <dgm:spPr/>
    </dgm:pt>
    <dgm:pt modelId="{8EA7E656-8459-4344-A212-248B0BFA6978}" type="pres">
      <dgm:prSet presAssocID="{D1AD10F9-A33B-40EE-9F92-ECA94612F26E}" presName="hierChild4" presStyleCnt="0"/>
      <dgm:spPr/>
    </dgm:pt>
    <dgm:pt modelId="{2603C8E7-177D-40EF-A156-0AF75C702E19}" type="pres">
      <dgm:prSet presAssocID="{D1AD10F9-A33B-40EE-9F92-ECA94612F26E}" presName="hierChild5" presStyleCnt="0"/>
      <dgm:spPr/>
    </dgm:pt>
    <dgm:pt modelId="{5C4A13BA-7712-4650-9E65-2B00EEB6B128}" type="pres">
      <dgm:prSet presAssocID="{76746751-182C-4D72-884D-D253C60C4194}" presName="Name37" presStyleLbl="parChTrans1D2" presStyleIdx="2" presStyleCnt="5"/>
      <dgm:spPr/>
    </dgm:pt>
    <dgm:pt modelId="{822446A6-4130-45CA-8F1D-EA09786C2B3E}" type="pres">
      <dgm:prSet presAssocID="{0CBA7555-F5EE-4034-9C01-6B2A8F787380}" presName="hierRoot2" presStyleCnt="0">
        <dgm:presLayoutVars>
          <dgm:hierBranch val="init"/>
        </dgm:presLayoutVars>
      </dgm:prSet>
      <dgm:spPr/>
    </dgm:pt>
    <dgm:pt modelId="{2E90D6BA-F39E-4A5E-A55F-8BF6BF5D6504}" type="pres">
      <dgm:prSet presAssocID="{0CBA7555-F5EE-4034-9C01-6B2A8F787380}" presName="rootComposite" presStyleCnt="0"/>
      <dgm:spPr/>
    </dgm:pt>
    <dgm:pt modelId="{04AA72F0-9421-4B1F-B8AF-AA9716D5A9FF}" type="pres">
      <dgm:prSet presAssocID="{0CBA7555-F5EE-4034-9C01-6B2A8F787380}" presName="rootText" presStyleLbl="node2" presStyleIdx="2" presStyleCnt="5">
        <dgm:presLayoutVars>
          <dgm:chPref val="3"/>
        </dgm:presLayoutVars>
      </dgm:prSet>
      <dgm:spPr/>
    </dgm:pt>
    <dgm:pt modelId="{0ECAA307-232F-41C2-864B-D14EF701153D}" type="pres">
      <dgm:prSet presAssocID="{0CBA7555-F5EE-4034-9C01-6B2A8F787380}" presName="rootConnector" presStyleLbl="node2" presStyleIdx="2" presStyleCnt="5"/>
      <dgm:spPr/>
    </dgm:pt>
    <dgm:pt modelId="{9872E8C2-5565-4B7D-B240-FD18E74A9F81}" type="pres">
      <dgm:prSet presAssocID="{0CBA7555-F5EE-4034-9C01-6B2A8F787380}" presName="hierChild4" presStyleCnt="0"/>
      <dgm:spPr/>
    </dgm:pt>
    <dgm:pt modelId="{CE0B4B56-014B-46F1-AF1E-72B531EE8932}" type="pres">
      <dgm:prSet presAssocID="{0CBA7555-F5EE-4034-9C01-6B2A8F787380}" presName="hierChild5" presStyleCnt="0"/>
      <dgm:spPr/>
    </dgm:pt>
    <dgm:pt modelId="{E81707B5-5603-4CA9-8DF1-7178799FA750}" type="pres">
      <dgm:prSet presAssocID="{AE555435-04A7-4C3D-8146-448DAD983360}" presName="Name37" presStyleLbl="parChTrans1D2" presStyleIdx="3" presStyleCnt="5"/>
      <dgm:spPr/>
    </dgm:pt>
    <dgm:pt modelId="{594F7482-2CF7-4082-827B-4AAC5D1D093E}" type="pres">
      <dgm:prSet presAssocID="{EF655604-46FA-4D83-A7FC-B9D478A392B2}" presName="hierRoot2" presStyleCnt="0">
        <dgm:presLayoutVars>
          <dgm:hierBranch val="init"/>
        </dgm:presLayoutVars>
      </dgm:prSet>
      <dgm:spPr/>
    </dgm:pt>
    <dgm:pt modelId="{811252E9-7116-4943-9551-4B17D9FB57BC}" type="pres">
      <dgm:prSet presAssocID="{EF655604-46FA-4D83-A7FC-B9D478A392B2}" presName="rootComposite" presStyleCnt="0"/>
      <dgm:spPr/>
    </dgm:pt>
    <dgm:pt modelId="{52BFD198-1641-40E8-8293-F94B8C47CCCE}" type="pres">
      <dgm:prSet presAssocID="{EF655604-46FA-4D83-A7FC-B9D478A392B2}" presName="rootText" presStyleLbl="node2" presStyleIdx="3" presStyleCnt="5">
        <dgm:presLayoutVars>
          <dgm:chPref val="3"/>
        </dgm:presLayoutVars>
      </dgm:prSet>
      <dgm:spPr/>
    </dgm:pt>
    <dgm:pt modelId="{E845B0C1-1501-4196-B5D2-035BCA0BE2A6}" type="pres">
      <dgm:prSet presAssocID="{EF655604-46FA-4D83-A7FC-B9D478A392B2}" presName="rootConnector" presStyleLbl="node2" presStyleIdx="3" presStyleCnt="5"/>
      <dgm:spPr/>
    </dgm:pt>
    <dgm:pt modelId="{B0D494C0-9987-4E3B-9310-33AE4DFD57B1}" type="pres">
      <dgm:prSet presAssocID="{EF655604-46FA-4D83-A7FC-B9D478A392B2}" presName="hierChild4" presStyleCnt="0"/>
      <dgm:spPr/>
    </dgm:pt>
    <dgm:pt modelId="{67B019BB-44BE-4640-8B70-D4AFACC3ABEF}" type="pres">
      <dgm:prSet presAssocID="{EF655604-46FA-4D83-A7FC-B9D478A392B2}" presName="hierChild5" presStyleCnt="0"/>
      <dgm:spPr/>
    </dgm:pt>
    <dgm:pt modelId="{8F64D5AE-B636-4ADC-8533-7F40F04D9810}" type="pres">
      <dgm:prSet presAssocID="{C573EAC7-8110-4C76-8ED0-B7ABB7ADC4B8}" presName="Name37" presStyleLbl="parChTrans1D2" presStyleIdx="4" presStyleCnt="5"/>
      <dgm:spPr/>
    </dgm:pt>
    <dgm:pt modelId="{70610695-D473-40BB-9DEE-27CC30AB2AEB}" type="pres">
      <dgm:prSet presAssocID="{09A738BD-5CE0-4440-AC6D-7BB89AE997C0}" presName="hierRoot2" presStyleCnt="0">
        <dgm:presLayoutVars>
          <dgm:hierBranch val="init"/>
        </dgm:presLayoutVars>
      </dgm:prSet>
      <dgm:spPr/>
    </dgm:pt>
    <dgm:pt modelId="{BAF34DF4-4949-42A4-A754-7ECD2BB26BE9}" type="pres">
      <dgm:prSet presAssocID="{09A738BD-5CE0-4440-AC6D-7BB89AE997C0}" presName="rootComposite" presStyleCnt="0"/>
      <dgm:spPr/>
    </dgm:pt>
    <dgm:pt modelId="{57B04D62-F731-4AD9-96BA-B78F3AD22005}" type="pres">
      <dgm:prSet presAssocID="{09A738BD-5CE0-4440-AC6D-7BB89AE997C0}" presName="rootText" presStyleLbl="node2" presStyleIdx="4" presStyleCnt="5" custScaleX="123152">
        <dgm:presLayoutVars>
          <dgm:chPref val="3"/>
        </dgm:presLayoutVars>
      </dgm:prSet>
      <dgm:spPr/>
    </dgm:pt>
    <dgm:pt modelId="{1BB370C7-3B10-4AC7-BBA6-785E066E0EE8}" type="pres">
      <dgm:prSet presAssocID="{09A738BD-5CE0-4440-AC6D-7BB89AE997C0}" presName="rootConnector" presStyleLbl="node2" presStyleIdx="4" presStyleCnt="5"/>
      <dgm:spPr/>
    </dgm:pt>
    <dgm:pt modelId="{A6A9B75A-D96E-4ACA-8447-8DD78F656DCF}" type="pres">
      <dgm:prSet presAssocID="{09A738BD-5CE0-4440-AC6D-7BB89AE997C0}" presName="hierChild4" presStyleCnt="0"/>
      <dgm:spPr/>
    </dgm:pt>
    <dgm:pt modelId="{40BCFDE4-05F2-4C37-8C0C-A6EB75A321FA}" type="pres">
      <dgm:prSet presAssocID="{09A738BD-5CE0-4440-AC6D-7BB89AE997C0}" presName="hierChild5" presStyleCnt="0"/>
      <dgm:spPr/>
    </dgm:pt>
    <dgm:pt modelId="{C19E764E-5461-4B71-8566-6CC29B137196}" type="pres">
      <dgm:prSet presAssocID="{23F82D35-5FEE-4663-B67C-F808C324A80A}" presName="hierChild3" presStyleCnt="0"/>
      <dgm:spPr/>
    </dgm:pt>
  </dgm:ptLst>
  <dgm:cxnLst>
    <dgm:cxn modelId="{FEE9D60A-1476-4694-809D-96FDCF039649}" type="presOf" srcId="{D1AD10F9-A33B-40EE-9F92-ECA94612F26E}" destId="{9C14DD06-6588-448A-B85C-B9EC82802873}" srcOrd="1" destOrd="0" presId="urn:microsoft.com/office/officeart/2005/8/layout/orgChart1"/>
    <dgm:cxn modelId="{1A23240F-FDE9-44BD-9340-36B694F6A75E}" srcId="{23F82D35-5FEE-4663-B67C-F808C324A80A}" destId="{09A738BD-5CE0-4440-AC6D-7BB89AE997C0}" srcOrd="4" destOrd="0" parTransId="{C573EAC7-8110-4C76-8ED0-B7ABB7ADC4B8}" sibTransId="{286B53A4-8713-481E-9944-7781CFA9E40E}"/>
    <dgm:cxn modelId="{9F60092D-4A0E-46E9-BC67-12C3EAC35A38}" srcId="{23F82D35-5FEE-4663-B67C-F808C324A80A}" destId="{08775FC8-2518-47AD-95F5-7B4EEFDACB7E}" srcOrd="0" destOrd="0" parTransId="{BE83A3DD-0D17-4EB1-B95C-6A5C3EB22181}" sibTransId="{1C71B6E3-9792-4E63-B957-2596051B9919}"/>
    <dgm:cxn modelId="{92CFC72F-971D-4C47-83C9-97AB5E343AA0}" type="presOf" srcId="{08775FC8-2518-47AD-95F5-7B4EEFDACB7E}" destId="{7C0E62B4-13AA-4217-A626-B17329DC28A6}" srcOrd="0" destOrd="0" presId="urn:microsoft.com/office/officeart/2005/8/layout/orgChart1"/>
    <dgm:cxn modelId="{B3723035-F081-43C8-875C-B2356AFEA982}" type="presOf" srcId="{A30E4911-A544-41DD-9A1C-02B8671A6149}" destId="{DC3579F3-6E39-42BA-85F0-825947590E43}" srcOrd="0" destOrd="0" presId="urn:microsoft.com/office/officeart/2005/8/layout/orgChart1"/>
    <dgm:cxn modelId="{2F570544-0064-4074-89C9-FA448E5BBD5A}" type="presOf" srcId="{AE555435-04A7-4C3D-8146-448DAD983360}" destId="{E81707B5-5603-4CA9-8DF1-7178799FA750}" srcOrd="0" destOrd="0" presId="urn:microsoft.com/office/officeart/2005/8/layout/orgChart1"/>
    <dgm:cxn modelId="{AE275D47-F517-44A0-B791-3929DD099B7C}" type="presOf" srcId="{09A738BD-5CE0-4440-AC6D-7BB89AE997C0}" destId="{57B04D62-F731-4AD9-96BA-B78F3AD22005}" srcOrd="0" destOrd="0" presId="urn:microsoft.com/office/officeart/2005/8/layout/orgChart1"/>
    <dgm:cxn modelId="{1D341F4B-DEAF-436F-899F-8F11F5E13361}" type="presOf" srcId="{BE83A3DD-0D17-4EB1-B95C-6A5C3EB22181}" destId="{A5AA0AF3-5DB6-41E5-893A-DEBF059A9E4C}" srcOrd="0" destOrd="0" presId="urn:microsoft.com/office/officeart/2005/8/layout/orgChart1"/>
    <dgm:cxn modelId="{1230926F-C578-4CB7-9889-FAD512518CCD}" type="presOf" srcId="{0CBA7555-F5EE-4034-9C01-6B2A8F787380}" destId="{0ECAA307-232F-41C2-864B-D14EF701153D}" srcOrd="1" destOrd="0" presId="urn:microsoft.com/office/officeart/2005/8/layout/orgChart1"/>
    <dgm:cxn modelId="{43B5EA73-CDD2-4E02-8909-716F36AAA73A}" type="presOf" srcId="{0CBA7555-F5EE-4034-9C01-6B2A8F787380}" destId="{04AA72F0-9421-4B1F-B8AF-AA9716D5A9FF}" srcOrd="0" destOrd="0" presId="urn:microsoft.com/office/officeart/2005/8/layout/orgChart1"/>
    <dgm:cxn modelId="{26302F8D-1FAD-4BDD-8800-C3940FEAB102}" type="presOf" srcId="{76746751-182C-4D72-884D-D253C60C4194}" destId="{5C4A13BA-7712-4650-9E65-2B00EEB6B128}" srcOrd="0" destOrd="0" presId="urn:microsoft.com/office/officeart/2005/8/layout/orgChart1"/>
    <dgm:cxn modelId="{6B2EF893-68D6-4A9A-9F75-7970FF3A3A63}" srcId="{23F82D35-5FEE-4663-B67C-F808C324A80A}" destId="{EF655604-46FA-4D83-A7FC-B9D478A392B2}" srcOrd="3" destOrd="0" parTransId="{AE555435-04A7-4C3D-8146-448DAD983360}" sibTransId="{E4BF8C52-8F1E-44AB-A62E-A61624AF9398}"/>
    <dgm:cxn modelId="{7C487F94-199F-4C09-BFD0-72B92EE349CC}" type="presOf" srcId="{EF655604-46FA-4D83-A7FC-B9D478A392B2}" destId="{52BFD198-1641-40E8-8293-F94B8C47CCCE}" srcOrd="0" destOrd="0" presId="urn:microsoft.com/office/officeart/2005/8/layout/orgChart1"/>
    <dgm:cxn modelId="{5FC99B9A-1EC5-4494-B65D-70327EA179A8}" srcId="{39D55AD0-655D-4A71-BDC2-971A8FA9EA17}" destId="{23F82D35-5FEE-4663-B67C-F808C324A80A}" srcOrd="0" destOrd="0" parTransId="{8EBAD24B-181D-41A7-B885-97430C44941B}" sibTransId="{BD8B49F7-729C-43E3-8979-AA7D928053B8}"/>
    <dgm:cxn modelId="{E188C5A5-5E51-4EAE-A159-8226F0BFC864}" type="presOf" srcId="{C573EAC7-8110-4C76-8ED0-B7ABB7ADC4B8}" destId="{8F64D5AE-B636-4ADC-8533-7F40F04D9810}" srcOrd="0" destOrd="0" presId="urn:microsoft.com/office/officeart/2005/8/layout/orgChart1"/>
    <dgm:cxn modelId="{15CC1CB0-807B-4062-88B9-5A7D840874FD}" type="presOf" srcId="{08775FC8-2518-47AD-95F5-7B4EEFDACB7E}" destId="{A98BA22B-12D7-4711-8624-4E9B7E96F740}" srcOrd="1" destOrd="0" presId="urn:microsoft.com/office/officeart/2005/8/layout/orgChart1"/>
    <dgm:cxn modelId="{DB6F17B9-A07B-4EC8-8ABE-5FFA15220112}" type="presOf" srcId="{23F82D35-5FEE-4663-B67C-F808C324A80A}" destId="{C826E0E7-C0FB-4906-A1BA-3A43BAA5B902}" srcOrd="1" destOrd="0" presId="urn:microsoft.com/office/officeart/2005/8/layout/orgChart1"/>
    <dgm:cxn modelId="{7DC5E6C1-E7F6-4486-8D6C-3455BD445F82}" type="presOf" srcId="{D1AD10F9-A33B-40EE-9F92-ECA94612F26E}" destId="{0BC7ECD1-D120-45E5-8ED6-7FD80CFE7490}" srcOrd="0" destOrd="0" presId="urn:microsoft.com/office/officeart/2005/8/layout/orgChart1"/>
    <dgm:cxn modelId="{B4D1DCC5-A47C-4455-A9DE-1B20931DAF7E}" srcId="{23F82D35-5FEE-4663-B67C-F808C324A80A}" destId="{0CBA7555-F5EE-4034-9C01-6B2A8F787380}" srcOrd="2" destOrd="0" parTransId="{76746751-182C-4D72-884D-D253C60C4194}" sibTransId="{F64F8330-CF0F-4ADD-9C36-BF25E7D21921}"/>
    <dgm:cxn modelId="{60897ED0-F8DA-4FA3-BC8F-FB6F82045AF0}" type="presOf" srcId="{23F82D35-5FEE-4663-B67C-F808C324A80A}" destId="{C6EEF32D-F4EA-421A-8158-F0B34FE9DD81}" srcOrd="0" destOrd="0" presId="urn:microsoft.com/office/officeart/2005/8/layout/orgChart1"/>
    <dgm:cxn modelId="{85B496D1-3072-4D58-A2A5-D2F635ED5E0C}" srcId="{23F82D35-5FEE-4663-B67C-F808C324A80A}" destId="{D1AD10F9-A33B-40EE-9F92-ECA94612F26E}" srcOrd="1" destOrd="0" parTransId="{A30E4911-A544-41DD-9A1C-02B8671A6149}" sibTransId="{1CF65E7E-F89D-4FDB-A9AD-680A10324AF6}"/>
    <dgm:cxn modelId="{5F4CD3DE-620F-497A-BC71-BB8B52A57ABC}" type="presOf" srcId="{39D55AD0-655D-4A71-BDC2-971A8FA9EA17}" destId="{D176BEEB-4469-4F7B-BC02-99168B14DC2B}" srcOrd="0" destOrd="0" presId="urn:microsoft.com/office/officeart/2005/8/layout/orgChart1"/>
    <dgm:cxn modelId="{486416E9-8262-419E-86A6-94378677D9C7}" type="presOf" srcId="{EF655604-46FA-4D83-A7FC-B9D478A392B2}" destId="{E845B0C1-1501-4196-B5D2-035BCA0BE2A6}" srcOrd="1" destOrd="0" presId="urn:microsoft.com/office/officeart/2005/8/layout/orgChart1"/>
    <dgm:cxn modelId="{6C38BCFB-CAF4-464A-B823-AD174D6773FB}" type="presOf" srcId="{09A738BD-5CE0-4440-AC6D-7BB89AE997C0}" destId="{1BB370C7-3B10-4AC7-BBA6-785E066E0EE8}" srcOrd="1" destOrd="0" presId="urn:microsoft.com/office/officeart/2005/8/layout/orgChart1"/>
    <dgm:cxn modelId="{0E2DDB62-6621-4077-8332-5F94B2898C8B}" type="presParOf" srcId="{D176BEEB-4469-4F7B-BC02-99168B14DC2B}" destId="{6C9E2E7C-67D9-4F8E-952E-586A49E4D95D}" srcOrd="0" destOrd="0" presId="urn:microsoft.com/office/officeart/2005/8/layout/orgChart1"/>
    <dgm:cxn modelId="{60FF2866-1A2D-4C62-A068-79E9AAAD6FDC}" type="presParOf" srcId="{6C9E2E7C-67D9-4F8E-952E-586A49E4D95D}" destId="{22CB99D0-2557-49A9-83A2-C099AAB8C01B}" srcOrd="0" destOrd="0" presId="urn:microsoft.com/office/officeart/2005/8/layout/orgChart1"/>
    <dgm:cxn modelId="{F76977BD-20BD-4447-BF62-D1E740ADF8B2}" type="presParOf" srcId="{22CB99D0-2557-49A9-83A2-C099AAB8C01B}" destId="{C6EEF32D-F4EA-421A-8158-F0B34FE9DD81}" srcOrd="0" destOrd="0" presId="urn:microsoft.com/office/officeart/2005/8/layout/orgChart1"/>
    <dgm:cxn modelId="{4AEE3C56-3F37-46B5-AD35-EC1E060B2283}" type="presParOf" srcId="{22CB99D0-2557-49A9-83A2-C099AAB8C01B}" destId="{C826E0E7-C0FB-4906-A1BA-3A43BAA5B902}" srcOrd="1" destOrd="0" presId="urn:microsoft.com/office/officeart/2005/8/layout/orgChart1"/>
    <dgm:cxn modelId="{07129689-0AEF-4BB2-858D-D66EE9D025E8}" type="presParOf" srcId="{6C9E2E7C-67D9-4F8E-952E-586A49E4D95D}" destId="{0C100099-0B1B-4DA0-9291-BEFBB9D464FE}" srcOrd="1" destOrd="0" presId="urn:microsoft.com/office/officeart/2005/8/layout/orgChart1"/>
    <dgm:cxn modelId="{714BB204-0558-4308-BF40-C128CBFF6058}" type="presParOf" srcId="{0C100099-0B1B-4DA0-9291-BEFBB9D464FE}" destId="{A5AA0AF3-5DB6-41E5-893A-DEBF059A9E4C}" srcOrd="0" destOrd="0" presId="urn:microsoft.com/office/officeart/2005/8/layout/orgChart1"/>
    <dgm:cxn modelId="{8D8D3646-935B-4EE0-A302-AACE4CCFCBD7}" type="presParOf" srcId="{0C100099-0B1B-4DA0-9291-BEFBB9D464FE}" destId="{758D2BB5-7891-4016-AD88-7EDA09BF4D8F}" srcOrd="1" destOrd="0" presId="urn:microsoft.com/office/officeart/2005/8/layout/orgChart1"/>
    <dgm:cxn modelId="{4E016A11-432C-4137-AA68-6EDAFB1E106F}" type="presParOf" srcId="{758D2BB5-7891-4016-AD88-7EDA09BF4D8F}" destId="{01B05BE4-9197-4A59-82B4-C711A0E411AB}" srcOrd="0" destOrd="0" presId="urn:microsoft.com/office/officeart/2005/8/layout/orgChart1"/>
    <dgm:cxn modelId="{206AF378-BD67-4C38-B97C-109813EB42DB}" type="presParOf" srcId="{01B05BE4-9197-4A59-82B4-C711A0E411AB}" destId="{7C0E62B4-13AA-4217-A626-B17329DC28A6}" srcOrd="0" destOrd="0" presId="urn:microsoft.com/office/officeart/2005/8/layout/orgChart1"/>
    <dgm:cxn modelId="{2F7338A2-4D3E-47BB-B85D-633BC1053448}" type="presParOf" srcId="{01B05BE4-9197-4A59-82B4-C711A0E411AB}" destId="{A98BA22B-12D7-4711-8624-4E9B7E96F740}" srcOrd="1" destOrd="0" presId="urn:microsoft.com/office/officeart/2005/8/layout/orgChart1"/>
    <dgm:cxn modelId="{49CB6EC7-7A45-41DB-A5CE-DF8A887073C8}" type="presParOf" srcId="{758D2BB5-7891-4016-AD88-7EDA09BF4D8F}" destId="{69C398A6-40B7-4D77-86AA-BA5A0A00B2A2}" srcOrd="1" destOrd="0" presId="urn:microsoft.com/office/officeart/2005/8/layout/orgChart1"/>
    <dgm:cxn modelId="{44180558-7A81-4689-886D-C105321CBE6B}" type="presParOf" srcId="{758D2BB5-7891-4016-AD88-7EDA09BF4D8F}" destId="{BDF568A8-F59E-433F-BF31-B4A613D8982B}" srcOrd="2" destOrd="0" presId="urn:microsoft.com/office/officeart/2005/8/layout/orgChart1"/>
    <dgm:cxn modelId="{C5F68C7B-9A8F-4AB0-B62C-290A93E4B21D}" type="presParOf" srcId="{0C100099-0B1B-4DA0-9291-BEFBB9D464FE}" destId="{DC3579F3-6E39-42BA-85F0-825947590E43}" srcOrd="2" destOrd="0" presId="urn:microsoft.com/office/officeart/2005/8/layout/orgChart1"/>
    <dgm:cxn modelId="{713BD930-00B3-40BE-94FE-1C01F0088FD5}" type="presParOf" srcId="{0C100099-0B1B-4DA0-9291-BEFBB9D464FE}" destId="{30372594-0DA9-4891-959C-B8E90C01F23B}" srcOrd="3" destOrd="0" presId="urn:microsoft.com/office/officeart/2005/8/layout/orgChart1"/>
    <dgm:cxn modelId="{5798AE3B-D424-4BB8-8A74-D22AC80AEB1E}" type="presParOf" srcId="{30372594-0DA9-4891-959C-B8E90C01F23B}" destId="{DE262D26-158B-4262-BA46-B7ED2590155B}" srcOrd="0" destOrd="0" presId="urn:microsoft.com/office/officeart/2005/8/layout/orgChart1"/>
    <dgm:cxn modelId="{0F609195-AE4B-47B1-B140-CF018B4F3463}" type="presParOf" srcId="{DE262D26-158B-4262-BA46-B7ED2590155B}" destId="{0BC7ECD1-D120-45E5-8ED6-7FD80CFE7490}" srcOrd="0" destOrd="0" presId="urn:microsoft.com/office/officeart/2005/8/layout/orgChart1"/>
    <dgm:cxn modelId="{9AE31401-9242-4C11-A834-105E62FDD124}" type="presParOf" srcId="{DE262D26-158B-4262-BA46-B7ED2590155B}" destId="{9C14DD06-6588-448A-B85C-B9EC82802873}" srcOrd="1" destOrd="0" presId="urn:microsoft.com/office/officeart/2005/8/layout/orgChart1"/>
    <dgm:cxn modelId="{0B37FBB8-5EA9-48FE-A3AA-13550A87B895}" type="presParOf" srcId="{30372594-0DA9-4891-959C-B8E90C01F23B}" destId="{8EA7E656-8459-4344-A212-248B0BFA6978}" srcOrd="1" destOrd="0" presId="urn:microsoft.com/office/officeart/2005/8/layout/orgChart1"/>
    <dgm:cxn modelId="{771F74B0-2E5D-4A6E-B9E8-A6872DC99E47}" type="presParOf" srcId="{30372594-0DA9-4891-959C-B8E90C01F23B}" destId="{2603C8E7-177D-40EF-A156-0AF75C702E19}" srcOrd="2" destOrd="0" presId="urn:microsoft.com/office/officeart/2005/8/layout/orgChart1"/>
    <dgm:cxn modelId="{99A2CB67-7C27-4FBD-89B8-3C3700400B3D}" type="presParOf" srcId="{0C100099-0B1B-4DA0-9291-BEFBB9D464FE}" destId="{5C4A13BA-7712-4650-9E65-2B00EEB6B128}" srcOrd="4" destOrd="0" presId="urn:microsoft.com/office/officeart/2005/8/layout/orgChart1"/>
    <dgm:cxn modelId="{E5AAE0C5-493D-4C5D-BB17-2F16914135C2}" type="presParOf" srcId="{0C100099-0B1B-4DA0-9291-BEFBB9D464FE}" destId="{822446A6-4130-45CA-8F1D-EA09786C2B3E}" srcOrd="5" destOrd="0" presId="urn:microsoft.com/office/officeart/2005/8/layout/orgChart1"/>
    <dgm:cxn modelId="{DF32A93D-AAD4-4857-B603-A02A7CC4D13F}" type="presParOf" srcId="{822446A6-4130-45CA-8F1D-EA09786C2B3E}" destId="{2E90D6BA-F39E-4A5E-A55F-8BF6BF5D6504}" srcOrd="0" destOrd="0" presId="urn:microsoft.com/office/officeart/2005/8/layout/orgChart1"/>
    <dgm:cxn modelId="{038595D0-2A92-4B41-AEA0-3690CE60AE51}" type="presParOf" srcId="{2E90D6BA-F39E-4A5E-A55F-8BF6BF5D6504}" destId="{04AA72F0-9421-4B1F-B8AF-AA9716D5A9FF}" srcOrd="0" destOrd="0" presId="urn:microsoft.com/office/officeart/2005/8/layout/orgChart1"/>
    <dgm:cxn modelId="{9903EC11-B3B1-4B44-8E72-CDA654F43C67}" type="presParOf" srcId="{2E90D6BA-F39E-4A5E-A55F-8BF6BF5D6504}" destId="{0ECAA307-232F-41C2-864B-D14EF701153D}" srcOrd="1" destOrd="0" presId="urn:microsoft.com/office/officeart/2005/8/layout/orgChart1"/>
    <dgm:cxn modelId="{86CAF5B0-5A27-41CD-9AD8-C7DF79503B01}" type="presParOf" srcId="{822446A6-4130-45CA-8F1D-EA09786C2B3E}" destId="{9872E8C2-5565-4B7D-B240-FD18E74A9F81}" srcOrd="1" destOrd="0" presId="urn:microsoft.com/office/officeart/2005/8/layout/orgChart1"/>
    <dgm:cxn modelId="{974352BC-90E5-406B-8144-7F85B3618FF8}" type="presParOf" srcId="{822446A6-4130-45CA-8F1D-EA09786C2B3E}" destId="{CE0B4B56-014B-46F1-AF1E-72B531EE8932}" srcOrd="2" destOrd="0" presId="urn:microsoft.com/office/officeart/2005/8/layout/orgChart1"/>
    <dgm:cxn modelId="{A2A75F36-E572-4FE8-B358-F14F933E7280}" type="presParOf" srcId="{0C100099-0B1B-4DA0-9291-BEFBB9D464FE}" destId="{E81707B5-5603-4CA9-8DF1-7178799FA750}" srcOrd="6" destOrd="0" presId="urn:microsoft.com/office/officeart/2005/8/layout/orgChart1"/>
    <dgm:cxn modelId="{0EF2916D-9B6B-4E8D-AFA7-0780D0439A3E}" type="presParOf" srcId="{0C100099-0B1B-4DA0-9291-BEFBB9D464FE}" destId="{594F7482-2CF7-4082-827B-4AAC5D1D093E}" srcOrd="7" destOrd="0" presId="urn:microsoft.com/office/officeart/2005/8/layout/orgChart1"/>
    <dgm:cxn modelId="{E448379D-7443-47F3-B03F-210075894E33}" type="presParOf" srcId="{594F7482-2CF7-4082-827B-4AAC5D1D093E}" destId="{811252E9-7116-4943-9551-4B17D9FB57BC}" srcOrd="0" destOrd="0" presId="urn:microsoft.com/office/officeart/2005/8/layout/orgChart1"/>
    <dgm:cxn modelId="{F750DE4D-65A2-4364-BA4A-1643364CB397}" type="presParOf" srcId="{811252E9-7116-4943-9551-4B17D9FB57BC}" destId="{52BFD198-1641-40E8-8293-F94B8C47CCCE}" srcOrd="0" destOrd="0" presId="urn:microsoft.com/office/officeart/2005/8/layout/orgChart1"/>
    <dgm:cxn modelId="{B5E1836A-C46C-4B00-993A-C67416469CDB}" type="presParOf" srcId="{811252E9-7116-4943-9551-4B17D9FB57BC}" destId="{E845B0C1-1501-4196-B5D2-035BCA0BE2A6}" srcOrd="1" destOrd="0" presId="urn:microsoft.com/office/officeart/2005/8/layout/orgChart1"/>
    <dgm:cxn modelId="{3A11A13D-89AD-4236-A069-CF94CE08EDD5}" type="presParOf" srcId="{594F7482-2CF7-4082-827B-4AAC5D1D093E}" destId="{B0D494C0-9987-4E3B-9310-33AE4DFD57B1}" srcOrd="1" destOrd="0" presId="urn:microsoft.com/office/officeart/2005/8/layout/orgChart1"/>
    <dgm:cxn modelId="{A60D3E8B-9DDB-4206-8750-030B8012E51E}" type="presParOf" srcId="{594F7482-2CF7-4082-827B-4AAC5D1D093E}" destId="{67B019BB-44BE-4640-8B70-D4AFACC3ABEF}" srcOrd="2" destOrd="0" presId="urn:microsoft.com/office/officeart/2005/8/layout/orgChart1"/>
    <dgm:cxn modelId="{ED0907F5-E5FD-4A99-9179-7E75896B4236}" type="presParOf" srcId="{0C100099-0B1B-4DA0-9291-BEFBB9D464FE}" destId="{8F64D5AE-B636-4ADC-8533-7F40F04D9810}" srcOrd="8" destOrd="0" presId="urn:microsoft.com/office/officeart/2005/8/layout/orgChart1"/>
    <dgm:cxn modelId="{0DDF519E-7DB0-40A2-AC65-BA5E37DEF0F0}" type="presParOf" srcId="{0C100099-0B1B-4DA0-9291-BEFBB9D464FE}" destId="{70610695-D473-40BB-9DEE-27CC30AB2AEB}" srcOrd="9" destOrd="0" presId="urn:microsoft.com/office/officeart/2005/8/layout/orgChart1"/>
    <dgm:cxn modelId="{72C3433C-6C74-4105-A353-FF3E0C686AEC}" type="presParOf" srcId="{70610695-D473-40BB-9DEE-27CC30AB2AEB}" destId="{BAF34DF4-4949-42A4-A754-7ECD2BB26BE9}" srcOrd="0" destOrd="0" presId="urn:microsoft.com/office/officeart/2005/8/layout/orgChart1"/>
    <dgm:cxn modelId="{919AAE3F-5BD7-4662-9961-A0485D5BEB2C}" type="presParOf" srcId="{BAF34DF4-4949-42A4-A754-7ECD2BB26BE9}" destId="{57B04D62-F731-4AD9-96BA-B78F3AD22005}" srcOrd="0" destOrd="0" presId="urn:microsoft.com/office/officeart/2005/8/layout/orgChart1"/>
    <dgm:cxn modelId="{280CB20E-D20F-4D55-806F-A5290B1589C4}" type="presParOf" srcId="{BAF34DF4-4949-42A4-A754-7ECD2BB26BE9}" destId="{1BB370C7-3B10-4AC7-BBA6-785E066E0EE8}" srcOrd="1" destOrd="0" presId="urn:microsoft.com/office/officeart/2005/8/layout/orgChart1"/>
    <dgm:cxn modelId="{36610851-E109-47F9-9DAB-91E010332243}" type="presParOf" srcId="{70610695-D473-40BB-9DEE-27CC30AB2AEB}" destId="{A6A9B75A-D96E-4ACA-8447-8DD78F656DCF}" srcOrd="1" destOrd="0" presId="urn:microsoft.com/office/officeart/2005/8/layout/orgChart1"/>
    <dgm:cxn modelId="{E3BD20C0-9CD6-4966-9146-738C7DC7B08C}" type="presParOf" srcId="{70610695-D473-40BB-9DEE-27CC30AB2AEB}" destId="{40BCFDE4-05F2-4C37-8C0C-A6EB75A321FA}" srcOrd="2" destOrd="0" presId="urn:microsoft.com/office/officeart/2005/8/layout/orgChart1"/>
    <dgm:cxn modelId="{E8CC6B1A-5A4B-4417-8139-E589C226E0F5}" type="presParOf" srcId="{6C9E2E7C-67D9-4F8E-952E-586A49E4D95D}" destId="{C19E764E-5461-4B71-8566-6CC29B1371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D55AD0-655D-4A71-BDC2-971A8FA9EA17}"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zh-CN" altLang="en-US"/>
        </a:p>
      </dgm:t>
    </dgm:pt>
    <dgm:pt modelId="{23F82D35-5FEE-4663-B67C-F808C324A80A}">
      <dgm:prSet phldrT="[文本]" custT="1"/>
      <dgm:spPr/>
      <dgm:t>
        <a:bodyPr/>
        <a:lstStyle/>
        <a:p>
          <a:r>
            <a:rPr lang="zh-CN" altLang="en-US" sz="2400" dirty="0"/>
            <a:t>扩展功能</a:t>
          </a:r>
        </a:p>
      </dgm:t>
    </dgm:pt>
    <dgm:pt modelId="{8EBAD24B-181D-41A7-B885-97430C44941B}" type="parTrans" cxnId="{5FC99B9A-1EC5-4494-B65D-70327EA179A8}">
      <dgm:prSet/>
      <dgm:spPr/>
      <dgm:t>
        <a:bodyPr/>
        <a:lstStyle/>
        <a:p>
          <a:endParaRPr lang="zh-CN" altLang="en-US" sz="3600"/>
        </a:p>
      </dgm:t>
    </dgm:pt>
    <dgm:pt modelId="{BD8B49F7-729C-43E3-8979-AA7D928053B8}" type="sibTrans" cxnId="{5FC99B9A-1EC5-4494-B65D-70327EA179A8}">
      <dgm:prSet/>
      <dgm:spPr/>
      <dgm:t>
        <a:bodyPr/>
        <a:lstStyle/>
        <a:p>
          <a:endParaRPr lang="zh-CN" altLang="en-US" sz="3600"/>
        </a:p>
      </dgm:t>
    </dgm:pt>
    <dgm:pt modelId="{08775FC8-2518-47AD-95F5-7B4EEFDACB7E}">
      <dgm:prSet phldrT="[文本]" custT="1"/>
      <dgm:spPr/>
      <dgm:t>
        <a:bodyPr/>
        <a:lstStyle/>
        <a:p>
          <a:r>
            <a:rPr lang="zh-CN" altLang="en-US" sz="2000" dirty="0"/>
            <a:t>相似度检测</a:t>
          </a:r>
        </a:p>
      </dgm:t>
    </dgm:pt>
    <dgm:pt modelId="{BE83A3DD-0D17-4EB1-B95C-6A5C3EB22181}" type="parTrans" cxnId="{9F60092D-4A0E-46E9-BC67-12C3EAC35A38}">
      <dgm:prSet/>
      <dgm:spPr/>
      <dgm:t>
        <a:bodyPr/>
        <a:lstStyle/>
        <a:p>
          <a:endParaRPr lang="zh-CN" altLang="en-US" sz="3600"/>
        </a:p>
      </dgm:t>
    </dgm:pt>
    <dgm:pt modelId="{1C71B6E3-9792-4E63-B957-2596051B9919}" type="sibTrans" cxnId="{9F60092D-4A0E-46E9-BC67-12C3EAC35A38}">
      <dgm:prSet/>
      <dgm:spPr/>
      <dgm:t>
        <a:bodyPr/>
        <a:lstStyle/>
        <a:p>
          <a:endParaRPr lang="zh-CN" altLang="en-US" sz="3600"/>
        </a:p>
      </dgm:t>
    </dgm:pt>
    <dgm:pt modelId="{09A738BD-5CE0-4440-AC6D-7BB89AE997C0}">
      <dgm:prSet phldrT="[文本]" custT="1"/>
      <dgm:spPr/>
      <dgm:t>
        <a:bodyPr/>
        <a:lstStyle/>
        <a:p>
          <a:r>
            <a:rPr lang="zh-CN" altLang="en-US" sz="2000" dirty="0"/>
            <a:t>其他自选模块</a:t>
          </a:r>
        </a:p>
      </dgm:t>
    </dgm:pt>
    <dgm:pt modelId="{C573EAC7-8110-4C76-8ED0-B7ABB7ADC4B8}" type="parTrans" cxnId="{1A23240F-FDE9-44BD-9340-36B694F6A75E}">
      <dgm:prSet/>
      <dgm:spPr/>
      <dgm:t>
        <a:bodyPr/>
        <a:lstStyle/>
        <a:p>
          <a:endParaRPr lang="zh-CN" altLang="en-US" sz="3600"/>
        </a:p>
      </dgm:t>
    </dgm:pt>
    <dgm:pt modelId="{286B53A4-8713-481E-9944-7781CFA9E40E}" type="sibTrans" cxnId="{1A23240F-FDE9-44BD-9340-36B694F6A75E}">
      <dgm:prSet/>
      <dgm:spPr/>
      <dgm:t>
        <a:bodyPr/>
        <a:lstStyle/>
        <a:p>
          <a:endParaRPr lang="zh-CN" altLang="en-US" sz="3600"/>
        </a:p>
      </dgm:t>
    </dgm:pt>
    <dgm:pt modelId="{D1AD10F9-A33B-40EE-9F92-ECA94612F26E}">
      <dgm:prSet phldrT="[文本]" custT="1"/>
      <dgm:spPr/>
      <dgm:t>
        <a:bodyPr/>
        <a:lstStyle/>
        <a:p>
          <a:r>
            <a:rPr lang="zh-CN" altLang="en-US" sz="2000" b="1" dirty="0">
              <a:solidFill>
                <a:srgbClr val="FF0000"/>
              </a:solidFill>
            </a:rPr>
            <a:t>自动化测试</a:t>
          </a:r>
        </a:p>
      </dgm:t>
    </dgm:pt>
    <dgm:pt modelId="{A30E4911-A544-41DD-9A1C-02B8671A6149}" type="parTrans" cxnId="{85B496D1-3072-4D58-A2A5-D2F635ED5E0C}">
      <dgm:prSet/>
      <dgm:spPr/>
      <dgm:t>
        <a:bodyPr/>
        <a:lstStyle/>
        <a:p>
          <a:endParaRPr lang="zh-CN" altLang="en-US"/>
        </a:p>
      </dgm:t>
    </dgm:pt>
    <dgm:pt modelId="{1CF65E7E-F89D-4FDB-A9AD-680A10324AF6}" type="sibTrans" cxnId="{85B496D1-3072-4D58-A2A5-D2F635ED5E0C}">
      <dgm:prSet/>
      <dgm:spPr/>
      <dgm:t>
        <a:bodyPr/>
        <a:lstStyle/>
        <a:p>
          <a:endParaRPr lang="zh-CN" altLang="en-US"/>
        </a:p>
      </dgm:t>
    </dgm:pt>
    <dgm:pt modelId="{0CBA7555-F5EE-4034-9C01-6B2A8F787380}">
      <dgm:prSet phldrT="[文本]" custT="1"/>
      <dgm:spPr/>
      <dgm:t>
        <a:bodyPr/>
        <a:lstStyle/>
        <a:p>
          <a:r>
            <a:rPr lang="zh-CN" altLang="en-US" sz="2000" dirty="0"/>
            <a:t>容器化</a:t>
          </a:r>
        </a:p>
      </dgm:t>
    </dgm:pt>
    <dgm:pt modelId="{76746751-182C-4D72-884D-D253C60C4194}" type="parTrans" cxnId="{B4D1DCC5-A47C-4455-A9DE-1B20931DAF7E}">
      <dgm:prSet/>
      <dgm:spPr/>
      <dgm:t>
        <a:bodyPr/>
        <a:lstStyle/>
        <a:p>
          <a:endParaRPr lang="zh-CN" altLang="en-US"/>
        </a:p>
      </dgm:t>
    </dgm:pt>
    <dgm:pt modelId="{F64F8330-CF0F-4ADD-9C36-BF25E7D21921}" type="sibTrans" cxnId="{B4D1DCC5-A47C-4455-A9DE-1B20931DAF7E}">
      <dgm:prSet/>
      <dgm:spPr/>
      <dgm:t>
        <a:bodyPr/>
        <a:lstStyle/>
        <a:p>
          <a:endParaRPr lang="zh-CN" altLang="en-US"/>
        </a:p>
      </dgm:t>
    </dgm:pt>
    <dgm:pt modelId="{EF655604-46FA-4D83-A7FC-B9D478A392B2}">
      <dgm:prSet phldrT="[文本]" custT="1"/>
      <dgm:spPr/>
      <dgm:t>
        <a:bodyPr/>
        <a:lstStyle/>
        <a:p>
          <a:r>
            <a:rPr lang="zh-CN" altLang="en-US" sz="2000" dirty="0">
              <a:solidFill>
                <a:schemeClr val="tx1"/>
              </a:solidFill>
            </a:rPr>
            <a:t>互评任务分配算法比较</a:t>
          </a:r>
          <a:endParaRPr lang="zh-CN" altLang="en-US" sz="2000" dirty="0"/>
        </a:p>
      </dgm:t>
    </dgm:pt>
    <dgm:pt modelId="{AE555435-04A7-4C3D-8146-448DAD983360}" type="parTrans" cxnId="{6B2EF893-68D6-4A9A-9F75-7970FF3A3A63}">
      <dgm:prSet/>
      <dgm:spPr/>
      <dgm:t>
        <a:bodyPr/>
        <a:lstStyle/>
        <a:p>
          <a:endParaRPr lang="zh-CN" altLang="en-US"/>
        </a:p>
      </dgm:t>
    </dgm:pt>
    <dgm:pt modelId="{E4BF8C52-8F1E-44AB-A62E-A61624AF9398}" type="sibTrans" cxnId="{6B2EF893-68D6-4A9A-9F75-7970FF3A3A63}">
      <dgm:prSet/>
      <dgm:spPr/>
      <dgm:t>
        <a:bodyPr/>
        <a:lstStyle/>
        <a:p>
          <a:endParaRPr lang="zh-CN" altLang="en-US"/>
        </a:p>
      </dgm:t>
    </dgm:pt>
    <dgm:pt modelId="{D176BEEB-4469-4F7B-BC02-99168B14DC2B}" type="pres">
      <dgm:prSet presAssocID="{39D55AD0-655D-4A71-BDC2-971A8FA9EA17}" presName="hierChild1" presStyleCnt="0">
        <dgm:presLayoutVars>
          <dgm:orgChart val="1"/>
          <dgm:chPref val="1"/>
          <dgm:dir/>
          <dgm:animOne val="branch"/>
          <dgm:animLvl val="lvl"/>
          <dgm:resizeHandles/>
        </dgm:presLayoutVars>
      </dgm:prSet>
      <dgm:spPr/>
    </dgm:pt>
    <dgm:pt modelId="{6C9E2E7C-67D9-4F8E-952E-586A49E4D95D}" type="pres">
      <dgm:prSet presAssocID="{23F82D35-5FEE-4663-B67C-F808C324A80A}" presName="hierRoot1" presStyleCnt="0">
        <dgm:presLayoutVars>
          <dgm:hierBranch val="init"/>
        </dgm:presLayoutVars>
      </dgm:prSet>
      <dgm:spPr/>
    </dgm:pt>
    <dgm:pt modelId="{22CB99D0-2557-49A9-83A2-C099AAB8C01B}" type="pres">
      <dgm:prSet presAssocID="{23F82D35-5FEE-4663-B67C-F808C324A80A}" presName="rootComposite1" presStyleCnt="0"/>
      <dgm:spPr/>
    </dgm:pt>
    <dgm:pt modelId="{C6EEF32D-F4EA-421A-8158-F0B34FE9DD81}" type="pres">
      <dgm:prSet presAssocID="{23F82D35-5FEE-4663-B67C-F808C324A80A}" presName="rootText1" presStyleLbl="node0" presStyleIdx="0" presStyleCnt="1" custScaleX="122368" custScaleY="79650">
        <dgm:presLayoutVars>
          <dgm:chPref val="3"/>
        </dgm:presLayoutVars>
      </dgm:prSet>
      <dgm:spPr/>
    </dgm:pt>
    <dgm:pt modelId="{C826E0E7-C0FB-4906-A1BA-3A43BAA5B902}" type="pres">
      <dgm:prSet presAssocID="{23F82D35-5FEE-4663-B67C-F808C324A80A}" presName="rootConnector1" presStyleLbl="node1" presStyleIdx="0" presStyleCnt="0"/>
      <dgm:spPr/>
    </dgm:pt>
    <dgm:pt modelId="{0C100099-0B1B-4DA0-9291-BEFBB9D464FE}" type="pres">
      <dgm:prSet presAssocID="{23F82D35-5FEE-4663-B67C-F808C324A80A}" presName="hierChild2" presStyleCnt="0"/>
      <dgm:spPr/>
    </dgm:pt>
    <dgm:pt modelId="{A5AA0AF3-5DB6-41E5-893A-DEBF059A9E4C}" type="pres">
      <dgm:prSet presAssocID="{BE83A3DD-0D17-4EB1-B95C-6A5C3EB22181}" presName="Name37" presStyleLbl="parChTrans1D2" presStyleIdx="0" presStyleCnt="5"/>
      <dgm:spPr/>
    </dgm:pt>
    <dgm:pt modelId="{758D2BB5-7891-4016-AD88-7EDA09BF4D8F}" type="pres">
      <dgm:prSet presAssocID="{08775FC8-2518-47AD-95F5-7B4EEFDACB7E}" presName="hierRoot2" presStyleCnt="0">
        <dgm:presLayoutVars>
          <dgm:hierBranch val="init"/>
        </dgm:presLayoutVars>
      </dgm:prSet>
      <dgm:spPr/>
    </dgm:pt>
    <dgm:pt modelId="{01B05BE4-9197-4A59-82B4-C711A0E411AB}" type="pres">
      <dgm:prSet presAssocID="{08775FC8-2518-47AD-95F5-7B4EEFDACB7E}" presName="rootComposite" presStyleCnt="0"/>
      <dgm:spPr/>
    </dgm:pt>
    <dgm:pt modelId="{7C0E62B4-13AA-4217-A626-B17329DC28A6}" type="pres">
      <dgm:prSet presAssocID="{08775FC8-2518-47AD-95F5-7B4EEFDACB7E}" presName="rootText" presStyleLbl="node2" presStyleIdx="0" presStyleCnt="5">
        <dgm:presLayoutVars>
          <dgm:chPref val="3"/>
        </dgm:presLayoutVars>
      </dgm:prSet>
      <dgm:spPr/>
    </dgm:pt>
    <dgm:pt modelId="{A98BA22B-12D7-4711-8624-4E9B7E96F740}" type="pres">
      <dgm:prSet presAssocID="{08775FC8-2518-47AD-95F5-7B4EEFDACB7E}" presName="rootConnector" presStyleLbl="node2" presStyleIdx="0" presStyleCnt="5"/>
      <dgm:spPr/>
    </dgm:pt>
    <dgm:pt modelId="{69C398A6-40B7-4D77-86AA-BA5A0A00B2A2}" type="pres">
      <dgm:prSet presAssocID="{08775FC8-2518-47AD-95F5-7B4EEFDACB7E}" presName="hierChild4" presStyleCnt="0"/>
      <dgm:spPr/>
    </dgm:pt>
    <dgm:pt modelId="{BDF568A8-F59E-433F-BF31-B4A613D8982B}" type="pres">
      <dgm:prSet presAssocID="{08775FC8-2518-47AD-95F5-7B4EEFDACB7E}" presName="hierChild5" presStyleCnt="0"/>
      <dgm:spPr/>
    </dgm:pt>
    <dgm:pt modelId="{DC3579F3-6E39-42BA-85F0-825947590E43}" type="pres">
      <dgm:prSet presAssocID="{A30E4911-A544-41DD-9A1C-02B8671A6149}" presName="Name37" presStyleLbl="parChTrans1D2" presStyleIdx="1" presStyleCnt="5"/>
      <dgm:spPr/>
    </dgm:pt>
    <dgm:pt modelId="{30372594-0DA9-4891-959C-B8E90C01F23B}" type="pres">
      <dgm:prSet presAssocID="{D1AD10F9-A33B-40EE-9F92-ECA94612F26E}" presName="hierRoot2" presStyleCnt="0">
        <dgm:presLayoutVars>
          <dgm:hierBranch val="init"/>
        </dgm:presLayoutVars>
      </dgm:prSet>
      <dgm:spPr/>
    </dgm:pt>
    <dgm:pt modelId="{DE262D26-158B-4262-BA46-B7ED2590155B}" type="pres">
      <dgm:prSet presAssocID="{D1AD10F9-A33B-40EE-9F92-ECA94612F26E}" presName="rootComposite" presStyleCnt="0"/>
      <dgm:spPr/>
    </dgm:pt>
    <dgm:pt modelId="{0BC7ECD1-D120-45E5-8ED6-7FD80CFE7490}" type="pres">
      <dgm:prSet presAssocID="{D1AD10F9-A33B-40EE-9F92-ECA94612F26E}" presName="rootText" presStyleLbl="node2" presStyleIdx="1" presStyleCnt="5">
        <dgm:presLayoutVars>
          <dgm:chPref val="3"/>
        </dgm:presLayoutVars>
      </dgm:prSet>
      <dgm:spPr/>
    </dgm:pt>
    <dgm:pt modelId="{9C14DD06-6588-448A-B85C-B9EC82802873}" type="pres">
      <dgm:prSet presAssocID="{D1AD10F9-A33B-40EE-9F92-ECA94612F26E}" presName="rootConnector" presStyleLbl="node2" presStyleIdx="1" presStyleCnt="5"/>
      <dgm:spPr/>
    </dgm:pt>
    <dgm:pt modelId="{8EA7E656-8459-4344-A212-248B0BFA6978}" type="pres">
      <dgm:prSet presAssocID="{D1AD10F9-A33B-40EE-9F92-ECA94612F26E}" presName="hierChild4" presStyleCnt="0"/>
      <dgm:spPr/>
    </dgm:pt>
    <dgm:pt modelId="{2603C8E7-177D-40EF-A156-0AF75C702E19}" type="pres">
      <dgm:prSet presAssocID="{D1AD10F9-A33B-40EE-9F92-ECA94612F26E}" presName="hierChild5" presStyleCnt="0"/>
      <dgm:spPr/>
    </dgm:pt>
    <dgm:pt modelId="{5C4A13BA-7712-4650-9E65-2B00EEB6B128}" type="pres">
      <dgm:prSet presAssocID="{76746751-182C-4D72-884D-D253C60C4194}" presName="Name37" presStyleLbl="parChTrans1D2" presStyleIdx="2" presStyleCnt="5"/>
      <dgm:spPr/>
    </dgm:pt>
    <dgm:pt modelId="{822446A6-4130-45CA-8F1D-EA09786C2B3E}" type="pres">
      <dgm:prSet presAssocID="{0CBA7555-F5EE-4034-9C01-6B2A8F787380}" presName="hierRoot2" presStyleCnt="0">
        <dgm:presLayoutVars>
          <dgm:hierBranch val="init"/>
        </dgm:presLayoutVars>
      </dgm:prSet>
      <dgm:spPr/>
    </dgm:pt>
    <dgm:pt modelId="{2E90D6BA-F39E-4A5E-A55F-8BF6BF5D6504}" type="pres">
      <dgm:prSet presAssocID="{0CBA7555-F5EE-4034-9C01-6B2A8F787380}" presName="rootComposite" presStyleCnt="0"/>
      <dgm:spPr/>
    </dgm:pt>
    <dgm:pt modelId="{04AA72F0-9421-4B1F-B8AF-AA9716D5A9FF}" type="pres">
      <dgm:prSet presAssocID="{0CBA7555-F5EE-4034-9C01-6B2A8F787380}" presName="rootText" presStyleLbl="node2" presStyleIdx="2" presStyleCnt="5">
        <dgm:presLayoutVars>
          <dgm:chPref val="3"/>
        </dgm:presLayoutVars>
      </dgm:prSet>
      <dgm:spPr/>
    </dgm:pt>
    <dgm:pt modelId="{0ECAA307-232F-41C2-864B-D14EF701153D}" type="pres">
      <dgm:prSet presAssocID="{0CBA7555-F5EE-4034-9C01-6B2A8F787380}" presName="rootConnector" presStyleLbl="node2" presStyleIdx="2" presStyleCnt="5"/>
      <dgm:spPr/>
    </dgm:pt>
    <dgm:pt modelId="{9872E8C2-5565-4B7D-B240-FD18E74A9F81}" type="pres">
      <dgm:prSet presAssocID="{0CBA7555-F5EE-4034-9C01-6B2A8F787380}" presName="hierChild4" presStyleCnt="0"/>
      <dgm:spPr/>
    </dgm:pt>
    <dgm:pt modelId="{CE0B4B56-014B-46F1-AF1E-72B531EE8932}" type="pres">
      <dgm:prSet presAssocID="{0CBA7555-F5EE-4034-9C01-6B2A8F787380}" presName="hierChild5" presStyleCnt="0"/>
      <dgm:spPr/>
    </dgm:pt>
    <dgm:pt modelId="{E81707B5-5603-4CA9-8DF1-7178799FA750}" type="pres">
      <dgm:prSet presAssocID="{AE555435-04A7-4C3D-8146-448DAD983360}" presName="Name37" presStyleLbl="parChTrans1D2" presStyleIdx="3" presStyleCnt="5"/>
      <dgm:spPr/>
    </dgm:pt>
    <dgm:pt modelId="{594F7482-2CF7-4082-827B-4AAC5D1D093E}" type="pres">
      <dgm:prSet presAssocID="{EF655604-46FA-4D83-A7FC-B9D478A392B2}" presName="hierRoot2" presStyleCnt="0">
        <dgm:presLayoutVars>
          <dgm:hierBranch val="init"/>
        </dgm:presLayoutVars>
      </dgm:prSet>
      <dgm:spPr/>
    </dgm:pt>
    <dgm:pt modelId="{811252E9-7116-4943-9551-4B17D9FB57BC}" type="pres">
      <dgm:prSet presAssocID="{EF655604-46FA-4D83-A7FC-B9D478A392B2}" presName="rootComposite" presStyleCnt="0"/>
      <dgm:spPr/>
    </dgm:pt>
    <dgm:pt modelId="{52BFD198-1641-40E8-8293-F94B8C47CCCE}" type="pres">
      <dgm:prSet presAssocID="{EF655604-46FA-4D83-A7FC-B9D478A392B2}" presName="rootText" presStyleLbl="node2" presStyleIdx="3" presStyleCnt="5">
        <dgm:presLayoutVars>
          <dgm:chPref val="3"/>
        </dgm:presLayoutVars>
      </dgm:prSet>
      <dgm:spPr/>
    </dgm:pt>
    <dgm:pt modelId="{E845B0C1-1501-4196-B5D2-035BCA0BE2A6}" type="pres">
      <dgm:prSet presAssocID="{EF655604-46FA-4D83-A7FC-B9D478A392B2}" presName="rootConnector" presStyleLbl="node2" presStyleIdx="3" presStyleCnt="5"/>
      <dgm:spPr/>
    </dgm:pt>
    <dgm:pt modelId="{B0D494C0-9987-4E3B-9310-33AE4DFD57B1}" type="pres">
      <dgm:prSet presAssocID="{EF655604-46FA-4D83-A7FC-B9D478A392B2}" presName="hierChild4" presStyleCnt="0"/>
      <dgm:spPr/>
    </dgm:pt>
    <dgm:pt modelId="{67B019BB-44BE-4640-8B70-D4AFACC3ABEF}" type="pres">
      <dgm:prSet presAssocID="{EF655604-46FA-4D83-A7FC-B9D478A392B2}" presName="hierChild5" presStyleCnt="0"/>
      <dgm:spPr/>
    </dgm:pt>
    <dgm:pt modelId="{8F64D5AE-B636-4ADC-8533-7F40F04D9810}" type="pres">
      <dgm:prSet presAssocID="{C573EAC7-8110-4C76-8ED0-B7ABB7ADC4B8}" presName="Name37" presStyleLbl="parChTrans1D2" presStyleIdx="4" presStyleCnt="5"/>
      <dgm:spPr/>
    </dgm:pt>
    <dgm:pt modelId="{70610695-D473-40BB-9DEE-27CC30AB2AEB}" type="pres">
      <dgm:prSet presAssocID="{09A738BD-5CE0-4440-AC6D-7BB89AE997C0}" presName="hierRoot2" presStyleCnt="0">
        <dgm:presLayoutVars>
          <dgm:hierBranch val="init"/>
        </dgm:presLayoutVars>
      </dgm:prSet>
      <dgm:spPr/>
    </dgm:pt>
    <dgm:pt modelId="{BAF34DF4-4949-42A4-A754-7ECD2BB26BE9}" type="pres">
      <dgm:prSet presAssocID="{09A738BD-5CE0-4440-AC6D-7BB89AE997C0}" presName="rootComposite" presStyleCnt="0"/>
      <dgm:spPr/>
    </dgm:pt>
    <dgm:pt modelId="{57B04D62-F731-4AD9-96BA-B78F3AD22005}" type="pres">
      <dgm:prSet presAssocID="{09A738BD-5CE0-4440-AC6D-7BB89AE997C0}" presName="rootText" presStyleLbl="node2" presStyleIdx="4" presStyleCnt="5" custScaleX="123152">
        <dgm:presLayoutVars>
          <dgm:chPref val="3"/>
        </dgm:presLayoutVars>
      </dgm:prSet>
      <dgm:spPr/>
    </dgm:pt>
    <dgm:pt modelId="{1BB370C7-3B10-4AC7-BBA6-785E066E0EE8}" type="pres">
      <dgm:prSet presAssocID="{09A738BD-5CE0-4440-AC6D-7BB89AE997C0}" presName="rootConnector" presStyleLbl="node2" presStyleIdx="4" presStyleCnt="5"/>
      <dgm:spPr/>
    </dgm:pt>
    <dgm:pt modelId="{A6A9B75A-D96E-4ACA-8447-8DD78F656DCF}" type="pres">
      <dgm:prSet presAssocID="{09A738BD-5CE0-4440-AC6D-7BB89AE997C0}" presName="hierChild4" presStyleCnt="0"/>
      <dgm:spPr/>
    </dgm:pt>
    <dgm:pt modelId="{40BCFDE4-05F2-4C37-8C0C-A6EB75A321FA}" type="pres">
      <dgm:prSet presAssocID="{09A738BD-5CE0-4440-AC6D-7BB89AE997C0}" presName="hierChild5" presStyleCnt="0"/>
      <dgm:spPr/>
    </dgm:pt>
    <dgm:pt modelId="{C19E764E-5461-4B71-8566-6CC29B137196}" type="pres">
      <dgm:prSet presAssocID="{23F82D35-5FEE-4663-B67C-F808C324A80A}" presName="hierChild3" presStyleCnt="0"/>
      <dgm:spPr/>
    </dgm:pt>
  </dgm:ptLst>
  <dgm:cxnLst>
    <dgm:cxn modelId="{FEE9D60A-1476-4694-809D-96FDCF039649}" type="presOf" srcId="{D1AD10F9-A33B-40EE-9F92-ECA94612F26E}" destId="{9C14DD06-6588-448A-B85C-B9EC82802873}" srcOrd="1" destOrd="0" presId="urn:microsoft.com/office/officeart/2005/8/layout/orgChart1"/>
    <dgm:cxn modelId="{1A23240F-FDE9-44BD-9340-36B694F6A75E}" srcId="{23F82D35-5FEE-4663-B67C-F808C324A80A}" destId="{09A738BD-5CE0-4440-AC6D-7BB89AE997C0}" srcOrd="4" destOrd="0" parTransId="{C573EAC7-8110-4C76-8ED0-B7ABB7ADC4B8}" sibTransId="{286B53A4-8713-481E-9944-7781CFA9E40E}"/>
    <dgm:cxn modelId="{9F60092D-4A0E-46E9-BC67-12C3EAC35A38}" srcId="{23F82D35-5FEE-4663-B67C-F808C324A80A}" destId="{08775FC8-2518-47AD-95F5-7B4EEFDACB7E}" srcOrd="0" destOrd="0" parTransId="{BE83A3DD-0D17-4EB1-B95C-6A5C3EB22181}" sibTransId="{1C71B6E3-9792-4E63-B957-2596051B9919}"/>
    <dgm:cxn modelId="{92CFC72F-971D-4C47-83C9-97AB5E343AA0}" type="presOf" srcId="{08775FC8-2518-47AD-95F5-7B4EEFDACB7E}" destId="{7C0E62B4-13AA-4217-A626-B17329DC28A6}" srcOrd="0" destOrd="0" presId="urn:microsoft.com/office/officeart/2005/8/layout/orgChart1"/>
    <dgm:cxn modelId="{B3723035-F081-43C8-875C-B2356AFEA982}" type="presOf" srcId="{A30E4911-A544-41DD-9A1C-02B8671A6149}" destId="{DC3579F3-6E39-42BA-85F0-825947590E43}" srcOrd="0" destOrd="0" presId="urn:microsoft.com/office/officeart/2005/8/layout/orgChart1"/>
    <dgm:cxn modelId="{2F570544-0064-4074-89C9-FA448E5BBD5A}" type="presOf" srcId="{AE555435-04A7-4C3D-8146-448DAD983360}" destId="{E81707B5-5603-4CA9-8DF1-7178799FA750}" srcOrd="0" destOrd="0" presId="urn:microsoft.com/office/officeart/2005/8/layout/orgChart1"/>
    <dgm:cxn modelId="{AE275D47-F517-44A0-B791-3929DD099B7C}" type="presOf" srcId="{09A738BD-5CE0-4440-AC6D-7BB89AE997C0}" destId="{57B04D62-F731-4AD9-96BA-B78F3AD22005}" srcOrd="0" destOrd="0" presId="urn:microsoft.com/office/officeart/2005/8/layout/orgChart1"/>
    <dgm:cxn modelId="{1D341F4B-DEAF-436F-899F-8F11F5E13361}" type="presOf" srcId="{BE83A3DD-0D17-4EB1-B95C-6A5C3EB22181}" destId="{A5AA0AF3-5DB6-41E5-893A-DEBF059A9E4C}" srcOrd="0" destOrd="0" presId="urn:microsoft.com/office/officeart/2005/8/layout/orgChart1"/>
    <dgm:cxn modelId="{1230926F-C578-4CB7-9889-FAD512518CCD}" type="presOf" srcId="{0CBA7555-F5EE-4034-9C01-6B2A8F787380}" destId="{0ECAA307-232F-41C2-864B-D14EF701153D}" srcOrd="1" destOrd="0" presId="urn:microsoft.com/office/officeart/2005/8/layout/orgChart1"/>
    <dgm:cxn modelId="{43B5EA73-CDD2-4E02-8909-716F36AAA73A}" type="presOf" srcId="{0CBA7555-F5EE-4034-9C01-6B2A8F787380}" destId="{04AA72F0-9421-4B1F-B8AF-AA9716D5A9FF}" srcOrd="0" destOrd="0" presId="urn:microsoft.com/office/officeart/2005/8/layout/orgChart1"/>
    <dgm:cxn modelId="{26302F8D-1FAD-4BDD-8800-C3940FEAB102}" type="presOf" srcId="{76746751-182C-4D72-884D-D253C60C4194}" destId="{5C4A13BA-7712-4650-9E65-2B00EEB6B128}" srcOrd="0" destOrd="0" presId="urn:microsoft.com/office/officeart/2005/8/layout/orgChart1"/>
    <dgm:cxn modelId="{6B2EF893-68D6-4A9A-9F75-7970FF3A3A63}" srcId="{23F82D35-5FEE-4663-B67C-F808C324A80A}" destId="{EF655604-46FA-4D83-A7FC-B9D478A392B2}" srcOrd="3" destOrd="0" parTransId="{AE555435-04A7-4C3D-8146-448DAD983360}" sibTransId="{E4BF8C52-8F1E-44AB-A62E-A61624AF9398}"/>
    <dgm:cxn modelId="{7C487F94-199F-4C09-BFD0-72B92EE349CC}" type="presOf" srcId="{EF655604-46FA-4D83-A7FC-B9D478A392B2}" destId="{52BFD198-1641-40E8-8293-F94B8C47CCCE}" srcOrd="0" destOrd="0" presId="urn:microsoft.com/office/officeart/2005/8/layout/orgChart1"/>
    <dgm:cxn modelId="{5FC99B9A-1EC5-4494-B65D-70327EA179A8}" srcId="{39D55AD0-655D-4A71-BDC2-971A8FA9EA17}" destId="{23F82D35-5FEE-4663-B67C-F808C324A80A}" srcOrd="0" destOrd="0" parTransId="{8EBAD24B-181D-41A7-B885-97430C44941B}" sibTransId="{BD8B49F7-729C-43E3-8979-AA7D928053B8}"/>
    <dgm:cxn modelId="{E188C5A5-5E51-4EAE-A159-8226F0BFC864}" type="presOf" srcId="{C573EAC7-8110-4C76-8ED0-B7ABB7ADC4B8}" destId="{8F64D5AE-B636-4ADC-8533-7F40F04D9810}" srcOrd="0" destOrd="0" presId="urn:microsoft.com/office/officeart/2005/8/layout/orgChart1"/>
    <dgm:cxn modelId="{15CC1CB0-807B-4062-88B9-5A7D840874FD}" type="presOf" srcId="{08775FC8-2518-47AD-95F5-7B4EEFDACB7E}" destId="{A98BA22B-12D7-4711-8624-4E9B7E96F740}" srcOrd="1" destOrd="0" presId="urn:microsoft.com/office/officeart/2005/8/layout/orgChart1"/>
    <dgm:cxn modelId="{DB6F17B9-A07B-4EC8-8ABE-5FFA15220112}" type="presOf" srcId="{23F82D35-5FEE-4663-B67C-F808C324A80A}" destId="{C826E0E7-C0FB-4906-A1BA-3A43BAA5B902}" srcOrd="1" destOrd="0" presId="urn:microsoft.com/office/officeart/2005/8/layout/orgChart1"/>
    <dgm:cxn modelId="{7DC5E6C1-E7F6-4486-8D6C-3455BD445F82}" type="presOf" srcId="{D1AD10F9-A33B-40EE-9F92-ECA94612F26E}" destId="{0BC7ECD1-D120-45E5-8ED6-7FD80CFE7490}" srcOrd="0" destOrd="0" presId="urn:microsoft.com/office/officeart/2005/8/layout/orgChart1"/>
    <dgm:cxn modelId="{B4D1DCC5-A47C-4455-A9DE-1B20931DAF7E}" srcId="{23F82D35-5FEE-4663-B67C-F808C324A80A}" destId="{0CBA7555-F5EE-4034-9C01-6B2A8F787380}" srcOrd="2" destOrd="0" parTransId="{76746751-182C-4D72-884D-D253C60C4194}" sibTransId="{F64F8330-CF0F-4ADD-9C36-BF25E7D21921}"/>
    <dgm:cxn modelId="{60897ED0-F8DA-4FA3-BC8F-FB6F82045AF0}" type="presOf" srcId="{23F82D35-5FEE-4663-B67C-F808C324A80A}" destId="{C6EEF32D-F4EA-421A-8158-F0B34FE9DD81}" srcOrd="0" destOrd="0" presId="urn:microsoft.com/office/officeart/2005/8/layout/orgChart1"/>
    <dgm:cxn modelId="{85B496D1-3072-4D58-A2A5-D2F635ED5E0C}" srcId="{23F82D35-5FEE-4663-B67C-F808C324A80A}" destId="{D1AD10F9-A33B-40EE-9F92-ECA94612F26E}" srcOrd="1" destOrd="0" parTransId="{A30E4911-A544-41DD-9A1C-02B8671A6149}" sibTransId="{1CF65E7E-F89D-4FDB-A9AD-680A10324AF6}"/>
    <dgm:cxn modelId="{5F4CD3DE-620F-497A-BC71-BB8B52A57ABC}" type="presOf" srcId="{39D55AD0-655D-4A71-BDC2-971A8FA9EA17}" destId="{D176BEEB-4469-4F7B-BC02-99168B14DC2B}" srcOrd="0" destOrd="0" presId="urn:microsoft.com/office/officeart/2005/8/layout/orgChart1"/>
    <dgm:cxn modelId="{486416E9-8262-419E-86A6-94378677D9C7}" type="presOf" srcId="{EF655604-46FA-4D83-A7FC-B9D478A392B2}" destId="{E845B0C1-1501-4196-B5D2-035BCA0BE2A6}" srcOrd="1" destOrd="0" presId="urn:microsoft.com/office/officeart/2005/8/layout/orgChart1"/>
    <dgm:cxn modelId="{6C38BCFB-CAF4-464A-B823-AD174D6773FB}" type="presOf" srcId="{09A738BD-5CE0-4440-AC6D-7BB89AE997C0}" destId="{1BB370C7-3B10-4AC7-BBA6-785E066E0EE8}" srcOrd="1" destOrd="0" presId="urn:microsoft.com/office/officeart/2005/8/layout/orgChart1"/>
    <dgm:cxn modelId="{0E2DDB62-6621-4077-8332-5F94B2898C8B}" type="presParOf" srcId="{D176BEEB-4469-4F7B-BC02-99168B14DC2B}" destId="{6C9E2E7C-67D9-4F8E-952E-586A49E4D95D}" srcOrd="0" destOrd="0" presId="urn:microsoft.com/office/officeart/2005/8/layout/orgChart1"/>
    <dgm:cxn modelId="{60FF2866-1A2D-4C62-A068-79E9AAAD6FDC}" type="presParOf" srcId="{6C9E2E7C-67D9-4F8E-952E-586A49E4D95D}" destId="{22CB99D0-2557-49A9-83A2-C099AAB8C01B}" srcOrd="0" destOrd="0" presId="urn:microsoft.com/office/officeart/2005/8/layout/orgChart1"/>
    <dgm:cxn modelId="{F76977BD-20BD-4447-BF62-D1E740ADF8B2}" type="presParOf" srcId="{22CB99D0-2557-49A9-83A2-C099AAB8C01B}" destId="{C6EEF32D-F4EA-421A-8158-F0B34FE9DD81}" srcOrd="0" destOrd="0" presId="urn:microsoft.com/office/officeart/2005/8/layout/orgChart1"/>
    <dgm:cxn modelId="{4AEE3C56-3F37-46B5-AD35-EC1E060B2283}" type="presParOf" srcId="{22CB99D0-2557-49A9-83A2-C099AAB8C01B}" destId="{C826E0E7-C0FB-4906-A1BA-3A43BAA5B902}" srcOrd="1" destOrd="0" presId="urn:microsoft.com/office/officeart/2005/8/layout/orgChart1"/>
    <dgm:cxn modelId="{07129689-0AEF-4BB2-858D-D66EE9D025E8}" type="presParOf" srcId="{6C9E2E7C-67D9-4F8E-952E-586A49E4D95D}" destId="{0C100099-0B1B-4DA0-9291-BEFBB9D464FE}" srcOrd="1" destOrd="0" presId="urn:microsoft.com/office/officeart/2005/8/layout/orgChart1"/>
    <dgm:cxn modelId="{714BB204-0558-4308-BF40-C128CBFF6058}" type="presParOf" srcId="{0C100099-0B1B-4DA0-9291-BEFBB9D464FE}" destId="{A5AA0AF3-5DB6-41E5-893A-DEBF059A9E4C}" srcOrd="0" destOrd="0" presId="urn:microsoft.com/office/officeart/2005/8/layout/orgChart1"/>
    <dgm:cxn modelId="{8D8D3646-935B-4EE0-A302-AACE4CCFCBD7}" type="presParOf" srcId="{0C100099-0B1B-4DA0-9291-BEFBB9D464FE}" destId="{758D2BB5-7891-4016-AD88-7EDA09BF4D8F}" srcOrd="1" destOrd="0" presId="urn:microsoft.com/office/officeart/2005/8/layout/orgChart1"/>
    <dgm:cxn modelId="{4E016A11-432C-4137-AA68-6EDAFB1E106F}" type="presParOf" srcId="{758D2BB5-7891-4016-AD88-7EDA09BF4D8F}" destId="{01B05BE4-9197-4A59-82B4-C711A0E411AB}" srcOrd="0" destOrd="0" presId="urn:microsoft.com/office/officeart/2005/8/layout/orgChart1"/>
    <dgm:cxn modelId="{206AF378-BD67-4C38-B97C-109813EB42DB}" type="presParOf" srcId="{01B05BE4-9197-4A59-82B4-C711A0E411AB}" destId="{7C0E62B4-13AA-4217-A626-B17329DC28A6}" srcOrd="0" destOrd="0" presId="urn:microsoft.com/office/officeart/2005/8/layout/orgChart1"/>
    <dgm:cxn modelId="{2F7338A2-4D3E-47BB-B85D-633BC1053448}" type="presParOf" srcId="{01B05BE4-9197-4A59-82B4-C711A0E411AB}" destId="{A98BA22B-12D7-4711-8624-4E9B7E96F740}" srcOrd="1" destOrd="0" presId="urn:microsoft.com/office/officeart/2005/8/layout/orgChart1"/>
    <dgm:cxn modelId="{49CB6EC7-7A45-41DB-A5CE-DF8A887073C8}" type="presParOf" srcId="{758D2BB5-7891-4016-AD88-7EDA09BF4D8F}" destId="{69C398A6-40B7-4D77-86AA-BA5A0A00B2A2}" srcOrd="1" destOrd="0" presId="urn:microsoft.com/office/officeart/2005/8/layout/orgChart1"/>
    <dgm:cxn modelId="{44180558-7A81-4689-886D-C105321CBE6B}" type="presParOf" srcId="{758D2BB5-7891-4016-AD88-7EDA09BF4D8F}" destId="{BDF568A8-F59E-433F-BF31-B4A613D8982B}" srcOrd="2" destOrd="0" presId="urn:microsoft.com/office/officeart/2005/8/layout/orgChart1"/>
    <dgm:cxn modelId="{C5F68C7B-9A8F-4AB0-B62C-290A93E4B21D}" type="presParOf" srcId="{0C100099-0B1B-4DA0-9291-BEFBB9D464FE}" destId="{DC3579F3-6E39-42BA-85F0-825947590E43}" srcOrd="2" destOrd="0" presId="urn:microsoft.com/office/officeart/2005/8/layout/orgChart1"/>
    <dgm:cxn modelId="{713BD930-00B3-40BE-94FE-1C01F0088FD5}" type="presParOf" srcId="{0C100099-0B1B-4DA0-9291-BEFBB9D464FE}" destId="{30372594-0DA9-4891-959C-B8E90C01F23B}" srcOrd="3" destOrd="0" presId="urn:microsoft.com/office/officeart/2005/8/layout/orgChart1"/>
    <dgm:cxn modelId="{5798AE3B-D424-4BB8-8A74-D22AC80AEB1E}" type="presParOf" srcId="{30372594-0DA9-4891-959C-B8E90C01F23B}" destId="{DE262D26-158B-4262-BA46-B7ED2590155B}" srcOrd="0" destOrd="0" presId="urn:microsoft.com/office/officeart/2005/8/layout/orgChart1"/>
    <dgm:cxn modelId="{0F609195-AE4B-47B1-B140-CF018B4F3463}" type="presParOf" srcId="{DE262D26-158B-4262-BA46-B7ED2590155B}" destId="{0BC7ECD1-D120-45E5-8ED6-7FD80CFE7490}" srcOrd="0" destOrd="0" presId="urn:microsoft.com/office/officeart/2005/8/layout/orgChart1"/>
    <dgm:cxn modelId="{9AE31401-9242-4C11-A834-105E62FDD124}" type="presParOf" srcId="{DE262D26-158B-4262-BA46-B7ED2590155B}" destId="{9C14DD06-6588-448A-B85C-B9EC82802873}" srcOrd="1" destOrd="0" presId="urn:microsoft.com/office/officeart/2005/8/layout/orgChart1"/>
    <dgm:cxn modelId="{0B37FBB8-5EA9-48FE-A3AA-13550A87B895}" type="presParOf" srcId="{30372594-0DA9-4891-959C-B8E90C01F23B}" destId="{8EA7E656-8459-4344-A212-248B0BFA6978}" srcOrd="1" destOrd="0" presId="urn:microsoft.com/office/officeart/2005/8/layout/orgChart1"/>
    <dgm:cxn modelId="{771F74B0-2E5D-4A6E-B9E8-A6872DC99E47}" type="presParOf" srcId="{30372594-0DA9-4891-959C-B8E90C01F23B}" destId="{2603C8E7-177D-40EF-A156-0AF75C702E19}" srcOrd="2" destOrd="0" presId="urn:microsoft.com/office/officeart/2005/8/layout/orgChart1"/>
    <dgm:cxn modelId="{99A2CB67-7C27-4FBD-89B8-3C3700400B3D}" type="presParOf" srcId="{0C100099-0B1B-4DA0-9291-BEFBB9D464FE}" destId="{5C4A13BA-7712-4650-9E65-2B00EEB6B128}" srcOrd="4" destOrd="0" presId="urn:microsoft.com/office/officeart/2005/8/layout/orgChart1"/>
    <dgm:cxn modelId="{E5AAE0C5-493D-4C5D-BB17-2F16914135C2}" type="presParOf" srcId="{0C100099-0B1B-4DA0-9291-BEFBB9D464FE}" destId="{822446A6-4130-45CA-8F1D-EA09786C2B3E}" srcOrd="5" destOrd="0" presId="urn:microsoft.com/office/officeart/2005/8/layout/orgChart1"/>
    <dgm:cxn modelId="{DF32A93D-AAD4-4857-B603-A02A7CC4D13F}" type="presParOf" srcId="{822446A6-4130-45CA-8F1D-EA09786C2B3E}" destId="{2E90D6BA-F39E-4A5E-A55F-8BF6BF5D6504}" srcOrd="0" destOrd="0" presId="urn:microsoft.com/office/officeart/2005/8/layout/orgChart1"/>
    <dgm:cxn modelId="{038595D0-2A92-4B41-AEA0-3690CE60AE51}" type="presParOf" srcId="{2E90D6BA-F39E-4A5E-A55F-8BF6BF5D6504}" destId="{04AA72F0-9421-4B1F-B8AF-AA9716D5A9FF}" srcOrd="0" destOrd="0" presId="urn:microsoft.com/office/officeart/2005/8/layout/orgChart1"/>
    <dgm:cxn modelId="{9903EC11-B3B1-4B44-8E72-CDA654F43C67}" type="presParOf" srcId="{2E90D6BA-F39E-4A5E-A55F-8BF6BF5D6504}" destId="{0ECAA307-232F-41C2-864B-D14EF701153D}" srcOrd="1" destOrd="0" presId="urn:microsoft.com/office/officeart/2005/8/layout/orgChart1"/>
    <dgm:cxn modelId="{86CAF5B0-5A27-41CD-9AD8-C7DF79503B01}" type="presParOf" srcId="{822446A6-4130-45CA-8F1D-EA09786C2B3E}" destId="{9872E8C2-5565-4B7D-B240-FD18E74A9F81}" srcOrd="1" destOrd="0" presId="urn:microsoft.com/office/officeart/2005/8/layout/orgChart1"/>
    <dgm:cxn modelId="{974352BC-90E5-406B-8144-7F85B3618FF8}" type="presParOf" srcId="{822446A6-4130-45CA-8F1D-EA09786C2B3E}" destId="{CE0B4B56-014B-46F1-AF1E-72B531EE8932}" srcOrd="2" destOrd="0" presId="urn:microsoft.com/office/officeart/2005/8/layout/orgChart1"/>
    <dgm:cxn modelId="{A2A75F36-E572-4FE8-B358-F14F933E7280}" type="presParOf" srcId="{0C100099-0B1B-4DA0-9291-BEFBB9D464FE}" destId="{E81707B5-5603-4CA9-8DF1-7178799FA750}" srcOrd="6" destOrd="0" presId="urn:microsoft.com/office/officeart/2005/8/layout/orgChart1"/>
    <dgm:cxn modelId="{0EF2916D-9B6B-4E8D-AFA7-0780D0439A3E}" type="presParOf" srcId="{0C100099-0B1B-4DA0-9291-BEFBB9D464FE}" destId="{594F7482-2CF7-4082-827B-4AAC5D1D093E}" srcOrd="7" destOrd="0" presId="urn:microsoft.com/office/officeart/2005/8/layout/orgChart1"/>
    <dgm:cxn modelId="{E448379D-7443-47F3-B03F-210075894E33}" type="presParOf" srcId="{594F7482-2CF7-4082-827B-4AAC5D1D093E}" destId="{811252E9-7116-4943-9551-4B17D9FB57BC}" srcOrd="0" destOrd="0" presId="urn:microsoft.com/office/officeart/2005/8/layout/orgChart1"/>
    <dgm:cxn modelId="{F750DE4D-65A2-4364-BA4A-1643364CB397}" type="presParOf" srcId="{811252E9-7116-4943-9551-4B17D9FB57BC}" destId="{52BFD198-1641-40E8-8293-F94B8C47CCCE}" srcOrd="0" destOrd="0" presId="urn:microsoft.com/office/officeart/2005/8/layout/orgChart1"/>
    <dgm:cxn modelId="{B5E1836A-C46C-4B00-993A-C67416469CDB}" type="presParOf" srcId="{811252E9-7116-4943-9551-4B17D9FB57BC}" destId="{E845B0C1-1501-4196-B5D2-035BCA0BE2A6}" srcOrd="1" destOrd="0" presId="urn:microsoft.com/office/officeart/2005/8/layout/orgChart1"/>
    <dgm:cxn modelId="{3A11A13D-89AD-4236-A069-CF94CE08EDD5}" type="presParOf" srcId="{594F7482-2CF7-4082-827B-4AAC5D1D093E}" destId="{B0D494C0-9987-4E3B-9310-33AE4DFD57B1}" srcOrd="1" destOrd="0" presId="urn:microsoft.com/office/officeart/2005/8/layout/orgChart1"/>
    <dgm:cxn modelId="{A60D3E8B-9DDB-4206-8750-030B8012E51E}" type="presParOf" srcId="{594F7482-2CF7-4082-827B-4AAC5D1D093E}" destId="{67B019BB-44BE-4640-8B70-D4AFACC3ABEF}" srcOrd="2" destOrd="0" presId="urn:microsoft.com/office/officeart/2005/8/layout/orgChart1"/>
    <dgm:cxn modelId="{ED0907F5-E5FD-4A99-9179-7E75896B4236}" type="presParOf" srcId="{0C100099-0B1B-4DA0-9291-BEFBB9D464FE}" destId="{8F64D5AE-B636-4ADC-8533-7F40F04D9810}" srcOrd="8" destOrd="0" presId="urn:microsoft.com/office/officeart/2005/8/layout/orgChart1"/>
    <dgm:cxn modelId="{0DDF519E-7DB0-40A2-AC65-BA5E37DEF0F0}" type="presParOf" srcId="{0C100099-0B1B-4DA0-9291-BEFBB9D464FE}" destId="{70610695-D473-40BB-9DEE-27CC30AB2AEB}" srcOrd="9" destOrd="0" presId="urn:microsoft.com/office/officeart/2005/8/layout/orgChart1"/>
    <dgm:cxn modelId="{72C3433C-6C74-4105-A353-FF3E0C686AEC}" type="presParOf" srcId="{70610695-D473-40BB-9DEE-27CC30AB2AEB}" destId="{BAF34DF4-4949-42A4-A754-7ECD2BB26BE9}" srcOrd="0" destOrd="0" presId="urn:microsoft.com/office/officeart/2005/8/layout/orgChart1"/>
    <dgm:cxn modelId="{919AAE3F-5BD7-4662-9961-A0485D5BEB2C}" type="presParOf" srcId="{BAF34DF4-4949-42A4-A754-7ECD2BB26BE9}" destId="{57B04D62-F731-4AD9-96BA-B78F3AD22005}" srcOrd="0" destOrd="0" presId="urn:microsoft.com/office/officeart/2005/8/layout/orgChart1"/>
    <dgm:cxn modelId="{280CB20E-D20F-4D55-806F-A5290B1589C4}" type="presParOf" srcId="{BAF34DF4-4949-42A4-A754-7ECD2BB26BE9}" destId="{1BB370C7-3B10-4AC7-BBA6-785E066E0EE8}" srcOrd="1" destOrd="0" presId="urn:microsoft.com/office/officeart/2005/8/layout/orgChart1"/>
    <dgm:cxn modelId="{36610851-E109-47F9-9DAB-91E010332243}" type="presParOf" srcId="{70610695-D473-40BB-9DEE-27CC30AB2AEB}" destId="{A6A9B75A-D96E-4ACA-8447-8DD78F656DCF}" srcOrd="1" destOrd="0" presId="urn:microsoft.com/office/officeart/2005/8/layout/orgChart1"/>
    <dgm:cxn modelId="{E3BD20C0-9CD6-4966-9146-738C7DC7B08C}" type="presParOf" srcId="{70610695-D473-40BB-9DEE-27CC30AB2AEB}" destId="{40BCFDE4-05F2-4C37-8C0C-A6EB75A321FA}" srcOrd="2" destOrd="0" presId="urn:microsoft.com/office/officeart/2005/8/layout/orgChart1"/>
    <dgm:cxn modelId="{E8CC6B1A-5A4B-4417-8139-E589C226E0F5}" type="presParOf" srcId="{6C9E2E7C-67D9-4F8E-952E-586A49E4D95D}" destId="{C19E764E-5461-4B71-8566-6CC29B1371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D55AD0-655D-4A71-BDC2-971A8FA9EA17}"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zh-CN" altLang="en-US"/>
        </a:p>
      </dgm:t>
    </dgm:pt>
    <dgm:pt modelId="{23F82D35-5FEE-4663-B67C-F808C324A80A}">
      <dgm:prSet phldrT="[文本]" custT="1"/>
      <dgm:spPr/>
      <dgm:t>
        <a:bodyPr/>
        <a:lstStyle/>
        <a:p>
          <a:r>
            <a:rPr lang="zh-CN" altLang="en-US" sz="2400" dirty="0"/>
            <a:t>扩展功能</a:t>
          </a:r>
        </a:p>
      </dgm:t>
    </dgm:pt>
    <dgm:pt modelId="{8EBAD24B-181D-41A7-B885-97430C44941B}" type="parTrans" cxnId="{5FC99B9A-1EC5-4494-B65D-70327EA179A8}">
      <dgm:prSet/>
      <dgm:spPr/>
      <dgm:t>
        <a:bodyPr/>
        <a:lstStyle/>
        <a:p>
          <a:endParaRPr lang="zh-CN" altLang="en-US" sz="3600"/>
        </a:p>
      </dgm:t>
    </dgm:pt>
    <dgm:pt modelId="{BD8B49F7-729C-43E3-8979-AA7D928053B8}" type="sibTrans" cxnId="{5FC99B9A-1EC5-4494-B65D-70327EA179A8}">
      <dgm:prSet/>
      <dgm:spPr/>
      <dgm:t>
        <a:bodyPr/>
        <a:lstStyle/>
        <a:p>
          <a:endParaRPr lang="zh-CN" altLang="en-US" sz="3600"/>
        </a:p>
      </dgm:t>
    </dgm:pt>
    <dgm:pt modelId="{08775FC8-2518-47AD-95F5-7B4EEFDACB7E}">
      <dgm:prSet phldrT="[文本]" custT="1"/>
      <dgm:spPr/>
      <dgm:t>
        <a:bodyPr/>
        <a:lstStyle/>
        <a:p>
          <a:r>
            <a:rPr lang="zh-CN" altLang="en-US" sz="2000" dirty="0"/>
            <a:t>相似度检测</a:t>
          </a:r>
        </a:p>
      </dgm:t>
    </dgm:pt>
    <dgm:pt modelId="{BE83A3DD-0D17-4EB1-B95C-6A5C3EB22181}" type="parTrans" cxnId="{9F60092D-4A0E-46E9-BC67-12C3EAC35A38}">
      <dgm:prSet/>
      <dgm:spPr/>
      <dgm:t>
        <a:bodyPr/>
        <a:lstStyle/>
        <a:p>
          <a:endParaRPr lang="zh-CN" altLang="en-US" sz="3600"/>
        </a:p>
      </dgm:t>
    </dgm:pt>
    <dgm:pt modelId="{1C71B6E3-9792-4E63-B957-2596051B9919}" type="sibTrans" cxnId="{9F60092D-4A0E-46E9-BC67-12C3EAC35A38}">
      <dgm:prSet/>
      <dgm:spPr/>
      <dgm:t>
        <a:bodyPr/>
        <a:lstStyle/>
        <a:p>
          <a:endParaRPr lang="zh-CN" altLang="en-US" sz="3600"/>
        </a:p>
      </dgm:t>
    </dgm:pt>
    <dgm:pt modelId="{09A738BD-5CE0-4440-AC6D-7BB89AE997C0}">
      <dgm:prSet phldrT="[文本]" custT="1"/>
      <dgm:spPr/>
      <dgm:t>
        <a:bodyPr/>
        <a:lstStyle/>
        <a:p>
          <a:r>
            <a:rPr lang="zh-CN" altLang="en-US" sz="2000" dirty="0"/>
            <a:t>其他自选模块</a:t>
          </a:r>
        </a:p>
      </dgm:t>
    </dgm:pt>
    <dgm:pt modelId="{C573EAC7-8110-4C76-8ED0-B7ABB7ADC4B8}" type="parTrans" cxnId="{1A23240F-FDE9-44BD-9340-36B694F6A75E}">
      <dgm:prSet/>
      <dgm:spPr/>
      <dgm:t>
        <a:bodyPr/>
        <a:lstStyle/>
        <a:p>
          <a:endParaRPr lang="zh-CN" altLang="en-US" sz="3600"/>
        </a:p>
      </dgm:t>
    </dgm:pt>
    <dgm:pt modelId="{286B53A4-8713-481E-9944-7781CFA9E40E}" type="sibTrans" cxnId="{1A23240F-FDE9-44BD-9340-36B694F6A75E}">
      <dgm:prSet/>
      <dgm:spPr/>
      <dgm:t>
        <a:bodyPr/>
        <a:lstStyle/>
        <a:p>
          <a:endParaRPr lang="zh-CN" altLang="en-US" sz="3600"/>
        </a:p>
      </dgm:t>
    </dgm:pt>
    <dgm:pt modelId="{D1AD10F9-A33B-40EE-9F92-ECA94612F26E}">
      <dgm:prSet phldrT="[文本]" custT="1"/>
      <dgm:spPr/>
      <dgm:t>
        <a:bodyPr/>
        <a:lstStyle/>
        <a:p>
          <a:r>
            <a:rPr lang="zh-CN" altLang="en-US" sz="2000" dirty="0"/>
            <a:t>自动化测试</a:t>
          </a:r>
        </a:p>
      </dgm:t>
    </dgm:pt>
    <dgm:pt modelId="{A30E4911-A544-41DD-9A1C-02B8671A6149}" type="parTrans" cxnId="{85B496D1-3072-4D58-A2A5-D2F635ED5E0C}">
      <dgm:prSet/>
      <dgm:spPr/>
      <dgm:t>
        <a:bodyPr/>
        <a:lstStyle/>
        <a:p>
          <a:endParaRPr lang="zh-CN" altLang="en-US"/>
        </a:p>
      </dgm:t>
    </dgm:pt>
    <dgm:pt modelId="{1CF65E7E-F89D-4FDB-A9AD-680A10324AF6}" type="sibTrans" cxnId="{85B496D1-3072-4D58-A2A5-D2F635ED5E0C}">
      <dgm:prSet/>
      <dgm:spPr/>
      <dgm:t>
        <a:bodyPr/>
        <a:lstStyle/>
        <a:p>
          <a:endParaRPr lang="zh-CN" altLang="en-US"/>
        </a:p>
      </dgm:t>
    </dgm:pt>
    <dgm:pt modelId="{0CBA7555-F5EE-4034-9C01-6B2A8F787380}">
      <dgm:prSet phldrT="[文本]" custT="1"/>
      <dgm:spPr/>
      <dgm:t>
        <a:bodyPr/>
        <a:lstStyle/>
        <a:p>
          <a:r>
            <a:rPr lang="zh-CN" altLang="en-US" sz="2000" b="1" dirty="0">
              <a:solidFill>
                <a:srgbClr val="FF0000"/>
              </a:solidFill>
            </a:rPr>
            <a:t>容器化</a:t>
          </a:r>
        </a:p>
      </dgm:t>
    </dgm:pt>
    <dgm:pt modelId="{76746751-182C-4D72-884D-D253C60C4194}" type="parTrans" cxnId="{B4D1DCC5-A47C-4455-A9DE-1B20931DAF7E}">
      <dgm:prSet/>
      <dgm:spPr/>
      <dgm:t>
        <a:bodyPr/>
        <a:lstStyle/>
        <a:p>
          <a:endParaRPr lang="zh-CN" altLang="en-US"/>
        </a:p>
      </dgm:t>
    </dgm:pt>
    <dgm:pt modelId="{F64F8330-CF0F-4ADD-9C36-BF25E7D21921}" type="sibTrans" cxnId="{B4D1DCC5-A47C-4455-A9DE-1B20931DAF7E}">
      <dgm:prSet/>
      <dgm:spPr/>
      <dgm:t>
        <a:bodyPr/>
        <a:lstStyle/>
        <a:p>
          <a:endParaRPr lang="zh-CN" altLang="en-US"/>
        </a:p>
      </dgm:t>
    </dgm:pt>
    <dgm:pt modelId="{EF655604-46FA-4D83-A7FC-B9D478A392B2}">
      <dgm:prSet phldrT="[文本]" custT="1"/>
      <dgm:spPr/>
      <dgm:t>
        <a:bodyPr/>
        <a:lstStyle/>
        <a:p>
          <a:r>
            <a:rPr lang="zh-CN" altLang="en-US" sz="2000" dirty="0">
              <a:solidFill>
                <a:schemeClr val="tx1"/>
              </a:solidFill>
            </a:rPr>
            <a:t>互评任务分配算法比较</a:t>
          </a:r>
          <a:endParaRPr lang="zh-CN" altLang="en-US" sz="2000" dirty="0"/>
        </a:p>
      </dgm:t>
    </dgm:pt>
    <dgm:pt modelId="{AE555435-04A7-4C3D-8146-448DAD983360}" type="parTrans" cxnId="{6B2EF893-68D6-4A9A-9F75-7970FF3A3A63}">
      <dgm:prSet/>
      <dgm:spPr/>
      <dgm:t>
        <a:bodyPr/>
        <a:lstStyle/>
        <a:p>
          <a:endParaRPr lang="zh-CN" altLang="en-US"/>
        </a:p>
      </dgm:t>
    </dgm:pt>
    <dgm:pt modelId="{E4BF8C52-8F1E-44AB-A62E-A61624AF9398}" type="sibTrans" cxnId="{6B2EF893-68D6-4A9A-9F75-7970FF3A3A63}">
      <dgm:prSet/>
      <dgm:spPr/>
      <dgm:t>
        <a:bodyPr/>
        <a:lstStyle/>
        <a:p>
          <a:endParaRPr lang="zh-CN" altLang="en-US"/>
        </a:p>
      </dgm:t>
    </dgm:pt>
    <dgm:pt modelId="{D176BEEB-4469-4F7B-BC02-99168B14DC2B}" type="pres">
      <dgm:prSet presAssocID="{39D55AD0-655D-4A71-BDC2-971A8FA9EA17}" presName="hierChild1" presStyleCnt="0">
        <dgm:presLayoutVars>
          <dgm:orgChart val="1"/>
          <dgm:chPref val="1"/>
          <dgm:dir/>
          <dgm:animOne val="branch"/>
          <dgm:animLvl val="lvl"/>
          <dgm:resizeHandles/>
        </dgm:presLayoutVars>
      </dgm:prSet>
      <dgm:spPr/>
    </dgm:pt>
    <dgm:pt modelId="{6C9E2E7C-67D9-4F8E-952E-586A49E4D95D}" type="pres">
      <dgm:prSet presAssocID="{23F82D35-5FEE-4663-B67C-F808C324A80A}" presName="hierRoot1" presStyleCnt="0">
        <dgm:presLayoutVars>
          <dgm:hierBranch val="init"/>
        </dgm:presLayoutVars>
      </dgm:prSet>
      <dgm:spPr/>
    </dgm:pt>
    <dgm:pt modelId="{22CB99D0-2557-49A9-83A2-C099AAB8C01B}" type="pres">
      <dgm:prSet presAssocID="{23F82D35-5FEE-4663-B67C-F808C324A80A}" presName="rootComposite1" presStyleCnt="0"/>
      <dgm:spPr/>
    </dgm:pt>
    <dgm:pt modelId="{C6EEF32D-F4EA-421A-8158-F0B34FE9DD81}" type="pres">
      <dgm:prSet presAssocID="{23F82D35-5FEE-4663-B67C-F808C324A80A}" presName="rootText1" presStyleLbl="node0" presStyleIdx="0" presStyleCnt="1" custScaleX="122368" custScaleY="79650">
        <dgm:presLayoutVars>
          <dgm:chPref val="3"/>
        </dgm:presLayoutVars>
      </dgm:prSet>
      <dgm:spPr/>
    </dgm:pt>
    <dgm:pt modelId="{C826E0E7-C0FB-4906-A1BA-3A43BAA5B902}" type="pres">
      <dgm:prSet presAssocID="{23F82D35-5FEE-4663-B67C-F808C324A80A}" presName="rootConnector1" presStyleLbl="node1" presStyleIdx="0" presStyleCnt="0"/>
      <dgm:spPr/>
    </dgm:pt>
    <dgm:pt modelId="{0C100099-0B1B-4DA0-9291-BEFBB9D464FE}" type="pres">
      <dgm:prSet presAssocID="{23F82D35-5FEE-4663-B67C-F808C324A80A}" presName="hierChild2" presStyleCnt="0"/>
      <dgm:spPr/>
    </dgm:pt>
    <dgm:pt modelId="{A5AA0AF3-5DB6-41E5-893A-DEBF059A9E4C}" type="pres">
      <dgm:prSet presAssocID="{BE83A3DD-0D17-4EB1-B95C-6A5C3EB22181}" presName="Name37" presStyleLbl="parChTrans1D2" presStyleIdx="0" presStyleCnt="5"/>
      <dgm:spPr/>
    </dgm:pt>
    <dgm:pt modelId="{758D2BB5-7891-4016-AD88-7EDA09BF4D8F}" type="pres">
      <dgm:prSet presAssocID="{08775FC8-2518-47AD-95F5-7B4EEFDACB7E}" presName="hierRoot2" presStyleCnt="0">
        <dgm:presLayoutVars>
          <dgm:hierBranch val="init"/>
        </dgm:presLayoutVars>
      </dgm:prSet>
      <dgm:spPr/>
    </dgm:pt>
    <dgm:pt modelId="{01B05BE4-9197-4A59-82B4-C711A0E411AB}" type="pres">
      <dgm:prSet presAssocID="{08775FC8-2518-47AD-95F5-7B4EEFDACB7E}" presName="rootComposite" presStyleCnt="0"/>
      <dgm:spPr/>
    </dgm:pt>
    <dgm:pt modelId="{7C0E62B4-13AA-4217-A626-B17329DC28A6}" type="pres">
      <dgm:prSet presAssocID="{08775FC8-2518-47AD-95F5-7B4EEFDACB7E}" presName="rootText" presStyleLbl="node2" presStyleIdx="0" presStyleCnt="5">
        <dgm:presLayoutVars>
          <dgm:chPref val="3"/>
        </dgm:presLayoutVars>
      </dgm:prSet>
      <dgm:spPr/>
    </dgm:pt>
    <dgm:pt modelId="{A98BA22B-12D7-4711-8624-4E9B7E96F740}" type="pres">
      <dgm:prSet presAssocID="{08775FC8-2518-47AD-95F5-7B4EEFDACB7E}" presName="rootConnector" presStyleLbl="node2" presStyleIdx="0" presStyleCnt="5"/>
      <dgm:spPr/>
    </dgm:pt>
    <dgm:pt modelId="{69C398A6-40B7-4D77-86AA-BA5A0A00B2A2}" type="pres">
      <dgm:prSet presAssocID="{08775FC8-2518-47AD-95F5-7B4EEFDACB7E}" presName="hierChild4" presStyleCnt="0"/>
      <dgm:spPr/>
    </dgm:pt>
    <dgm:pt modelId="{BDF568A8-F59E-433F-BF31-B4A613D8982B}" type="pres">
      <dgm:prSet presAssocID="{08775FC8-2518-47AD-95F5-7B4EEFDACB7E}" presName="hierChild5" presStyleCnt="0"/>
      <dgm:spPr/>
    </dgm:pt>
    <dgm:pt modelId="{DC3579F3-6E39-42BA-85F0-825947590E43}" type="pres">
      <dgm:prSet presAssocID="{A30E4911-A544-41DD-9A1C-02B8671A6149}" presName="Name37" presStyleLbl="parChTrans1D2" presStyleIdx="1" presStyleCnt="5"/>
      <dgm:spPr/>
    </dgm:pt>
    <dgm:pt modelId="{30372594-0DA9-4891-959C-B8E90C01F23B}" type="pres">
      <dgm:prSet presAssocID="{D1AD10F9-A33B-40EE-9F92-ECA94612F26E}" presName="hierRoot2" presStyleCnt="0">
        <dgm:presLayoutVars>
          <dgm:hierBranch val="init"/>
        </dgm:presLayoutVars>
      </dgm:prSet>
      <dgm:spPr/>
    </dgm:pt>
    <dgm:pt modelId="{DE262D26-158B-4262-BA46-B7ED2590155B}" type="pres">
      <dgm:prSet presAssocID="{D1AD10F9-A33B-40EE-9F92-ECA94612F26E}" presName="rootComposite" presStyleCnt="0"/>
      <dgm:spPr/>
    </dgm:pt>
    <dgm:pt modelId="{0BC7ECD1-D120-45E5-8ED6-7FD80CFE7490}" type="pres">
      <dgm:prSet presAssocID="{D1AD10F9-A33B-40EE-9F92-ECA94612F26E}" presName="rootText" presStyleLbl="node2" presStyleIdx="1" presStyleCnt="5">
        <dgm:presLayoutVars>
          <dgm:chPref val="3"/>
        </dgm:presLayoutVars>
      </dgm:prSet>
      <dgm:spPr/>
    </dgm:pt>
    <dgm:pt modelId="{9C14DD06-6588-448A-B85C-B9EC82802873}" type="pres">
      <dgm:prSet presAssocID="{D1AD10F9-A33B-40EE-9F92-ECA94612F26E}" presName="rootConnector" presStyleLbl="node2" presStyleIdx="1" presStyleCnt="5"/>
      <dgm:spPr/>
    </dgm:pt>
    <dgm:pt modelId="{8EA7E656-8459-4344-A212-248B0BFA6978}" type="pres">
      <dgm:prSet presAssocID="{D1AD10F9-A33B-40EE-9F92-ECA94612F26E}" presName="hierChild4" presStyleCnt="0"/>
      <dgm:spPr/>
    </dgm:pt>
    <dgm:pt modelId="{2603C8E7-177D-40EF-A156-0AF75C702E19}" type="pres">
      <dgm:prSet presAssocID="{D1AD10F9-A33B-40EE-9F92-ECA94612F26E}" presName="hierChild5" presStyleCnt="0"/>
      <dgm:spPr/>
    </dgm:pt>
    <dgm:pt modelId="{5C4A13BA-7712-4650-9E65-2B00EEB6B128}" type="pres">
      <dgm:prSet presAssocID="{76746751-182C-4D72-884D-D253C60C4194}" presName="Name37" presStyleLbl="parChTrans1D2" presStyleIdx="2" presStyleCnt="5"/>
      <dgm:spPr/>
    </dgm:pt>
    <dgm:pt modelId="{822446A6-4130-45CA-8F1D-EA09786C2B3E}" type="pres">
      <dgm:prSet presAssocID="{0CBA7555-F5EE-4034-9C01-6B2A8F787380}" presName="hierRoot2" presStyleCnt="0">
        <dgm:presLayoutVars>
          <dgm:hierBranch val="init"/>
        </dgm:presLayoutVars>
      </dgm:prSet>
      <dgm:spPr/>
    </dgm:pt>
    <dgm:pt modelId="{2E90D6BA-F39E-4A5E-A55F-8BF6BF5D6504}" type="pres">
      <dgm:prSet presAssocID="{0CBA7555-F5EE-4034-9C01-6B2A8F787380}" presName="rootComposite" presStyleCnt="0"/>
      <dgm:spPr/>
    </dgm:pt>
    <dgm:pt modelId="{04AA72F0-9421-4B1F-B8AF-AA9716D5A9FF}" type="pres">
      <dgm:prSet presAssocID="{0CBA7555-F5EE-4034-9C01-6B2A8F787380}" presName="rootText" presStyleLbl="node2" presStyleIdx="2" presStyleCnt="5">
        <dgm:presLayoutVars>
          <dgm:chPref val="3"/>
        </dgm:presLayoutVars>
      </dgm:prSet>
      <dgm:spPr/>
    </dgm:pt>
    <dgm:pt modelId="{0ECAA307-232F-41C2-864B-D14EF701153D}" type="pres">
      <dgm:prSet presAssocID="{0CBA7555-F5EE-4034-9C01-6B2A8F787380}" presName="rootConnector" presStyleLbl="node2" presStyleIdx="2" presStyleCnt="5"/>
      <dgm:spPr/>
    </dgm:pt>
    <dgm:pt modelId="{9872E8C2-5565-4B7D-B240-FD18E74A9F81}" type="pres">
      <dgm:prSet presAssocID="{0CBA7555-F5EE-4034-9C01-6B2A8F787380}" presName="hierChild4" presStyleCnt="0"/>
      <dgm:spPr/>
    </dgm:pt>
    <dgm:pt modelId="{CE0B4B56-014B-46F1-AF1E-72B531EE8932}" type="pres">
      <dgm:prSet presAssocID="{0CBA7555-F5EE-4034-9C01-6B2A8F787380}" presName="hierChild5" presStyleCnt="0"/>
      <dgm:spPr/>
    </dgm:pt>
    <dgm:pt modelId="{E81707B5-5603-4CA9-8DF1-7178799FA750}" type="pres">
      <dgm:prSet presAssocID="{AE555435-04A7-4C3D-8146-448DAD983360}" presName="Name37" presStyleLbl="parChTrans1D2" presStyleIdx="3" presStyleCnt="5"/>
      <dgm:spPr/>
    </dgm:pt>
    <dgm:pt modelId="{594F7482-2CF7-4082-827B-4AAC5D1D093E}" type="pres">
      <dgm:prSet presAssocID="{EF655604-46FA-4D83-A7FC-B9D478A392B2}" presName="hierRoot2" presStyleCnt="0">
        <dgm:presLayoutVars>
          <dgm:hierBranch val="init"/>
        </dgm:presLayoutVars>
      </dgm:prSet>
      <dgm:spPr/>
    </dgm:pt>
    <dgm:pt modelId="{811252E9-7116-4943-9551-4B17D9FB57BC}" type="pres">
      <dgm:prSet presAssocID="{EF655604-46FA-4D83-A7FC-B9D478A392B2}" presName="rootComposite" presStyleCnt="0"/>
      <dgm:spPr/>
    </dgm:pt>
    <dgm:pt modelId="{52BFD198-1641-40E8-8293-F94B8C47CCCE}" type="pres">
      <dgm:prSet presAssocID="{EF655604-46FA-4D83-A7FC-B9D478A392B2}" presName="rootText" presStyleLbl="node2" presStyleIdx="3" presStyleCnt="5">
        <dgm:presLayoutVars>
          <dgm:chPref val="3"/>
        </dgm:presLayoutVars>
      </dgm:prSet>
      <dgm:spPr/>
    </dgm:pt>
    <dgm:pt modelId="{E845B0C1-1501-4196-B5D2-035BCA0BE2A6}" type="pres">
      <dgm:prSet presAssocID="{EF655604-46FA-4D83-A7FC-B9D478A392B2}" presName="rootConnector" presStyleLbl="node2" presStyleIdx="3" presStyleCnt="5"/>
      <dgm:spPr/>
    </dgm:pt>
    <dgm:pt modelId="{B0D494C0-9987-4E3B-9310-33AE4DFD57B1}" type="pres">
      <dgm:prSet presAssocID="{EF655604-46FA-4D83-A7FC-B9D478A392B2}" presName="hierChild4" presStyleCnt="0"/>
      <dgm:spPr/>
    </dgm:pt>
    <dgm:pt modelId="{67B019BB-44BE-4640-8B70-D4AFACC3ABEF}" type="pres">
      <dgm:prSet presAssocID="{EF655604-46FA-4D83-A7FC-B9D478A392B2}" presName="hierChild5" presStyleCnt="0"/>
      <dgm:spPr/>
    </dgm:pt>
    <dgm:pt modelId="{8F64D5AE-B636-4ADC-8533-7F40F04D9810}" type="pres">
      <dgm:prSet presAssocID="{C573EAC7-8110-4C76-8ED0-B7ABB7ADC4B8}" presName="Name37" presStyleLbl="parChTrans1D2" presStyleIdx="4" presStyleCnt="5"/>
      <dgm:spPr/>
    </dgm:pt>
    <dgm:pt modelId="{70610695-D473-40BB-9DEE-27CC30AB2AEB}" type="pres">
      <dgm:prSet presAssocID="{09A738BD-5CE0-4440-AC6D-7BB89AE997C0}" presName="hierRoot2" presStyleCnt="0">
        <dgm:presLayoutVars>
          <dgm:hierBranch val="init"/>
        </dgm:presLayoutVars>
      </dgm:prSet>
      <dgm:spPr/>
    </dgm:pt>
    <dgm:pt modelId="{BAF34DF4-4949-42A4-A754-7ECD2BB26BE9}" type="pres">
      <dgm:prSet presAssocID="{09A738BD-5CE0-4440-AC6D-7BB89AE997C0}" presName="rootComposite" presStyleCnt="0"/>
      <dgm:spPr/>
    </dgm:pt>
    <dgm:pt modelId="{57B04D62-F731-4AD9-96BA-B78F3AD22005}" type="pres">
      <dgm:prSet presAssocID="{09A738BD-5CE0-4440-AC6D-7BB89AE997C0}" presName="rootText" presStyleLbl="node2" presStyleIdx="4" presStyleCnt="5" custScaleX="123152">
        <dgm:presLayoutVars>
          <dgm:chPref val="3"/>
        </dgm:presLayoutVars>
      </dgm:prSet>
      <dgm:spPr/>
    </dgm:pt>
    <dgm:pt modelId="{1BB370C7-3B10-4AC7-BBA6-785E066E0EE8}" type="pres">
      <dgm:prSet presAssocID="{09A738BD-5CE0-4440-AC6D-7BB89AE997C0}" presName="rootConnector" presStyleLbl="node2" presStyleIdx="4" presStyleCnt="5"/>
      <dgm:spPr/>
    </dgm:pt>
    <dgm:pt modelId="{A6A9B75A-D96E-4ACA-8447-8DD78F656DCF}" type="pres">
      <dgm:prSet presAssocID="{09A738BD-5CE0-4440-AC6D-7BB89AE997C0}" presName="hierChild4" presStyleCnt="0"/>
      <dgm:spPr/>
    </dgm:pt>
    <dgm:pt modelId="{40BCFDE4-05F2-4C37-8C0C-A6EB75A321FA}" type="pres">
      <dgm:prSet presAssocID="{09A738BD-5CE0-4440-AC6D-7BB89AE997C0}" presName="hierChild5" presStyleCnt="0"/>
      <dgm:spPr/>
    </dgm:pt>
    <dgm:pt modelId="{C19E764E-5461-4B71-8566-6CC29B137196}" type="pres">
      <dgm:prSet presAssocID="{23F82D35-5FEE-4663-B67C-F808C324A80A}" presName="hierChild3" presStyleCnt="0"/>
      <dgm:spPr/>
    </dgm:pt>
  </dgm:ptLst>
  <dgm:cxnLst>
    <dgm:cxn modelId="{FEE9D60A-1476-4694-809D-96FDCF039649}" type="presOf" srcId="{D1AD10F9-A33B-40EE-9F92-ECA94612F26E}" destId="{9C14DD06-6588-448A-B85C-B9EC82802873}" srcOrd="1" destOrd="0" presId="urn:microsoft.com/office/officeart/2005/8/layout/orgChart1"/>
    <dgm:cxn modelId="{1A23240F-FDE9-44BD-9340-36B694F6A75E}" srcId="{23F82D35-5FEE-4663-B67C-F808C324A80A}" destId="{09A738BD-5CE0-4440-AC6D-7BB89AE997C0}" srcOrd="4" destOrd="0" parTransId="{C573EAC7-8110-4C76-8ED0-B7ABB7ADC4B8}" sibTransId="{286B53A4-8713-481E-9944-7781CFA9E40E}"/>
    <dgm:cxn modelId="{9F60092D-4A0E-46E9-BC67-12C3EAC35A38}" srcId="{23F82D35-5FEE-4663-B67C-F808C324A80A}" destId="{08775FC8-2518-47AD-95F5-7B4EEFDACB7E}" srcOrd="0" destOrd="0" parTransId="{BE83A3DD-0D17-4EB1-B95C-6A5C3EB22181}" sibTransId="{1C71B6E3-9792-4E63-B957-2596051B9919}"/>
    <dgm:cxn modelId="{92CFC72F-971D-4C47-83C9-97AB5E343AA0}" type="presOf" srcId="{08775FC8-2518-47AD-95F5-7B4EEFDACB7E}" destId="{7C0E62B4-13AA-4217-A626-B17329DC28A6}" srcOrd="0" destOrd="0" presId="urn:microsoft.com/office/officeart/2005/8/layout/orgChart1"/>
    <dgm:cxn modelId="{B3723035-F081-43C8-875C-B2356AFEA982}" type="presOf" srcId="{A30E4911-A544-41DD-9A1C-02B8671A6149}" destId="{DC3579F3-6E39-42BA-85F0-825947590E43}" srcOrd="0" destOrd="0" presId="urn:microsoft.com/office/officeart/2005/8/layout/orgChart1"/>
    <dgm:cxn modelId="{2F570544-0064-4074-89C9-FA448E5BBD5A}" type="presOf" srcId="{AE555435-04A7-4C3D-8146-448DAD983360}" destId="{E81707B5-5603-4CA9-8DF1-7178799FA750}" srcOrd="0" destOrd="0" presId="urn:microsoft.com/office/officeart/2005/8/layout/orgChart1"/>
    <dgm:cxn modelId="{AE275D47-F517-44A0-B791-3929DD099B7C}" type="presOf" srcId="{09A738BD-5CE0-4440-AC6D-7BB89AE997C0}" destId="{57B04D62-F731-4AD9-96BA-B78F3AD22005}" srcOrd="0" destOrd="0" presId="urn:microsoft.com/office/officeart/2005/8/layout/orgChart1"/>
    <dgm:cxn modelId="{1D341F4B-DEAF-436F-899F-8F11F5E13361}" type="presOf" srcId="{BE83A3DD-0D17-4EB1-B95C-6A5C3EB22181}" destId="{A5AA0AF3-5DB6-41E5-893A-DEBF059A9E4C}" srcOrd="0" destOrd="0" presId="urn:microsoft.com/office/officeart/2005/8/layout/orgChart1"/>
    <dgm:cxn modelId="{1230926F-C578-4CB7-9889-FAD512518CCD}" type="presOf" srcId="{0CBA7555-F5EE-4034-9C01-6B2A8F787380}" destId="{0ECAA307-232F-41C2-864B-D14EF701153D}" srcOrd="1" destOrd="0" presId="urn:microsoft.com/office/officeart/2005/8/layout/orgChart1"/>
    <dgm:cxn modelId="{43B5EA73-CDD2-4E02-8909-716F36AAA73A}" type="presOf" srcId="{0CBA7555-F5EE-4034-9C01-6B2A8F787380}" destId="{04AA72F0-9421-4B1F-B8AF-AA9716D5A9FF}" srcOrd="0" destOrd="0" presId="urn:microsoft.com/office/officeart/2005/8/layout/orgChart1"/>
    <dgm:cxn modelId="{26302F8D-1FAD-4BDD-8800-C3940FEAB102}" type="presOf" srcId="{76746751-182C-4D72-884D-D253C60C4194}" destId="{5C4A13BA-7712-4650-9E65-2B00EEB6B128}" srcOrd="0" destOrd="0" presId="urn:microsoft.com/office/officeart/2005/8/layout/orgChart1"/>
    <dgm:cxn modelId="{6B2EF893-68D6-4A9A-9F75-7970FF3A3A63}" srcId="{23F82D35-5FEE-4663-B67C-F808C324A80A}" destId="{EF655604-46FA-4D83-A7FC-B9D478A392B2}" srcOrd="3" destOrd="0" parTransId="{AE555435-04A7-4C3D-8146-448DAD983360}" sibTransId="{E4BF8C52-8F1E-44AB-A62E-A61624AF9398}"/>
    <dgm:cxn modelId="{7C487F94-199F-4C09-BFD0-72B92EE349CC}" type="presOf" srcId="{EF655604-46FA-4D83-A7FC-B9D478A392B2}" destId="{52BFD198-1641-40E8-8293-F94B8C47CCCE}" srcOrd="0" destOrd="0" presId="urn:microsoft.com/office/officeart/2005/8/layout/orgChart1"/>
    <dgm:cxn modelId="{5FC99B9A-1EC5-4494-B65D-70327EA179A8}" srcId="{39D55AD0-655D-4A71-BDC2-971A8FA9EA17}" destId="{23F82D35-5FEE-4663-B67C-F808C324A80A}" srcOrd="0" destOrd="0" parTransId="{8EBAD24B-181D-41A7-B885-97430C44941B}" sibTransId="{BD8B49F7-729C-43E3-8979-AA7D928053B8}"/>
    <dgm:cxn modelId="{E188C5A5-5E51-4EAE-A159-8226F0BFC864}" type="presOf" srcId="{C573EAC7-8110-4C76-8ED0-B7ABB7ADC4B8}" destId="{8F64D5AE-B636-4ADC-8533-7F40F04D9810}" srcOrd="0" destOrd="0" presId="urn:microsoft.com/office/officeart/2005/8/layout/orgChart1"/>
    <dgm:cxn modelId="{15CC1CB0-807B-4062-88B9-5A7D840874FD}" type="presOf" srcId="{08775FC8-2518-47AD-95F5-7B4EEFDACB7E}" destId="{A98BA22B-12D7-4711-8624-4E9B7E96F740}" srcOrd="1" destOrd="0" presId="urn:microsoft.com/office/officeart/2005/8/layout/orgChart1"/>
    <dgm:cxn modelId="{DB6F17B9-A07B-4EC8-8ABE-5FFA15220112}" type="presOf" srcId="{23F82D35-5FEE-4663-B67C-F808C324A80A}" destId="{C826E0E7-C0FB-4906-A1BA-3A43BAA5B902}" srcOrd="1" destOrd="0" presId="urn:microsoft.com/office/officeart/2005/8/layout/orgChart1"/>
    <dgm:cxn modelId="{7DC5E6C1-E7F6-4486-8D6C-3455BD445F82}" type="presOf" srcId="{D1AD10F9-A33B-40EE-9F92-ECA94612F26E}" destId="{0BC7ECD1-D120-45E5-8ED6-7FD80CFE7490}" srcOrd="0" destOrd="0" presId="urn:microsoft.com/office/officeart/2005/8/layout/orgChart1"/>
    <dgm:cxn modelId="{B4D1DCC5-A47C-4455-A9DE-1B20931DAF7E}" srcId="{23F82D35-5FEE-4663-B67C-F808C324A80A}" destId="{0CBA7555-F5EE-4034-9C01-6B2A8F787380}" srcOrd="2" destOrd="0" parTransId="{76746751-182C-4D72-884D-D253C60C4194}" sibTransId="{F64F8330-CF0F-4ADD-9C36-BF25E7D21921}"/>
    <dgm:cxn modelId="{60897ED0-F8DA-4FA3-BC8F-FB6F82045AF0}" type="presOf" srcId="{23F82D35-5FEE-4663-B67C-F808C324A80A}" destId="{C6EEF32D-F4EA-421A-8158-F0B34FE9DD81}" srcOrd="0" destOrd="0" presId="urn:microsoft.com/office/officeart/2005/8/layout/orgChart1"/>
    <dgm:cxn modelId="{85B496D1-3072-4D58-A2A5-D2F635ED5E0C}" srcId="{23F82D35-5FEE-4663-B67C-F808C324A80A}" destId="{D1AD10F9-A33B-40EE-9F92-ECA94612F26E}" srcOrd="1" destOrd="0" parTransId="{A30E4911-A544-41DD-9A1C-02B8671A6149}" sibTransId="{1CF65E7E-F89D-4FDB-A9AD-680A10324AF6}"/>
    <dgm:cxn modelId="{5F4CD3DE-620F-497A-BC71-BB8B52A57ABC}" type="presOf" srcId="{39D55AD0-655D-4A71-BDC2-971A8FA9EA17}" destId="{D176BEEB-4469-4F7B-BC02-99168B14DC2B}" srcOrd="0" destOrd="0" presId="urn:microsoft.com/office/officeart/2005/8/layout/orgChart1"/>
    <dgm:cxn modelId="{486416E9-8262-419E-86A6-94378677D9C7}" type="presOf" srcId="{EF655604-46FA-4D83-A7FC-B9D478A392B2}" destId="{E845B0C1-1501-4196-B5D2-035BCA0BE2A6}" srcOrd="1" destOrd="0" presId="urn:microsoft.com/office/officeart/2005/8/layout/orgChart1"/>
    <dgm:cxn modelId="{6C38BCFB-CAF4-464A-B823-AD174D6773FB}" type="presOf" srcId="{09A738BD-5CE0-4440-AC6D-7BB89AE997C0}" destId="{1BB370C7-3B10-4AC7-BBA6-785E066E0EE8}" srcOrd="1" destOrd="0" presId="urn:microsoft.com/office/officeart/2005/8/layout/orgChart1"/>
    <dgm:cxn modelId="{0E2DDB62-6621-4077-8332-5F94B2898C8B}" type="presParOf" srcId="{D176BEEB-4469-4F7B-BC02-99168B14DC2B}" destId="{6C9E2E7C-67D9-4F8E-952E-586A49E4D95D}" srcOrd="0" destOrd="0" presId="urn:microsoft.com/office/officeart/2005/8/layout/orgChart1"/>
    <dgm:cxn modelId="{60FF2866-1A2D-4C62-A068-79E9AAAD6FDC}" type="presParOf" srcId="{6C9E2E7C-67D9-4F8E-952E-586A49E4D95D}" destId="{22CB99D0-2557-49A9-83A2-C099AAB8C01B}" srcOrd="0" destOrd="0" presId="urn:microsoft.com/office/officeart/2005/8/layout/orgChart1"/>
    <dgm:cxn modelId="{F76977BD-20BD-4447-BF62-D1E740ADF8B2}" type="presParOf" srcId="{22CB99D0-2557-49A9-83A2-C099AAB8C01B}" destId="{C6EEF32D-F4EA-421A-8158-F0B34FE9DD81}" srcOrd="0" destOrd="0" presId="urn:microsoft.com/office/officeart/2005/8/layout/orgChart1"/>
    <dgm:cxn modelId="{4AEE3C56-3F37-46B5-AD35-EC1E060B2283}" type="presParOf" srcId="{22CB99D0-2557-49A9-83A2-C099AAB8C01B}" destId="{C826E0E7-C0FB-4906-A1BA-3A43BAA5B902}" srcOrd="1" destOrd="0" presId="urn:microsoft.com/office/officeart/2005/8/layout/orgChart1"/>
    <dgm:cxn modelId="{07129689-0AEF-4BB2-858D-D66EE9D025E8}" type="presParOf" srcId="{6C9E2E7C-67D9-4F8E-952E-586A49E4D95D}" destId="{0C100099-0B1B-4DA0-9291-BEFBB9D464FE}" srcOrd="1" destOrd="0" presId="urn:microsoft.com/office/officeart/2005/8/layout/orgChart1"/>
    <dgm:cxn modelId="{714BB204-0558-4308-BF40-C128CBFF6058}" type="presParOf" srcId="{0C100099-0B1B-4DA0-9291-BEFBB9D464FE}" destId="{A5AA0AF3-5DB6-41E5-893A-DEBF059A9E4C}" srcOrd="0" destOrd="0" presId="urn:microsoft.com/office/officeart/2005/8/layout/orgChart1"/>
    <dgm:cxn modelId="{8D8D3646-935B-4EE0-A302-AACE4CCFCBD7}" type="presParOf" srcId="{0C100099-0B1B-4DA0-9291-BEFBB9D464FE}" destId="{758D2BB5-7891-4016-AD88-7EDA09BF4D8F}" srcOrd="1" destOrd="0" presId="urn:microsoft.com/office/officeart/2005/8/layout/orgChart1"/>
    <dgm:cxn modelId="{4E016A11-432C-4137-AA68-6EDAFB1E106F}" type="presParOf" srcId="{758D2BB5-7891-4016-AD88-7EDA09BF4D8F}" destId="{01B05BE4-9197-4A59-82B4-C711A0E411AB}" srcOrd="0" destOrd="0" presId="urn:microsoft.com/office/officeart/2005/8/layout/orgChart1"/>
    <dgm:cxn modelId="{206AF378-BD67-4C38-B97C-109813EB42DB}" type="presParOf" srcId="{01B05BE4-9197-4A59-82B4-C711A0E411AB}" destId="{7C0E62B4-13AA-4217-A626-B17329DC28A6}" srcOrd="0" destOrd="0" presId="urn:microsoft.com/office/officeart/2005/8/layout/orgChart1"/>
    <dgm:cxn modelId="{2F7338A2-4D3E-47BB-B85D-633BC1053448}" type="presParOf" srcId="{01B05BE4-9197-4A59-82B4-C711A0E411AB}" destId="{A98BA22B-12D7-4711-8624-4E9B7E96F740}" srcOrd="1" destOrd="0" presId="urn:microsoft.com/office/officeart/2005/8/layout/orgChart1"/>
    <dgm:cxn modelId="{49CB6EC7-7A45-41DB-A5CE-DF8A887073C8}" type="presParOf" srcId="{758D2BB5-7891-4016-AD88-7EDA09BF4D8F}" destId="{69C398A6-40B7-4D77-86AA-BA5A0A00B2A2}" srcOrd="1" destOrd="0" presId="urn:microsoft.com/office/officeart/2005/8/layout/orgChart1"/>
    <dgm:cxn modelId="{44180558-7A81-4689-886D-C105321CBE6B}" type="presParOf" srcId="{758D2BB5-7891-4016-AD88-7EDA09BF4D8F}" destId="{BDF568A8-F59E-433F-BF31-B4A613D8982B}" srcOrd="2" destOrd="0" presId="urn:microsoft.com/office/officeart/2005/8/layout/orgChart1"/>
    <dgm:cxn modelId="{C5F68C7B-9A8F-4AB0-B62C-290A93E4B21D}" type="presParOf" srcId="{0C100099-0B1B-4DA0-9291-BEFBB9D464FE}" destId="{DC3579F3-6E39-42BA-85F0-825947590E43}" srcOrd="2" destOrd="0" presId="urn:microsoft.com/office/officeart/2005/8/layout/orgChart1"/>
    <dgm:cxn modelId="{713BD930-00B3-40BE-94FE-1C01F0088FD5}" type="presParOf" srcId="{0C100099-0B1B-4DA0-9291-BEFBB9D464FE}" destId="{30372594-0DA9-4891-959C-B8E90C01F23B}" srcOrd="3" destOrd="0" presId="urn:microsoft.com/office/officeart/2005/8/layout/orgChart1"/>
    <dgm:cxn modelId="{5798AE3B-D424-4BB8-8A74-D22AC80AEB1E}" type="presParOf" srcId="{30372594-0DA9-4891-959C-B8E90C01F23B}" destId="{DE262D26-158B-4262-BA46-B7ED2590155B}" srcOrd="0" destOrd="0" presId="urn:microsoft.com/office/officeart/2005/8/layout/orgChart1"/>
    <dgm:cxn modelId="{0F609195-AE4B-47B1-B140-CF018B4F3463}" type="presParOf" srcId="{DE262D26-158B-4262-BA46-B7ED2590155B}" destId="{0BC7ECD1-D120-45E5-8ED6-7FD80CFE7490}" srcOrd="0" destOrd="0" presId="urn:microsoft.com/office/officeart/2005/8/layout/orgChart1"/>
    <dgm:cxn modelId="{9AE31401-9242-4C11-A834-105E62FDD124}" type="presParOf" srcId="{DE262D26-158B-4262-BA46-B7ED2590155B}" destId="{9C14DD06-6588-448A-B85C-B9EC82802873}" srcOrd="1" destOrd="0" presId="urn:microsoft.com/office/officeart/2005/8/layout/orgChart1"/>
    <dgm:cxn modelId="{0B37FBB8-5EA9-48FE-A3AA-13550A87B895}" type="presParOf" srcId="{30372594-0DA9-4891-959C-B8E90C01F23B}" destId="{8EA7E656-8459-4344-A212-248B0BFA6978}" srcOrd="1" destOrd="0" presId="urn:microsoft.com/office/officeart/2005/8/layout/orgChart1"/>
    <dgm:cxn modelId="{771F74B0-2E5D-4A6E-B9E8-A6872DC99E47}" type="presParOf" srcId="{30372594-0DA9-4891-959C-B8E90C01F23B}" destId="{2603C8E7-177D-40EF-A156-0AF75C702E19}" srcOrd="2" destOrd="0" presId="urn:microsoft.com/office/officeart/2005/8/layout/orgChart1"/>
    <dgm:cxn modelId="{99A2CB67-7C27-4FBD-89B8-3C3700400B3D}" type="presParOf" srcId="{0C100099-0B1B-4DA0-9291-BEFBB9D464FE}" destId="{5C4A13BA-7712-4650-9E65-2B00EEB6B128}" srcOrd="4" destOrd="0" presId="urn:microsoft.com/office/officeart/2005/8/layout/orgChart1"/>
    <dgm:cxn modelId="{E5AAE0C5-493D-4C5D-BB17-2F16914135C2}" type="presParOf" srcId="{0C100099-0B1B-4DA0-9291-BEFBB9D464FE}" destId="{822446A6-4130-45CA-8F1D-EA09786C2B3E}" srcOrd="5" destOrd="0" presId="urn:microsoft.com/office/officeart/2005/8/layout/orgChart1"/>
    <dgm:cxn modelId="{DF32A93D-AAD4-4857-B603-A02A7CC4D13F}" type="presParOf" srcId="{822446A6-4130-45CA-8F1D-EA09786C2B3E}" destId="{2E90D6BA-F39E-4A5E-A55F-8BF6BF5D6504}" srcOrd="0" destOrd="0" presId="urn:microsoft.com/office/officeart/2005/8/layout/orgChart1"/>
    <dgm:cxn modelId="{038595D0-2A92-4B41-AEA0-3690CE60AE51}" type="presParOf" srcId="{2E90D6BA-F39E-4A5E-A55F-8BF6BF5D6504}" destId="{04AA72F0-9421-4B1F-B8AF-AA9716D5A9FF}" srcOrd="0" destOrd="0" presId="urn:microsoft.com/office/officeart/2005/8/layout/orgChart1"/>
    <dgm:cxn modelId="{9903EC11-B3B1-4B44-8E72-CDA654F43C67}" type="presParOf" srcId="{2E90D6BA-F39E-4A5E-A55F-8BF6BF5D6504}" destId="{0ECAA307-232F-41C2-864B-D14EF701153D}" srcOrd="1" destOrd="0" presId="urn:microsoft.com/office/officeart/2005/8/layout/orgChart1"/>
    <dgm:cxn modelId="{86CAF5B0-5A27-41CD-9AD8-C7DF79503B01}" type="presParOf" srcId="{822446A6-4130-45CA-8F1D-EA09786C2B3E}" destId="{9872E8C2-5565-4B7D-B240-FD18E74A9F81}" srcOrd="1" destOrd="0" presId="urn:microsoft.com/office/officeart/2005/8/layout/orgChart1"/>
    <dgm:cxn modelId="{974352BC-90E5-406B-8144-7F85B3618FF8}" type="presParOf" srcId="{822446A6-4130-45CA-8F1D-EA09786C2B3E}" destId="{CE0B4B56-014B-46F1-AF1E-72B531EE8932}" srcOrd="2" destOrd="0" presId="urn:microsoft.com/office/officeart/2005/8/layout/orgChart1"/>
    <dgm:cxn modelId="{A2A75F36-E572-4FE8-B358-F14F933E7280}" type="presParOf" srcId="{0C100099-0B1B-4DA0-9291-BEFBB9D464FE}" destId="{E81707B5-5603-4CA9-8DF1-7178799FA750}" srcOrd="6" destOrd="0" presId="urn:microsoft.com/office/officeart/2005/8/layout/orgChart1"/>
    <dgm:cxn modelId="{0EF2916D-9B6B-4E8D-AFA7-0780D0439A3E}" type="presParOf" srcId="{0C100099-0B1B-4DA0-9291-BEFBB9D464FE}" destId="{594F7482-2CF7-4082-827B-4AAC5D1D093E}" srcOrd="7" destOrd="0" presId="urn:microsoft.com/office/officeart/2005/8/layout/orgChart1"/>
    <dgm:cxn modelId="{E448379D-7443-47F3-B03F-210075894E33}" type="presParOf" srcId="{594F7482-2CF7-4082-827B-4AAC5D1D093E}" destId="{811252E9-7116-4943-9551-4B17D9FB57BC}" srcOrd="0" destOrd="0" presId="urn:microsoft.com/office/officeart/2005/8/layout/orgChart1"/>
    <dgm:cxn modelId="{F750DE4D-65A2-4364-BA4A-1643364CB397}" type="presParOf" srcId="{811252E9-7116-4943-9551-4B17D9FB57BC}" destId="{52BFD198-1641-40E8-8293-F94B8C47CCCE}" srcOrd="0" destOrd="0" presId="urn:microsoft.com/office/officeart/2005/8/layout/orgChart1"/>
    <dgm:cxn modelId="{B5E1836A-C46C-4B00-993A-C67416469CDB}" type="presParOf" srcId="{811252E9-7116-4943-9551-4B17D9FB57BC}" destId="{E845B0C1-1501-4196-B5D2-035BCA0BE2A6}" srcOrd="1" destOrd="0" presId="urn:microsoft.com/office/officeart/2005/8/layout/orgChart1"/>
    <dgm:cxn modelId="{3A11A13D-89AD-4236-A069-CF94CE08EDD5}" type="presParOf" srcId="{594F7482-2CF7-4082-827B-4AAC5D1D093E}" destId="{B0D494C0-9987-4E3B-9310-33AE4DFD57B1}" srcOrd="1" destOrd="0" presId="urn:microsoft.com/office/officeart/2005/8/layout/orgChart1"/>
    <dgm:cxn modelId="{A60D3E8B-9DDB-4206-8750-030B8012E51E}" type="presParOf" srcId="{594F7482-2CF7-4082-827B-4AAC5D1D093E}" destId="{67B019BB-44BE-4640-8B70-D4AFACC3ABEF}" srcOrd="2" destOrd="0" presId="urn:microsoft.com/office/officeart/2005/8/layout/orgChart1"/>
    <dgm:cxn modelId="{ED0907F5-E5FD-4A99-9179-7E75896B4236}" type="presParOf" srcId="{0C100099-0B1B-4DA0-9291-BEFBB9D464FE}" destId="{8F64D5AE-B636-4ADC-8533-7F40F04D9810}" srcOrd="8" destOrd="0" presId="urn:microsoft.com/office/officeart/2005/8/layout/orgChart1"/>
    <dgm:cxn modelId="{0DDF519E-7DB0-40A2-AC65-BA5E37DEF0F0}" type="presParOf" srcId="{0C100099-0B1B-4DA0-9291-BEFBB9D464FE}" destId="{70610695-D473-40BB-9DEE-27CC30AB2AEB}" srcOrd="9" destOrd="0" presId="urn:microsoft.com/office/officeart/2005/8/layout/orgChart1"/>
    <dgm:cxn modelId="{72C3433C-6C74-4105-A353-FF3E0C686AEC}" type="presParOf" srcId="{70610695-D473-40BB-9DEE-27CC30AB2AEB}" destId="{BAF34DF4-4949-42A4-A754-7ECD2BB26BE9}" srcOrd="0" destOrd="0" presId="urn:microsoft.com/office/officeart/2005/8/layout/orgChart1"/>
    <dgm:cxn modelId="{919AAE3F-5BD7-4662-9961-A0485D5BEB2C}" type="presParOf" srcId="{BAF34DF4-4949-42A4-A754-7ECD2BB26BE9}" destId="{57B04D62-F731-4AD9-96BA-B78F3AD22005}" srcOrd="0" destOrd="0" presId="urn:microsoft.com/office/officeart/2005/8/layout/orgChart1"/>
    <dgm:cxn modelId="{280CB20E-D20F-4D55-806F-A5290B1589C4}" type="presParOf" srcId="{BAF34DF4-4949-42A4-A754-7ECD2BB26BE9}" destId="{1BB370C7-3B10-4AC7-BBA6-785E066E0EE8}" srcOrd="1" destOrd="0" presId="urn:microsoft.com/office/officeart/2005/8/layout/orgChart1"/>
    <dgm:cxn modelId="{36610851-E109-47F9-9DAB-91E010332243}" type="presParOf" srcId="{70610695-D473-40BB-9DEE-27CC30AB2AEB}" destId="{A6A9B75A-D96E-4ACA-8447-8DD78F656DCF}" srcOrd="1" destOrd="0" presId="urn:microsoft.com/office/officeart/2005/8/layout/orgChart1"/>
    <dgm:cxn modelId="{E3BD20C0-9CD6-4966-9146-738C7DC7B08C}" type="presParOf" srcId="{70610695-D473-40BB-9DEE-27CC30AB2AEB}" destId="{40BCFDE4-05F2-4C37-8C0C-A6EB75A321FA}" srcOrd="2" destOrd="0" presId="urn:microsoft.com/office/officeart/2005/8/layout/orgChart1"/>
    <dgm:cxn modelId="{E8CC6B1A-5A4B-4417-8139-E589C226E0F5}" type="presParOf" srcId="{6C9E2E7C-67D9-4F8E-952E-586A49E4D95D}" destId="{C19E764E-5461-4B71-8566-6CC29B1371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D55AD0-655D-4A71-BDC2-971A8FA9EA17}"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zh-CN" altLang="en-US"/>
        </a:p>
      </dgm:t>
    </dgm:pt>
    <dgm:pt modelId="{23F82D35-5FEE-4663-B67C-F808C324A80A}">
      <dgm:prSet phldrT="[文本]" custT="1"/>
      <dgm:spPr/>
      <dgm:t>
        <a:bodyPr/>
        <a:lstStyle/>
        <a:p>
          <a:r>
            <a:rPr lang="zh-CN" altLang="en-US" sz="2400" dirty="0"/>
            <a:t>扩展功能</a:t>
          </a:r>
        </a:p>
      </dgm:t>
    </dgm:pt>
    <dgm:pt modelId="{8EBAD24B-181D-41A7-B885-97430C44941B}" type="parTrans" cxnId="{5FC99B9A-1EC5-4494-B65D-70327EA179A8}">
      <dgm:prSet/>
      <dgm:spPr/>
      <dgm:t>
        <a:bodyPr/>
        <a:lstStyle/>
        <a:p>
          <a:endParaRPr lang="zh-CN" altLang="en-US" sz="3600"/>
        </a:p>
      </dgm:t>
    </dgm:pt>
    <dgm:pt modelId="{BD8B49F7-729C-43E3-8979-AA7D928053B8}" type="sibTrans" cxnId="{5FC99B9A-1EC5-4494-B65D-70327EA179A8}">
      <dgm:prSet/>
      <dgm:spPr/>
      <dgm:t>
        <a:bodyPr/>
        <a:lstStyle/>
        <a:p>
          <a:endParaRPr lang="zh-CN" altLang="en-US" sz="3600"/>
        </a:p>
      </dgm:t>
    </dgm:pt>
    <dgm:pt modelId="{08775FC8-2518-47AD-95F5-7B4EEFDACB7E}">
      <dgm:prSet phldrT="[文本]" custT="1"/>
      <dgm:spPr/>
      <dgm:t>
        <a:bodyPr/>
        <a:lstStyle/>
        <a:p>
          <a:r>
            <a:rPr lang="zh-CN" altLang="en-US" sz="2000" dirty="0"/>
            <a:t>相似度检测</a:t>
          </a:r>
        </a:p>
      </dgm:t>
    </dgm:pt>
    <dgm:pt modelId="{BE83A3DD-0D17-4EB1-B95C-6A5C3EB22181}" type="parTrans" cxnId="{9F60092D-4A0E-46E9-BC67-12C3EAC35A38}">
      <dgm:prSet/>
      <dgm:spPr/>
      <dgm:t>
        <a:bodyPr/>
        <a:lstStyle/>
        <a:p>
          <a:endParaRPr lang="zh-CN" altLang="en-US" sz="3600"/>
        </a:p>
      </dgm:t>
    </dgm:pt>
    <dgm:pt modelId="{1C71B6E3-9792-4E63-B957-2596051B9919}" type="sibTrans" cxnId="{9F60092D-4A0E-46E9-BC67-12C3EAC35A38}">
      <dgm:prSet/>
      <dgm:spPr/>
      <dgm:t>
        <a:bodyPr/>
        <a:lstStyle/>
        <a:p>
          <a:endParaRPr lang="zh-CN" altLang="en-US" sz="3600"/>
        </a:p>
      </dgm:t>
    </dgm:pt>
    <dgm:pt modelId="{09A738BD-5CE0-4440-AC6D-7BB89AE997C0}">
      <dgm:prSet phldrT="[文本]" custT="1"/>
      <dgm:spPr/>
      <dgm:t>
        <a:bodyPr/>
        <a:lstStyle/>
        <a:p>
          <a:r>
            <a:rPr lang="zh-CN" altLang="en-US" sz="2000" dirty="0"/>
            <a:t>其他自选模块</a:t>
          </a:r>
        </a:p>
      </dgm:t>
    </dgm:pt>
    <dgm:pt modelId="{C573EAC7-8110-4C76-8ED0-B7ABB7ADC4B8}" type="parTrans" cxnId="{1A23240F-FDE9-44BD-9340-36B694F6A75E}">
      <dgm:prSet/>
      <dgm:spPr/>
      <dgm:t>
        <a:bodyPr/>
        <a:lstStyle/>
        <a:p>
          <a:endParaRPr lang="zh-CN" altLang="en-US" sz="3600"/>
        </a:p>
      </dgm:t>
    </dgm:pt>
    <dgm:pt modelId="{286B53A4-8713-481E-9944-7781CFA9E40E}" type="sibTrans" cxnId="{1A23240F-FDE9-44BD-9340-36B694F6A75E}">
      <dgm:prSet/>
      <dgm:spPr/>
      <dgm:t>
        <a:bodyPr/>
        <a:lstStyle/>
        <a:p>
          <a:endParaRPr lang="zh-CN" altLang="en-US" sz="3600"/>
        </a:p>
      </dgm:t>
    </dgm:pt>
    <dgm:pt modelId="{D1AD10F9-A33B-40EE-9F92-ECA94612F26E}">
      <dgm:prSet phldrT="[文本]" custT="1"/>
      <dgm:spPr/>
      <dgm:t>
        <a:bodyPr/>
        <a:lstStyle/>
        <a:p>
          <a:r>
            <a:rPr lang="zh-CN" altLang="en-US" sz="2000" dirty="0"/>
            <a:t>自动化测试</a:t>
          </a:r>
        </a:p>
      </dgm:t>
    </dgm:pt>
    <dgm:pt modelId="{A30E4911-A544-41DD-9A1C-02B8671A6149}" type="parTrans" cxnId="{85B496D1-3072-4D58-A2A5-D2F635ED5E0C}">
      <dgm:prSet/>
      <dgm:spPr/>
      <dgm:t>
        <a:bodyPr/>
        <a:lstStyle/>
        <a:p>
          <a:endParaRPr lang="zh-CN" altLang="en-US"/>
        </a:p>
      </dgm:t>
    </dgm:pt>
    <dgm:pt modelId="{1CF65E7E-F89D-4FDB-A9AD-680A10324AF6}" type="sibTrans" cxnId="{85B496D1-3072-4D58-A2A5-D2F635ED5E0C}">
      <dgm:prSet/>
      <dgm:spPr/>
      <dgm:t>
        <a:bodyPr/>
        <a:lstStyle/>
        <a:p>
          <a:endParaRPr lang="zh-CN" altLang="en-US"/>
        </a:p>
      </dgm:t>
    </dgm:pt>
    <dgm:pt modelId="{0CBA7555-F5EE-4034-9C01-6B2A8F787380}">
      <dgm:prSet phldrT="[文本]" custT="1"/>
      <dgm:spPr/>
      <dgm:t>
        <a:bodyPr/>
        <a:lstStyle/>
        <a:p>
          <a:r>
            <a:rPr lang="zh-CN" altLang="en-US" sz="2000" dirty="0">
              <a:solidFill>
                <a:schemeClr val="tx1"/>
              </a:solidFill>
            </a:rPr>
            <a:t>容器化</a:t>
          </a:r>
        </a:p>
      </dgm:t>
    </dgm:pt>
    <dgm:pt modelId="{76746751-182C-4D72-884D-D253C60C4194}" type="parTrans" cxnId="{B4D1DCC5-A47C-4455-A9DE-1B20931DAF7E}">
      <dgm:prSet/>
      <dgm:spPr/>
      <dgm:t>
        <a:bodyPr/>
        <a:lstStyle/>
        <a:p>
          <a:endParaRPr lang="zh-CN" altLang="en-US"/>
        </a:p>
      </dgm:t>
    </dgm:pt>
    <dgm:pt modelId="{F64F8330-CF0F-4ADD-9C36-BF25E7D21921}" type="sibTrans" cxnId="{B4D1DCC5-A47C-4455-A9DE-1B20931DAF7E}">
      <dgm:prSet/>
      <dgm:spPr/>
      <dgm:t>
        <a:bodyPr/>
        <a:lstStyle/>
        <a:p>
          <a:endParaRPr lang="zh-CN" altLang="en-US"/>
        </a:p>
      </dgm:t>
    </dgm:pt>
    <dgm:pt modelId="{EF655604-46FA-4D83-A7FC-B9D478A392B2}">
      <dgm:prSet phldrT="[文本]" custT="1"/>
      <dgm:spPr/>
      <dgm:t>
        <a:bodyPr/>
        <a:lstStyle/>
        <a:p>
          <a:r>
            <a:rPr lang="zh-CN" altLang="en-US" sz="2000" b="1" dirty="0">
              <a:solidFill>
                <a:srgbClr val="FF0000"/>
              </a:solidFill>
            </a:rPr>
            <a:t>互评任务分配算法比较</a:t>
          </a:r>
        </a:p>
      </dgm:t>
    </dgm:pt>
    <dgm:pt modelId="{AE555435-04A7-4C3D-8146-448DAD983360}" type="parTrans" cxnId="{6B2EF893-68D6-4A9A-9F75-7970FF3A3A63}">
      <dgm:prSet/>
      <dgm:spPr/>
      <dgm:t>
        <a:bodyPr/>
        <a:lstStyle/>
        <a:p>
          <a:endParaRPr lang="zh-CN" altLang="en-US"/>
        </a:p>
      </dgm:t>
    </dgm:pt>
    <dgm:pt modelId="{E4BF8C52-8F1E-44AB-A62E-A61624AF9398}" type="sibTrans" cxnId="{6B2EF893-68D6-4A9A-9F75-7970FF3A3A63}">
      <dgm:prSet/>
      <dgm:spPr/>
      <dgm:t>
        <a:bodyPr/>
        <a:lstStyle/>
        <a:p>
          <a:endParaRPr lang="zh-CN" altLang="en-US"/>
        </a:p>
      </dgm:t>
    </dgm:pt>
    <dgm:pt modelId="{D176BEEB-4469-4F7B-BC02-99168B14DC2B}" type="pres">
      <dgm:prSet presAssocID="{39D55AD0-655D-4A71-BDC2-971A8FA9EA17}" presName="hierChild1" presStyleCnt="0">
        <dgm:presLayoutVars>
          <dgm:orgChart val="1"/>
          <dgm:chPref val="1"/>
          <dgm:dir/>
          <dgm:animOne val="branch"/>
          <dgm:animLvl val="lvl"/>
          <dgm:resizeHandles/>
        </dgm:presLayoutVars>
      </dgm:prSet>
      <dgm:spPr/>
    </dgm:pt>
    <dgm:pt modelId="{6C9E2E7C-67D9-4F8E-952E-586A49E4D95D}" type="pres">
      <dgm:prSet presAssocID="{23F82D35-5FEE-4663-B67C-F808C324A80A}" presName="hierRoot1" presStyleCnt="0">
        <dgm:presLayoutVars>
          <dgm:hierBranch val="init"/>
        </dgm:presLayoutVars>
      </dgm:prSet>
      <dgm:spPr/>
    </dgm:pt>
    <dgm:pt modelId="{22CB99D0-2557-49A9-83A2-C099AAB8C01B}" type="pres">
      <dgm:prSet presAssocID="{23F82D35-5FEE-4663-B67C-F808C324A80A}" presName="rootComposite1" presStyleCnt="0"/>
      <dgm:spPr/>
    </dgm:pt>
    <dgm:pt modelId="{C6EEF32D-F4EA-421A-8158-F0B34FE9DD81}" type="pres">
      <dgm:prSet presAssocID="{23F82D35-5FEE-4663-B67C-F808C324A80A}" presName="rootText1" presStyleLbl="node0" presStyleIdx="0" presStyleCnt="1" custScaleX="122368" custScaleY="79650">
        <dgm:presLayoutVars>
          <dgm:chPref val="3"/>
        </dgm:presLayoutVars>
      </dgm:prSet>
      <dgm:spPr/>
    </dgm:pt>
    <dgm:pt modelId="{C826E0E7-C0FB-4906-A1BA-3A43BAA5B902}" type="pres">
      <dgm:prSet presAssocID="{23F82D35-5FEE-4663-B67C-F808C324A80A}" presName="rootConnector1" presStyleLbl="node1" presStyleIdx="0" presStyleCnt="0"/>
      <dgm:spPr/>
    </dgm:pt>
    <dgm:pt modelId="{0C100099-0B1B-4DA0-9291-BEFBB9D464FE}" type="pres">
      <dgm:prSet presAssocID="{23F82D35-5FEE-4663-B67C-F808C324A80A}" presName="hierChild2" presStyleCnt="0"/>
      <dgm:spPr/>
    </dgm:pt>
    <dgm:pt modelId="{A5AA0AF3-5DB6-41E5-893A-DEBF059A9E4C}" type="pres">
      <dgm:prSet presAssocID="{BE83A3DD-0D17-4EB1-B95C-6A5C3EB22181}" presName="Name37" presStyleLbl="parChTrans1D2" presStyleIdx="0" presStyleCnt="5"/>
      <dgm:spPr/>
    </dgm:pt>
    <dgm:pt modelId="{758D2BB5-7891-4016-AD88-7EDA09BF4D8F}" type="pres">
      <dgm:prSet presAssocID="{08775FC8-2518-47AD-95F5-7B4EEFDACB7E}" presName="hierRoot2" presStyleCnt="0">
        <dgm:presLayoutVars>
          <dgm:hierBranch val="init"/>
        </dgm:presLayoutVars>
      </dgm:prSet>
      <dgm:spPr/>
    </dgm:pt>
    <dgm:pt modelId="{01B05BE4-9197-4A59-82B4-C711A0E411AB}" type="pres">
      <dgm:prSet presAssocID="{08775FC8-2518-47AD-95F5-7B4EEFDACB7E}" presName="rootComposite" presStyleCnt="0"/>
      <dgm:spPr/>
    </dgm:pt>
    <dgm:pt modelId="{7C0E62B4-13AA-4217-A626-B17329DC28A6}" type="pres">
      <dgm:prSet presAssocID="{08775FC8-2518-47AD-95F5-7B4EEFDACB7E}" presName="rootText" presStyleLbl="node2" presStyleIdx="0" presStyleCnt="5">
        <dgm:presLayoutVars>
          <dgm:chPref val="3"/>
        </dgm:presLayoutVars>
      </dgm:prSet>
      <dgm:spPr/>
    </dgm:pt>
    <dgm:pt modelId="{A98BA22B-12D7-4711-8624-4E9B7E96F740}" type="pres">
      <dgm:prSet presAssocID="{08775FC8-2518-47AD-95F5-7B4EEFDACB7E}" presName="rootConnector" presStyleLbl="node2" presStyleIdx="0" presStyleCnt="5"/>
      <dgm:spPr/>
    </dgm:pt>
    <dgm:pt modelId="{69C398A6-40B7-4D77-86AA-BA5A0A00B2A2}" type="pres">
      <dgm:prSet presAssocID="{08775FC8-2518-47AD-95F5-7B4EEFDACB7E}" presName="hierChild4" presStyleCnt="0"/>
      <dgm:spPr/>
    </dgm:pt>
    <dgm:pt modelId="{BDF568A8-F59E-433F-BF31-B4A613D8982B}" type="pres">
      <dgm:prSet presAssocID="{08775FC8-2518-47AD-95F5-7B4EEFDACB7E}" presName="hierChild5" presStyleCnt="0"/>
      <dgm:spPr/>
    </dgm:pt>
    <dgm:pt modelId="{DC3579F3-6E39-42BA-85F0-825947590E43}" type="pres">
      <dgm:prSet presAssocID="{A30E4911-A544-41DD-9A1C-02B8671A6149}" presName="Name37" presStyleLbl="parChTrans1D2" presStyleIdx="1" presStyleCnt="5"/>
      <dgm:spPr/>
    </dgm:pt>
    <dgm:pt modelId="{30372594-0DA9-4891-959C-B8E90C01F23B}" type="pres">
      <dgm:prSet presAssocID="{D1AD10F9-A33B-40EE-9F92-ECA94612F26E}" presName="hierRoot2" presStyleCnt="0">
        <dgm:presLayoutVars>
          <dgm:hierBranch val="init"/>
        </dgm:presLayoutVars>
      </dgm:prSet>
      <dgm:spPr/>
    </dgm:pt>
    <dgm:pt modelId="{DE262D26-158B-4262-BA46-B7ED2590155B}" type="pres">
      <dgm:prSet presAssocID="{D1AD10F9-A33B-40EE-9F92-ECA94612F26E}" presName="rootComposite" presStyleCnt="0"/>
      <dgm:spPr/>
    </dgm:pt>
    <dgm:pt modelId="{0BC7ECD1-D120-45E5-8ED6-7FD80CFE7490}" type="pres">
      <dgm:prSet presAssocID="{D1AD10F9-A33B-40EE-9F92-ECA94612F26E}" presName="rootText" presStyleLbl="node2" presStyleIdx="1" presStyleCnt="5">
        <dgm:presLayoutVars>
          <dgm:chPref val="3"/>
        </dgm:presLayoutVars>
      </dgm:prSet>
      <dgm:spPr/>
    </dgm:pt>
    <dgm:pt modelId="{9C14DD06-6588-448A-B85C-B9EC82802873}" type="pres">
      <dgm:prSet presAssocID="{D1AD10F9-A33B-40EE-9F92-ECA94612F26E}" presName="rootConnector" presStyleLbl="node2" presStyleIdx="1" presStyleCnt="5"/>
      <dgm:spPr/>
    </dgm:pt>
    <dgm:pt modelId="{8EA7E656-8459-4344-A212-248B0BFA6978}" type="pres">
      <dgm:prSet presAssocID="{D1AD10F9-A33B-40EE-9F92-ECA94612F26E}" presName="hierChild4" presStyleCnt="0"/>
      <dgm:spPr/>
    </dgm:pt>
    <dgm:pt modelId="{2603C8E7-177D-40EF-A156-0AF75C702E19}" type="pres">
      <dgm:prSet presAssocID="{D1AD10F9-A33B-40EE-9F92-ECA94612F26E}" presName="hierChild5" presStyleCnt="0"/>
      <dgm:spPr/>
    </dgm:pt>
    <dgm:pt modelId="{5C4A13BA-7712-4650-9E65-2B00EEB6B128}" type="pres">
      <dgm:prSet presAssocID="{76746751-182C-4D72-884D-D253C60C4194}" presName="Name37" presStyleLbl="parChTrans1D2" presStyleIdx="2" presStyleCnt="5"/>
      <dgm:spPr/>
    </dgm:pt>
    <dgm:pt modelId="{822446A6-4130-45CA-8F1D-EA09786C2B3E}" type="pres">
      <dgm:prSet presAssocID="{0CBA7555-F5EE-4034-9C01-6B2A8F787380}" presName="hierRoot2" presStyleCnt="0">
        <dgm:presLayoutVars>
          <dgm:hierBranch val="init"/>
        </dgm:presLayoutVars>
      </dgm:prSet>
      <dgm:spPr/>
    </dgm:pt>
    <dgm:pt modelId="{2E90D6BA-F39E-4A5E-A55F-8BF6BF5D6504}" type="pres">
      <dgm:prSet presAssocID="{0CBA7555-F5EE-4034-9C01-6B2A8F787380}" presName="rootComposite" presStyleCnt="0"/>
      <dgm:spPr/>
    </dgm:pt>
    <dgm:pt modelId="{04AA72F0-9421-4B1F-B8AF-AA9716D5A9FF}" type="pres">
      <dgm:prSet presAssocID="{0CBA7555-F5EE-4034-9C01-6B2A8F787380}" presName="rootText" presStyleLbl="node2" presStyleIdx="2" presStyleCnt="5">
        <dgm:presLayoutVars>
          <dgm:chPref val="3"/>
        </dgm:presLayoutVars>
      </dgm:prSet>
      <dgm:spPr/>
    </dgm:pt>
    <dgm:pt modelId="{0ECAA307-232F-41C2-864B-D14EF701153D}" type="pres">
      <dgm:prSet presAssocID="{0CBA7555-F5EE-4034-9C01-6B2A8F787380}" presName="rootConnector" presStyleLbl="node2" presStyleIdx="2" presStyleCnt="5"/>
      <dgm:spPr/>
    </dgm:pt>
    <dgm:pt modelId="{9872E8C2-5565-4B7D-B240-FD18E74A9F81}" type="pres">
      <dgm:prSet presAssocID="{0CBA7555-F5EE-4034-9C01-6B2A8F787380}" presName="hierChild4" presStyleCnt="0"/>
      <dgm:spPr/>
    </dgm:pt>
    <dgm:pt modelId="{CE0B4B56-014B-46F1-AF1E-72B531EE8932}" type="pres">
      <dgm:prSet presAssocID="{0CBA7555-F5EE-4034-9C01-6B2A8F787380}" presName="hierChild5" presStyleCnt="0"/>
      <dgm:spPr/>
    </dgm:pt>
    <dgm:pt modelId="{E81707B5-5603-4CA9-8DF1-7178799FA750}" type="pres">
      <dgm:prSet presAssocID="{AE555435-04A7-4C3D-8146-448DAD983360}" presName="Name37" presStyleLbl="parChTrans1D2" presStyleIdx="3" presStyleCnt="5"/>
      <dgm:spPr/>
    </dgm:pt>
    <dgm:pt modelId="{594F7482-2CF7-4082-827B-4AAC5D1D093E}" type="pres">
      <dgm:prSet presAssocID="{EF655604-46FA-4D83-A7FC-B9D478A392B2}" presName="hierRoot2" presStyleCnt="0">
        <dgm:presLayoutVars>
          <dgm:hierBranch val="init"/>
        </dgm:presLayoutVars>
      </dgm:prSet>
      <dgm:spPr/>
    </dgm:pt>
    <dgm:pt modelId="{811252E9-7116-4943-9551-4B17D9FB57BC}" type="pres">
      <dgm:prSet presAssocID="{EF655604-46FA-4D83-A7FC-B9D478A392B2}" presName="rootComposite" presStyleCnt="0"/>
      <dgm:spPr/>
    </dgm:pt>
    <dgm:pt modelId="{52BFD198-1641-40E8-8293-F94B8C47CCCE}" type="pres">
      <dgm:prSet presAssocID="{EF655604-46FA-4D83-A7FC-B9D478A392B2}" presName="rootText" presStyleLbl="node2" presStyleIdx="3" presStyleCnt="5">
        <dgm:presLayoutVars>
          <dgm:chPref val="3"/>
        </dgm:presLayoutVars>
      </dgm:prSet>
      <dgm:spPr/>
    </dgm:pt>
    <dgm:pt modelId="{E845B0C1-1501-4196-B5D2-035BCA0BE2A6}" type="pres">
      <dgm:prSet presAssocID="{EF655604-46FA-4D83-A7FC-B9D478A392B2}" presName="rootConnector" presStyleLbl="node2" presStyleIdx="3" presStyleCnt="5"/>
      <dgm:spPr/>
    </dgm:pt>
    <dgm:pt modelId="{B0D494C0-9987-4E3B-9310-33AE4DFD57B1}" type="pres">
      <dgm:prSet presAssocID="{EF655604-46FA-4D83-A7FC-B9D478A392B2}" presName="hierChild4" presStyleCnt="0"/>
      <dgm:spPr/>
    </dgm:pt>
    <dgm:pt modelId="{67B019BB-44BE-4640-8B70-D4AFACC3ABEF}" type="pres">
      <dgm:prSet presAssocID="{EF655604-46FA-4D83-A7FC-B9D478A392B2}" presName="hierChild5" presStyleCnt="0"/>
      <dgm:spPr/>
    </dgm:pt>
    <dgm:pt modelId="{8F64D5AE-B636-4ADC-8533-7F40F04D9810}" type="pres">
      <dgm:prSet presAssocID="{C573EAC7-8110-4C76-8ED0-B7ABB7ADC4B8}" presName="Name37" presStyleLbl="parChTrans1D2" presStyleIdx="4" presStyleCnt="5"/>
      <dgm:spPr/>
    </dgm:pt>
    <dgm:pt modelId="{70610695-D473-40BB-9DEE-27CC30AB2AEB}" type="pres">
      <dgm:prSet presAssocID="{09A738BD-5CE0-4440-AC6D-7BB89AE997C0}" presName="hierRoot2" presStyleCnt="0">
        <dgm:presLayoutVars>
          <dgm:hierBranch val="init"/>
        </dgm:presLayoutVars>
      </dgm:prSet>
      <dgm:spPr/>
    </dgm:pt>
    <dgm:pt modelId="{BAF34DF4-4949-42A4-A754-7ECD2BB26BE9}" type="pres">
      <dgm:prSet presAssocID="{09A738BD-5CE0-4440-AC6D-7BB89AE997C0}" presName="rootComposite" presStyleCnt="0"/>
      <dgm:spPr/>
    </dgm:pt>
    <dgm:pt modelId="{57B04D62-F731-4AD9-96BA-B78F3AD22005}" type="pres">
      <dgm:prSet presAssocID="{09A738BD-5CE0-4440-AC6D-7BB89AE997C0}" presName="rootText" presStyleLbl="node2" presStyleIdx="4" presStyleCnt="5" custScaleX="123152">
        <dgm:presLayoutVars>
          <dgm:chPref val="3"/>
        </dgm:presLayoutVars>
      </dgm:prSet>
      <dgm:spPr/>
    </dgm:pt>
    <dgm:pt modelId="{1BB370C7-3B10-4AC7-BBA6-785E066E0EE8}" type="pres">
      <dgm:prSet presAssocID="{09A738BD-5CE0-4440-AC6D-7BB89AE997C0}" presName="rootConnector" presStyleLbl="node2" presStyleIdx="4" presStyleCnt="5"/>
      <dgm:spPr/>
    </dgm:pt>
    <dgm:pt modelId="{A6A9B75A-D96E-4ACA-8447-8DD78F656DCF}" type="pres">
      <dgm:prSet presAssocID="{09A738BD-5CE0-4440-AC6D-7BB89AE997C0}" presName="hierChild4" presStyleCnt="0"/>
      <dgm:spPr/>
    </dgm:pt>
    <dgm:pt modelId="{40BCFDE4-05F2-4C37-8C0C-A6EB75A321FA}" type="pres">
      <dgm:prSet presAssocID="{09A738BD-5CE0-4440-AC6D-7BB89AE997C0}" presName="hierChild5" presStyleCnt="0"/>
      <dgm:spPr/>
    </dgm:pt>
    <dgm:pt modelId="{C19E764E-5461-4B71-8566-6CC29B137196}" type="pres">
      <dgm:prSet presAssocID="{23F82D35-5FEE-4663-B67C-F808C324A80A}" presName="hierChild3" presStyleCnt="0"/>
      <dgm:spPr/>
    </dgm:pt>
  </dgm:ptLst>
  <dgm:cxnLst>
    <dgm:cxn modelId="{FEE9D60A-1476-4694-809D-96FDCF039649}" type="presOf" srcId="{D1AD10F9-A33B-40EE-9F92-ECA94612F26E}" destId="{9C14DD06-6588-448A-B85C-B9EC82802873}" srcOrd="1" destOrd="0" presId="urn:microsoft.com/office/officeart/2005/8/layout/orgChart1"/>
    <dgm:cxn modelId="{1A23240F-FDE9-44BD-9340-36B694F6A75E}" srcId="{23F82D35-5FEE-4663-B67C-F808C324A80A}" destId="{09A738BD-5CE0-4440-AC6D-7BB89AE997C0}" srcOrd="4" destOrd="0" parTransId="{C573EAC7-8110-4C76-8ED0-B7ABB7ADC4B8}" sibTransId="{286B53A4-8713-481E-9944-7781CFA9E40E}"/>
    <dgm:cxn modelId="{9F60092D-4A0E-46E9-BC67-12C3EAC35A38}" srcId="{23F82D35-5FEE-4663-B67C-F808C324A80A}" destId="{08775FC8-2518-47AD-95F5-7B4EEFDACB7E}" srcOrd="0" destOrd="0" parTransId="{BE83A3DD-0D17-4EB1-B95C-6A5C3EB22181}" sibTransId="{1C71B6E3-9792-4E63-B957-2596051B9919}"/>
    <dgm:cxn modelId="{92CFC72F-971D-4C47-83C9-97AB5E343AA0}" type="presOf" srcId="{08775FC8-2518-47AD-95F5-7B4EEFDACB7E}" destId="{7C0E62B4-13AA-4217-A626-B17329DC28A6}" srcOrd="0" destOrd="0" presId="urn:microsoft.com/office/officeart/2005/8/layout/orgChart1"/>
    <dgm:cxn modelId="{B3723035-F081-43C8-875C-B2356AFEA982}" type="presOf" srcId="{A30E4911-A544-41DD-9A1C-02B8671A6149}" destId="{DC3579F3-6E39-42BA-85F0-825947590E43}" srcOrd="0" destOrd="0" presId="urn:microsoft.com/office/officeart/2005/8/layout/orgChart1"/>
    <dgm:cxn modelId="{2F570544-0064-4074-89C9-FA448E5BBD5A}" type="presOf" srcId="{AE555435-04A7-4C3D-8146-448DAD983360}" destId="{E81707B5-5603-4CA9-8DF1-7178799FA750}" srcOrd="0" destOrd="0" presId="urn:microsoft.com/office/officeart/2005/8/layout/orgChart1"/>
    <dgm:cxn modelId="{AE275D47-F517-44A0-B791-3929DD099B7C}" type="presOf" srcId="{09A738BD-5CE0-4440-AC6D-7BB89AE997C0}" destId="{57B04D62-F731-4AD9-96BA-B78F3AD22005}" srcOrd="0" destOrd="0" presId="urn:microsoft.com/office/officeart/2005/8/layout/orgChart1"/>
    <dgm:cxn modelId="{1D341F4B-DEAF-436F-899F-8F11F5E13361}" type="presOf" srcId="{BE83A3DD-0D17-4EB1-B95C-6A5C3EB22181}" destId="{A5AA0AF3-5DB6-41E5-893A-DEBF059A9E4C}" srcOrd="0" destOrd="0" presId="urn:microsoft.com/office/officeart/2005/8/layout/orgChart1"/>
    <dgm:cxn modelId="{1230926F-C578-4CB7-9889-FAD512518CCD}" type="presOf" srcId="{0CBA7555-F5EE-4034-9C01-6B2A8F787380}" destId="{0ECAA307-232F-41C2-864B-D14EF701153D}" srcOrd="1" destOrd="0" presId="urn:microsoft.com/office/officeart/2005/8/layout/orgChart1"/>
    <dgm:cxn modelId="{43B5EA73-CDD2-4E02-8909-716F36AAA73A}" type="presOf" srcId="{0CBA7555-F5EE-4034-9C01-6B2A8F787380}" destId="{04AA72F0-9421-4B1F-B8AF-AA9716D5A9FF}" srcOrd="0" destOrd="0" presId="urn:microsoft.com/office/officeart/2005/8/layout/orgChart1"/>
    <dgm:cxn modelId="{26302F8D-1FAD-4BDD-8800-C3940FEAB102}" type="presOf" srcId="{76746751-182C-4D72-884D-D253C60C4194}" destId="{5C4A13BA-7712-4650-9E65-2B00EEB6B128}" srcOrd="0" destOrd="0" presId="urn:microsoft.com/office/officeart/2005/8/layout/orgChart1"/>
    <dgm:cxn modelId="{6B2EF893-68D6-4A9A-9F75-7970FF3A3A63}" srcId="{23F82D35-5FEE-4663-B67C-F808C324A80A}" destId="{EF655604-46FA-4D83-A7FC-B9D478A392B2}" srcOrd="3" destOrd="0" parTransId="{AE555435-04A7-4C3D-8146-448DAD983360}" sibTransId="{E4BF8C52-8F1E-44AB-A62E-A61624AF9398}"/>
    <dgm:cxn modelId="{7C487F94-199F-4C09-BFD0-72B92EE349CC}" type="presOf" srcId="{EF655604-46FA-4D83-A7FC-B9D478A392B2}" destId="{52BFD198-1641-40E8-8293-F94B8C47CCCE}" srcOrd="0" destOrd="0" presId="urn:microsoft.com/office/officeart/2005/8/layout/orgChart1"/>
    <dgm:cxn modelId="{5FC99B9A-1EC5-4494-B65D-70327EA179A8}" srcId="{39D55AD0-655D-4A71-BDC2-971A8FA9EA17}" destId="{23F82D35-5FEE-4663-B67C-F808C324A80A}" srcOrd="0" destOrd="0" parTransId="{8EBAD24B-181D-41A7-B885-97430C44941B}" sibTransId="{BD8B49F7-729C-43E3-8979-AA7D928053B8}"/>
    <dgm:cxn modelId="{E188C5A5-5E51-4EAE-A159-8226F0BFC864}" type="presOf" srcId="{C573EAC7-8110-4C76-8ED0-B7ABB7ADC4B8}" destId="{8F64D5AE-B636-4ADC-8533-7F40F04D9810}" srcOrd="0" destOrd="0" presId="urn:microsoft.com/office/officeart/2005/8/layout/orgChart1"/>
    <dgm:cxn modelId="{15CC1CB0-807B-4062-88B9-5A7D840874FD}" type="presOf" srcId="{08775FC8-2518-47AD-95F5-7B4EEFDACB7E}" destId="{A98BA22B-12D7-4711-8624-4E9B7E96F740}" srcOrd="1" destOrd="0" presId="urn:microsoft.com/office/officeart/2005/8/layout/orgChart1"/>
    <dgm:cxn modelId="{DB6F17B9-A07B-4EC8-8ABE-5FFA15220112}" type="presOf" srcId="{23F82D35-5FEE-4663-B67C-F808C324A80A}" destId="{C826E0E7-C0FB-4906-A1BA-3A43BAA5B902}" srcOrd="1" destOrd="0" presId="urn:microsoft.com/office/officeart/2005/8/layout/orgChart1"/>
    <dgm:cxn modelId="{7DC5E6C1-E7F6-4486-8D6C-3455BD445F82}" type="presOf" srcId="{D1AD10F9-A33B-40EE-9F92-ECA94612F26E}" destId="{0BC7ECD1-D120-45E5-8ED6-7FD80CFE7490}" srcOrd="0" destOrd="0" presId="urn:microsoft.com/office/officeart/2005/8/layout/orgChart1"/>
    <dgm:cxn modelId="{B4D1DCC5-A47C-4455-A9DE-1B20931DAF7E}" srcId="{23F82D35-5FEE-4663-B67C-F808C324A80A}" destId="{0CBA7555-F5EE-4034-9C01-6B2A8F787380}" srcOrd="2" destOrd="0" parTransId="{76746751-182C-4D72-884D-D253C60C4194}" sibTransId="{F64F8330-CF0F-4ADD-9C36-BF25E7D21921}"/>
    <dgm:cxn modelId="{60897ED0-F8DA-4FA3-BC8F-FB6F82045AF0}" type="presOf" srcId="{23F82D35-5FEE-4663-B67C-F808C324A80A}" destId="{C6EEF32D-F4EA-421A-8158-F0B34FE9DD81}" srcOrd="0" destOrd="0" presId="urn:microsoft.com/office/officeart/2005/8/layout/orgChart1"/>
    <dgm:cxn modelId="{85B496D1-3072-4D58-A2A5-D2F635ED5E0C}" srcId="{23F82D35-5FEE-4663-B67C-F808C324A80A}" destId="{D1AD10F9-A33B-40EE-9F92-ECA94612F26E}" srcOrd="1" destOrd="0" parTransId="{A30E4911-A544-41DD-9A1C-02B8671A6149}" sibTransId="{1CF65E7E-F89D-4FDB-A9AD-680A10324AF6}"/>
    <dgm:cxn modelId="{5F4CD3DE-620F-497A-BC71-BB8B52A57ABC}" type="presOf" srcId="{39D55AD0-655D-4A71-BDC2-971A8FA9EA17}" destId="{D176BEEB-4469-4F7B-BC02-99168B14DC2B}" srcOrd="0" destOrd="0" presId="urn:microsoft.com/office/officeart/2005/8/layout/orgChart1"/>
    <dgm:cxn modelId="{486416E9-8262-419E-86A6-94378677D9C7}" type="presOf" srcId="{EF655604-46FA-4D83-A7FC-B9D478A392B2}" destId="{E845B0C1-1501-4196-B5D2-035BCA0BE2A6}" srcOrd="1" destOrd="0" presId="urn:microsoft.com/office/officeart/2005/8/layout/orgChart1"/>
    <dgm:cxn modelId="{6C38BCFB-CAF4-464A-B823-AD174D6773FB}" type="presOf" srcId="{09A738BD-5CE0-4440-AC6D-7BB89AE997C0}" destId="{1BB370C7-3B10-4AC7-BBA6-785E066E0EE8}" srcOrd="1" destOrd="0" presId="urn:microsoft.com/office/officeart/2005/8/layout/orgChart1"/>
    <dgm:cxn modelId="{0E2DDB62-6621-4077-8332-5F94B2898C8B}" type="presParOf" srcId="{D176BEEB-4469-4F7B-BC02-99168B14DC2B}" destId="{6C9E2E7C-67D9-4F8E-952E-586A49E4D95D}" srcOrd="0" destOrd="0" presId="urn:microsoft.com/office/officeart/2005/8/layout/orgChart1"/>
    <dgm:cxn modelId="{60FF2866-1A2D-4C62-A068-79E9AAAD6FDC}" type="presParOf" srcId="{6C9E2E7C-67D9-4F8E-952E-586A49E4D95D}" destId="{22CB99D0-2557-49A9-83A2-C099AAB8C01B}" srcOrd="0" destOrd="0" presId="urn:microsoft.com/office/officeart/2005/8/layout/orgChart1"/>
    <dgm:cxn modelId="{F76977BD-20BD-4447-BF62-D1E740ADF8B2}" type="presParOf" srcId="{22CB99D0-2557-49A9-83A2-C099AAB8C01B}" destId="{C6EEF32D-F4EA-421A-8158-F0B34FE9DD81}" srcOrd="0" destOrd="0" presId="urn:microsoft.com/office/officeart/2005/8/layout/orgChart1"/>
    <dgm:cxn modelId="{4AEE3C56-3F37-46B5-AD35-EC1E060B2283}" type="presParOf" srcId="{22CB99D0-2557-49A9-83A2-C099AAB8C01B}" destId="{C826E0E7-C0FB-4906-A1BA-3A43BAA5B902}" srcOrd="1" destOrd="0" presId="urn:microsoft.com/office/officeart/2005/8/layout/orgChart1"/>
    <dgm:cxn modelId="{07129689-0AEF-4BB2-858D-D66EE9D025E8}" type="presParOf" srcId="{6C9E2E7C-67D9-4F8E-952E-586A49E4D95D}" destId="{0C100099-0B1B-4DA0-9291-BEFBB9D464FE}" srcOrd="1" destOrd="0" presId="urn:microsoft.com/office/officeart/2005/8/layout/orgChart1"/>
    <dgm:cxn modelId="{714BB204-0558-4308-BF40-C128CBFF6058}" type="presParOf" srcId="{0C100099-0B1B-4DA0-9291-BEFBB9D464FE}" destId="{A5AA0AF3-5DB6-41E5-893A-DEBF059A9E4C}" srcOrd="0" destOrd="0" presId="urn:microsoft.com/office/officeart/2005/8/layout/orgChart1"/>
    <dgm:cxn modelId="{8D8D3646-935B-4EE0-A302-AACE4CCFCBD7}" type="presParOf" srcId="{0C100099-0B1B-4DA0-9291-BEFBB9D464FE}" destId="{758D2BB5-7891-4016-AD88-7EDA09BF4D8F}" srcOrd="1" destOrd="0" presId="urn:microsoft.com/office/officeart/2005/8/layout/orgChart1"/>
    <dgm:cxn modelId="{4E016A11-432C-4137-AA68-6EDAFB1E106F}" type="presParOf" srcId="{758D2BB5-7891-4016-AD88-7EDA09BF4D8F}" destId="{01B05BE4-9197-4A59-82B4-C711A0E411AB}" srcOrd="0" destOrd="0" presId="urn:microsoft.com/office/officeart/2005/8/layout/orgChart1"/>
    <dgm:cxn modelId="{206AF378-BD67-4C38-B97C-109813EB42DB}" type="presParOf" srcId="{01B05BE4-9197-4A59-82B4-C711A0E411AB}" destId="{7C0E62B4-13AA-4217-A626-B17329DC28A6}" srcOrd="0" destOrd="0" presId="urn:microsoft.com/office/officeart/2005/8/layout/orgChart1"/>
    <dgm:cxn modelId="{2F7338A2-4D3E-47BB-B85D-633BC1053448}" type="presParOf" srcId="{01B05BE4-9197-4A59-82B4-C711A0E411AB}" destId="{A98BA22B-12D7-4711-8624-4E9B7E96F740}" srcOrd="1" destOrd="0" presId="urn:microsoft.com/office/officeart/2005/8/layout/orgChart1"/>
    <dgm:cxn modelId="{49CB6EC7-7A45-41DB-A5CE-DF8A887073C8}" type="presParOf" srcId="{758D2BB5-7891-4016-AD88-7EDA09BF4D8F}" destId="{69C398A6-40B7-4D77-86AA-BA5A0A00B2A2}" srcOrd="1" destOrd="0" presId="urn:microsoft.com/office/officeart/2005/8/layout/orgChart1"/>
    <dgm:cxn modelId="{44180558-7A81-4689-886D-C105321CBE6B}" type="presParOf" srcId="{758D2BB5-7891-4016-AD88-7EDA09BF4D8F}" destId="{BDF568A8-F59E-433F-BF31-B4A613D8982B}" srcOrd="2" destOrd="0" presId="urn:microsoft.com/office/officeart/2005/8/layout/orgChart1"/>
    <dgm:cxn modelId="{C5F68C7B-9A8F-4AB0-B62C-290A93E4B21D}" type="presParOf" srcId="{0C100099-0B1B-4DA0-9291-BEFBB9D464FE}" destId="{DC3579F3-6E39-42BA-85F0-825947590E43}" srcOrd="2" destOrd="0" presId="urn:microsoft.com/office/officeart/2005/8/layout/orgChart1"/>
    <dgm:cxn modelId="{713BD930-00B3-40BE-94FE-1C01F0088FD5}" type="presParOf" srcId="{0C100099-0B1B-4DA0-9291-BEFBB9D464FE}" destId="{30372594-0DA9-4891-959C-B8E90C01F23B}" srcOrd="3" destOrd="0" presId="urn:microsoft.com/office/officeart/2005/8/layout/orgChart1"/>
    <dgm:cxn modelId="{5798AE3B-D424-4BB8-8A74-D22AC80AEB1E}" type="presParOf" srcId="{30372594-0DA9-4891-959C-B8E90C01F23B}" destId="{DE262D26-158B-4262-BA46-B7ED2590155B}" srcOrd="0" destOrd="0" presId="urn:microsoft.com/office/officeart/2005/8/layout/orgChart1"/>
    <dgm:cxn modelId="{0F609195-AE4B-47B1-B140-CF018B4F3463}" type="presParOf" srcId="{DE262D26-158B-4262-BA46-B7ED2590155B}" destId="{0BC7ECD1-D120-45E5-8ED6-7FD80CFE7490}" srcOrd="0" destOrd="0" presId="urn:microsoft.com/office/officeart/2005/8/layout/orgChart1"/>
    <dgm:cxn modelId="{9AE31401-9242-4C11-A834-105E62FDD124}" type="presParOf" srcId="{DE262D26-158B-4262-BA46-B7ED2590155B}" destId="{9C14DD06-6588-448A-B85C-B9EC82802873}" srcOrd="1" destOrd="0" presId="urn:microsoft.com/office/officeart/2005/8/layout/orgChart1"/>
    <dgm:cxn modelId="{0B37FBB8-5EA9-48FE-A3AA-13550A87B895}" type="presParOf" srcId="{30372594-0DA9-4891-959C-B8E90C01F23B}" destId="{8EA7E656-8459-4344-A212-248B0BFA6978}" srcOrd="1" destOrd="0" presId="urn:microsoft.com/office/officeart/2005/8/layout/orgChart1"/>
    <dgm:cxn modelId="{771F74B0-2E5D-4A6E-B9E8-A6872DC99E47}" type="presParOf" srcId="{30372594-0DA9-4891-959C-B8E90C01F23B}" destId="{2603C8E7-177D-40EF-A156-0AF75C702E19}" srcOrd="2" destOrd="0" presId="urn:microsoft.com/office/officeart/2005/8/layout/orgChart1"/>
    <dgm:cxn modelId="{99A2CB67-7C27-4FBD-89B8-3C3700400B3D}" type="presParOf" srcId="{0C100099-0B1B-4DA0-9291-BEFBB9D464FE}" destId="{5C4A13BA-7712-4650-9E65-2B00EEB6B128}" srcOrd="4" destOrd="0" presId="urn:microsoft.com/office/officeart/2005/8/layout/orgChart1"/>
    <dgm:cxn modelId="{E5AAE0C5-493D-4C5D-BB17-2F16914135C2}" type="presParOf" srcId="{0C100099-0B1B-4DA0-9291-BEFBB9D464FE}" destId="{822446A6-4130-45CA-8F1D-EA09786C2B3E}" srcOrd="5" destOrd="0" presId="urn:microsoft.com/office/officeart/2005/8/layout/orgChart1"/>
    <dgm:cxn modelId="{DF32A93D-AAD4-4857-B603-A02A7CC4D13F}" type="presParOf" srcId="{822446A6-4130-45CA-8F1D-EA09786C2B3E}" destId="{2E90D6BA-F39E-4A5E-A55F-8BF6BF5D6504}" srcOrd="0" destOrd="0" presId="urn:microsoft.com/office/officeart/2005/8/layout/orgChart1"/>
    <dgm:cxn modelId="{038595D0-2A92-4B41-AEA0-3690CE60AE51}" type="presParOf" srcId="{2E90D6BA-F39E-4A5E-A55F-8BF6BF5D6504}" destId="{04AA72F0-9421-4B1F-B8AF-AA9716D5A9FF}" srcOrd="0" destOrd="0" presId="urn:microsoft.com/office/officeart/2005/8/layout/orgChart1"/>
    <dgm:cxn modelId="{9903EC11-B3B1-4B44-8E72-CDA654F43C67}" type="presParOf" srcId="{2E90D6BA-F39E-4A5E-A55F-8BF6BF5D6504}" destId="{0ECAA307-232F-41C2-864B-D14EF701153D}" srcOrd="1" destOrd="0" presId="urn:microsoft.com/office/officeart/2005/8/layout/orgChart1"/>
    <dgm:cxn modelId="{86CAF5B0-5A27-41CD-9AD8-C7DF79503B01}" type="presParOf" srcId="{822446A6-4130-45CA-8F1D-EA09786C2B3E}" destId="{9872E8C2-5565-4B7D-B240-FD18E74A9F81}" srcOrd="1" destOrd="0" presId="urn:microsoft.com/office/officeart/2005/8/layout/orgChart1"/>
    <dgm:cxn modelId="{974352BC-90E5-406B-8144-7F85B3618FF8}" type="presParOf" srcId="{822446A6-4130-45CA-8F1D-EA09786C2B3E}" destId="{CE0B4B56-014B-46F1-AF1E-72B531EE8932}" srcOrd="2" destOrd="0" presId="urn:microsoft.com/office/officeart/2005/8/layout/orgChart1"/>
    <dgm:cxn modelId="{A2A75F36-E572-4FE8-B358-F14F933E7280}" type="presParOf" srcId="{0C100099-0B1B-4DA0-9291-BEFBB9D464FE}" destId="{E81707B5-5603-4CA9-8DF1-7178799FA750}" srcOrd="6" destOrd="0" presId="urn:microsoft.com/office/officeart/2005/8/layout/orgChart1"/>
    <dgm:cxn modelId="{0EF2916D-9B6B-4E8D-AFA7-0780D0439A3E}" type="presParOf" srcId="{0C100099-0B1B-4DA0-9291-BEFBB9D464FE}" destId="{594F7482-2CF7-4082-827B-4AAC5D1D093E}" srcOrd="7" destOrd="0" presId="urn:microsoft.com/office/officeart/2005/8/layout/orgChart1"/>
    <dgm:cxn modelId="{E448379D-7443-47F3-B03F-210075894E33}" type="presParOf" srcId="{594F7482-2CF7-4082-827B-4AAC5D1D093E}" destId="{811252E9-7116-4943-9551-4B17D9FB57BC}" srcOrd="0" destOrd="0" presId="urn:microsoft.com/office/officeart/2005/8/layout/orgChart1"/>
    <dgm:cxn modelId="{F750DE4D-65A2-4364-BA4A-1643364CB397}" type="presParOf" srcId="{811252E9-7116-4943-9551-4B17D9FB57BC}" destId="{52BFD198-1641-40E8-8293-F94B8C47CCCE}" srcOrd="0" destOrd="0" presId="urn:microsoft.com/office/officeart/2005/8/layout/orgChart1"/>
    <dgm:cxn modelId="{B5E1836A-C46C-4B00-993A-C67416469CDB}" type="presParOf" srcId="{811252E9-7116-4943-9551-4B17D9FB57BC}" destId="{E845B0C1-1501-4196-B5D2-035BCA0BE2A6}" srcOrd="1" destOrd="0" presId="urn:microsoft.com/office/officeart/2005/8/layout/orgChart1"/>
    <dgm:cxn modelId="{3A11A13D-89AD-4236-A069-CF94CE08EDD5}" type="presParOf" srcId="{594F7482-2CF7-4082-827B-4AAC5D1D093E}" destId="{B0D494C0-9987-4E3B-9310-33AE4DFD57B1}" srcOrd="1" destOrd="0" presId="urn:microsoft.com/office/officeart/2005/8/layout/orgChart1"/>
    <dgm:cxn modelId="{A60D3E8B-9DDB-4206-8750-030B8012E51E}" type="presParOf" srcId="{594F7482-2CF7-4082-827B-4AAC5D1D093E}" destId="{67B019BB-44BE-4640-8B70-D4AFACC3ABEF}" srcOrd="2" destOrd="0" presId="urn:microsoft.com/office/officeart/2005/8/layout/orgChart1"/>
    <dgm:cxn modelId="{ED0907F5-E5FD-4A99-9179-7E75896B4236}" type="presParOf" srcId="{0C100099-0B1B-4DA0-9291-BEFBB9D464FE}" destId="{8F64D5AE-B636-4ADC-8533-7F40F04D9810}" srcOrd="8" destOrd="0" presId="urn:microsoft.com/office/officeart/2005/8/layout/orgChart1"/>
    <dgm:cxn modelId="{0DDF519E-7DB0-40A2-AC65-BA5E37DEF0F0}" type="presParOf" srcId="{0C100099-0B1B-4DA0-9291-BEFBB9D464FE}" destId="{70610695-D473-40BB-9DEE-27CC30AB2AEB}" srcOrd="9" destOrd="0" presId="urn:microsoft.com/office/officeart/2005/8/layout/orgChart1"/>
    <dgm:cxn modelId="{72C3433C-6C74-4105-A353-FF3E0C686AEC}" type="presParOf" srcId="{70610695-D473-40BB-9DEE-27CC30AB2AEB}" destId="{BAF34DF4-4949-42A4-A754-7ECD2BB26BE9}" srcOrd="0" destOrd="0" presId="urn:microsoft.com/office/officeart/2005/8/layout/orgChart1"/>
    <dgm:cxn modelId="{919AAE3F-5BD7-4662-9961-A0485D5BEB2C}" type="presParOf" srcId="{BAF34DF4-4949-42A4-A754-7ECD2BB26BE9}" destId="{57B04D62-F731-4AD9-96BA-B78F3AD22005}" srcOrd="0" destOrd="0" presId="urn:microsoft.com/office/officeart/2005/8/layout/orgChart1"/>
    <dgm:cxn modelId="{280CB20E-D20F-4D55-806F-A5290B1589C4}" type="presParOf" srcId="{BAF34DF4-4949-42A4-A754-7ECD2BB26BE9}" destId="{1BB370C7-3B10-4AC7-BBA6-785E066E0EE8}" srcOrd="1" destOrd="0" presId="urn:microsoft.com/office/officeart/2005/8/layout/orgChart1"/>
    <dgm:cxn modelId="{36610851-E109-47F9-9DAB-91E010332243}" type="presParOf" srcId="{70610695-D473-40BB-9DEE-27CC30AB2AEB}" destId="{A6A9B75A-D96E-4ACA-8447-8DD78F656DCF}" srcOrd="1" destOrd="0" presId="urn:microsoft.com/office/officeart/2005/8/layout/orgChart1"/>
    <dgm:cxn modelId="{E3BD20C0-9CD6-4966-9146-738C7DC7B08C}" type="presParOf" srcId="{70610695-D473-40BB-9DEE-27CC30AB2AEB}" destId="{40BCFDE4-05F2-4C37-8C0C-A6EB75A321FA}" srcOrd="2" destOrd="0" presId="urn:microsoft.com/office/officeart/2005/8/layout/orgChart1"/>
    <dgm:cxn modelId="{E8CC6B1A-5A4B-4417-8139-E589C226E0F5}" type="presParOf" srcId="{6C9E2E7C-67D9-4F8E-952E-586A49E4D95D}" destId="{C19E764E-5461-4B71-8566-6CC29B1371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BB1C5-5F94-42F8-B875-F2045B7B8600}">
      <dsp:nvSpPr>
        <dsp:cNvPr id="0" name=""/>
        <dsp:cNvSpPr/>
      </dsp:nvSpPr>
      <dsp:spPr>
        <a:xfrm>
          <a:off x="2096671" y="1908"/>
          <a:ext cx="1516741" cy="985881"/>
        </a:xfrm>
        <a:prstGeom prst="round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专用和非专用团队成员</a:t>
          </a:r>
          <a:endParaRPr lang="zh-CN" altLang="en-US" sz="1800" kern="1200" dirty="0"/>
        </a:p>
      </dsp:txBody>
      <dsp:txXfrm>
        <a:off x="2144798" y="50035"/>
        <a:ext cx="1420487" cy="889627"/>
      </dsp:txXfrm>
    </dsp:sp>
    <dsp:sp modelId="{B9D175E8-BC7F-40E8-BCCB-FF1BFF67E65A}">
      <dsp:nvSpPr>
        <dsp:cNvPr id="0" name=""/>
        <dsp:cNvSpPr/>
      </dsp:nvSpPr>
      <dsp:spPr>
        <a:xfrm>
          <a:off x="885040" y="494849"/>
          <a:ext cx="3940004" cy="3940004"/>
        </a:xfrm>
        <a:custGeom>
          <a:avLst/>
          <a:gdLst/>
          <a:ahLst/>
          <a:cxnLst/>
          <a:rect l="0" t="0" r="0" b="0"/>
          <a:pathLst>
            <a:path>
              <a:moveTo>
                <a:pt x="2931641" y="250654"/>
              </a:moveTo>
              <a:arcTo wR="1970002" hR="1970002" stAng="17953110" swAng="1212055"/>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799319F-C4FE-4D7A-B471-4EBC37E2D3D7}">
      <dsp:nvSpPr>
        <dsp:cNvPr id="0" name=""/>
        <dsp:cNvSpPr/>
      </dsp:nvSpPr>
      <dsp:spPr>
        <a:xfrm>
          <a:off x="3970255" y="1363146"/>
          <a:ext cx="1516741" cy="985881"/>
        </a:xfrm>
        <a:prstGeom prst="roundRect">
          <a:avLst/>
        </a:prstGeom>
        <a:gradFill rotWithShape="0">
          <a:gsLst>
            <a:gs pos="0">
              <a:schemeClr val="accent4">
                <a:hueOff val="2598923"/>
                <a:satOff val="-11992"/>
                <a:lumOff val="441"/>
                <a:alphaOff val="0"/>
                <a:tint val="67000"/>
                <a:satMod val="105000"/>
                <a:lumMod val="110000"/>
              </a:schemeClr>
            </a:gs>
            <a:gs pos="50000">
              <a:schemeClr val="accent4">
                <a:hueOff val="2598923"/>
                <a:satOff val="-11992"/>
                <a:lumOff val="441"/>
                <a:alphaOff val="0"/>
                <a:tint val="73000"/>
                <a:satMod val="103000"/>
                <a:lumMod val="105000"/>
              </a:schemeClr>
            </a:gs>
            <a:gs pos="100000">
              <a:schemeClr val="accent4">
                <a:hueOff val="2598923"/>
                <a:satOff val="-11992"/>
                <a:lumOff val="441"/>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团队协作与分工</a:t>
          </a:r>
          <a:endParaRPr lang="en-US" altLang="zh-CN" sz="1800" b="1" kern="1200" dirty="0">
            <a:latin typeface="Times New Roman" panose="02020603050405020304" pitchFamily="18" charset="0"/>
            <a:cs typeface="Times New Roman" panose="02020603050405020304" pitchFamily="18" charset="0"/>
          </a:endParaRPr>
        </a:p>
      </dsp:txBody>
      <dsp:txXfrm>
        <a:off x="4018382" y="1411273"/>
        <a:ext cx="1420487" cy="889627"/>
      </dsp:txXfrm>
    </dsp:sp>
    <dsp:sp modelId="{28BD312C-8EC2-4AFC-8877-F12DB8AE3795}">
      <dsp:nvSpPr>
        <dsp:cNvPr id="0" name=""/>
        <dsp:cNvSpPr/>
      </dsp:nvSpPr>
      <dsp:spPr>
        <a:xfrm>
          <a:off x="885040" y="494849"/>
          <a:ext cx="3940004" cy="3940004"/>
        </a:xfrm>
        <a:custGeom>
          <a:avLst/>
          <a:gdLst/>
          <a:ahLst/>
          <a:cxnLst/>
          <a:rect l="0" t="0" r="0" b="0"/>
          <a:pathLst>
            <a:path>
              <a:moveTo>
                <a:pt x="3935285" y="2106274"/>
              </a:moveTo>
              <a:arcTo wR="1970002" hR="1970002" stAng="21837993" swAng="1360125"/>
            </a:path>
          </a:pathLst>
        </a:custGeom>
        <a:noFill/>
        <a:ln w="6350" cap="flat" cmpd="sng" algn="ctr">
          <a:solidFill>
            <a:schemeClr val="accent4">
              <a:hueOff val="2598923"/>
              <a:satOff val="-11992"/>
              <a:lumOff val="441"/>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3037F18-B602-4BF3-9244-0931F600E240}">
      <dsp:nvSpPr>
        <dsp:cNvPr id="0" name=""/>
        <dsp:cNvSpPr/>
      </dsp:nvSpPr>
      <dsp:spPr>
        <a:xfrm>
          <a:off x="3129418" y="3565675"/>
          <a:ext cx="1767124" cy="985881"/>
        </a:xfrm>
        <a:prstGeom prst="roundRect">
          <a:avLst/>
        </a:prstGeom>
        <a:gradFill rotWithShape="0">
          <a:gsLst>
            <a:gs pos="0">
              <a:schemeClr val="accent4">
                <a:hueOff val="5197846"/>
                <a:satOff val="-23984"/>
                <a:lumOff val="883"/>
                <a:alphaOff val="0"/>
                <a:tint val="67000"/>
                <a:satMod val="105000"/>
                <a:lumMod val="110000"/>
              </a:schemeClr>
            </a:gs>
            <a:gs pos="50000">
              <a:schemeClr val="accent4">
                <a:hueOff val="5197846"/>
                <a:satOff val="-23984"/>
                <a:lumOff val="883"/>
                <a:alphaOff val="0"/>
                <a:tint val="73000"/>
                <a:satMod val="103000"/>
                <a:lumMod val="105000"/>
              </a:schemeClr>
            </a:gs>
            <a:gs pos="100000">
              <a:schemeClr val="accent4">
                <a:hueOff val="5197846"/>
                <a:satOff val="-23984"/>
                <a:lumOff val="883"/>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虚拟</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线上</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与 同位</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面对面</a:t>
          </a:r>
          <a:r>
            <a:rPr lang="en-US" altLang="zh-CN" sz="1800" b="1" kern="1200" dirty="0">
              <a:latin typeface="Times New Roman" panose="02020603050405020304" pitchFamily="18" charset="0"/>
              <a:cs typeface="Times New Roman" panose="02020603050405020304" pitchFamily="18" charset="0"/>
            </a:rPr>
            <a:t>)</a:t>
          </a:r>
        </a:p>
      </dsp:txBody>
      <dsp:txXfrm>
        <a:off x="3177545" y="3613802"/>
        <a:ext cx="1670870" cy="889627"/>
      </dsp:txXfrm>
    </dsp:sp>
    <dsp:sp modelId="{CF6E0561-4275-43BF-8BD7-74796014EAAC}">
      <dsp:nvSpPr>
        <dsp:cNvPr id="0" name=""/>
        <dsp:cNvSpPr/>
      </dsp:nvSpPr>
      <dsp:spPr>
        <a:xfrm>
          <a:off x="885040" y="494849"/>
          <a:ext cx="3940004" cy="3940004"/>
        </a:xfrm>
        <a:custGeom>
          <a:avLst/>
          <a:gdLst/>
          <a:ahLst/>
          <a:cxnLst/>
          <a:rect l="0" t="0" r="0" b="0"/>
          <a:pathLst>
            <a:path>
              <a:moveTo>
                <a:pt x="2110294" y="3935002"/>
              </a:moveTo>
              <a:arcTo wR="1970002" hR="1970002" stAng="5154975" swAng="711826"/>
            </a:path>
          </a:pathLst>
        </a:custGeom>
        <a:noFill/>
        <a:ln w="6350" cap="flat" cmpd="sng" algn="ctr">
          <a:solidFill>
            <a:schemeClr val="accent4">
              <a:hueOff val="5197846"/>
              <a:satOff val="-23984"/>
              <a:lumOff val="88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3373AFF-38CF-4B80-BFAD-9FDE2D7B1698}">
      <dsp:nvSpPr>
        <dsp:cNvPr id="0" name=""/>
        <dsp:cNvSpPr/>
      </dsp:nvSpPr>
      <dsp:spPr>
        <a:xfrm>
          <a:off x="938733" y="3565675"/>
          <a:ext cx="1516741" cy="985881"/>
        </a:xfrm>
        <a:prstGeom prst="roundRect">
          <a:avLst/>
        </a:prstGeom>
        <a:gradFill rotWithShape="0">
          <a:gsLst>
            <a:gs pos="0">
              <a:schemeClr val="accent4">
                <a:hueOff val="7796769"/>
                <a:satOff val="-35976"/>
                <a:lumOff val="1324"/>
                <a:alphaOff val="0"/>
                <a:tint val="67000"/>
                <a:satMod val="105000"/>
                <a:lumMod val="110000"/>
              </a:schemeClr>
            </a:gs>
            <a:gs pos="50000">
              <a:schemeClr val="accent4">
                <a:hueOff val="7796769"/>
                <a:satOff val="-35976"/>
                <a:lumOff val="1324"/>
                <a:alphaOff val="0"/>
                <a:tint val="73000"/>
                <a:satMod val="103000"/>
                <a:lumMod val="105000"/>
              </a:schemeClr>
            </a:gs>
            <a:gs pos="100000">
              <a:schemeClr val="accent4">
                <a:hueOff val="7796769"/>
                <a:satOff val="-35976"/>
                <a:lumOff val="1324"/>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专家与通才</a:t>
          </a:r>
          <a:endParaRPr lang="en-US" altLang="zh-CN" sz="1800" b="1" kern="1200" dirty="0">
            <a:latin typeface="Times New Roman" panose="02020603050405020304" pitchFamily="18" charset="0"/>
            <a:cs typeface="Times New Roman" panose="02020603050405020304" pitchFamily="18" charset="0"/>
          </a:endParaRPr>
        </a:p>
      </dsp:txBody>
      <dsp:txXfrm>
        <a:off x="986860" y="3613802"/>
        <a:ext cx="1420487" cy="889627"/>
      </dsp:txXfrm>
    </dsp:sp>
    <dsp:sp modelId="{A91D0247-8C1E-426E-B830-67F0F682C2D5}">
      <dsp:nvSpPr>
        <dsp:cNvPr id="0" name=""/>
        <dsp:cNvSpPr/>
      </dsp:nvSpPr>
      <dsp:spPr>
        <a:xfrm>
          <a:off x="885040" y="494849"/>
          <a:ext cx="3940004" cy="3940004"/>
        </a:xfrm>
        <a:custGeom>
          <a:avLst/>
          <a:gdLst/>
          <a:ahLst/>
          <a:cxnLst/>
          <a:rect l="0" t="0" r="0" b="0"/>
          <a:pathLst>
            <a:path>
              <a:moveTo>
                <a:pt x="209060" y="2853173"/>
              </a:moveTo>
              <a:arcTo wR="1970002" hR="1970002" stAng="9201882" swAng="1360125"/>
            </a:path>
          </a:pathLst>
        </a:custGeom>
        <a:noFill/>
        <a:ln w="6350" cap="flat" cmpd="sng" algn="ctr">
          <a:solidFill>
            <a:schemeClr val="accent4">
              <a:hueOff val="7796769"/>
              <a:satOff val="-35976"/>
              <a:lumOff val="1324"/>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0C1DB01-6DE6-407E-BF28-F98AD279B2D4}">
      <dsp:nvSpPr>
        <dsp:cNvPr id="0" name=""/>
        <dsp:cNvSpPr/>
      </dsp:nvSpPr>
      <dsp:spPr>
        <a:xfrm>
          <a:off x="223088" y="1363146"/>
          <a:ext cx="1516741" cy="985881"/>
        </a:xfrm>
        <a:prstGeom prst="roundRect">
          <a:avLst/>
        </a:prstGeom>
        <a:gradFill rotWithShape="0">
          <a:gsLst>
            <a:gs pos="0">
              <a:schemeClr val="accent4">
                <a:hueOff val="10395692"/>
                <a:satOff val="-47968"/>
                <a:lumOff val="1765"/>
                <a:alphaOff val="0"/>
                <a:tint val="67000"/>
                <a:satMod val="105000"/>
                <a:lumMod val="110000"/>
              </a:schemeClr>
            </a:gs>
            <a:gs pos="50000">
              <a:schemeClr val="accent4">
                <a:hueOff val="10395692"/>
                <a:satOff val="-47968"/>
                <a:lumOff val="1765"/>
                <a:alphaOff val="0"/>
                <a:tint val="73000"/>
                <a:satMod val="103000"/>
                <a:lumMod val="105000"/>
              </a:schemeClr>
            </a:gs>
            <a:gs pos="100000">
              <a:schemeClr val="accent4">
                <a:hueOff val="10395692"/>
                <a:satOff val="-47968"/>
                <a:lumOff val="176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稳定与临时</a:t>
          </a:r>
          <a:endParaRPr lang="en-US" altLang="ja-JP" sz="1800" b="1" kern="1200" dirty="0">
            <a:latin typeface="Times New Roman" panose="02020603050405020304" pitchFamily="18" charset="0"/>
            <a:cs typeface="Times New Roman" panose="02020603050405020304" pitchFamily="18" charset="0"/>
          </a:endParaRPr>
        </a:p>
      </dsp:txBody>
      <dsp:txXfrm>
        <a:off x="271215" y="1411273"/>
        <a:ext cx="1420487" cy="889627"/>
      </dsp:txXfrm>
    </dsp:sp>
    <dsp:sp modelId="{4DD1E1B3-F16D-42DE-AADC-9A5B171464FE}">
      <dsp:nvSpPr>
        <dsp:cNvPr id="0" name=""/>
        <dsp:cNvSpPr/>
      </dsp:nvSpPr>
      <dsp:spPr>
        <a:xfrm>
          <a:off x="885040" y="494849"/>
          <a:ext cx="3940004" cy="3940004"/>
        </a:xfrm>
        <a:custGeom>
          <a:avLst/>
          <a:gdLst/>
          <a:ahLst/>
          <a:cxnLst/>
          <a:rect l="0" t="0" r="0" b="0"/>
          <a:pathLst>
            <a:path>
              <a:moveTo>
                <a:pt x="473801" y="688482"/>
              </a:moveTo>
              <a:arcTo wR="1970002" hR="1970002" stAng="13234835" swAng="1212055"/>
            </a:path>
          </a:pathLst>
        </a:custGeom>
        <a:noFill/>
        <a:ln w="6350" cap="flat" cmpd="sng" algn="ctr">
          <a:solidFill>
            <a:schemeClr val="accent4">
              <a:hueOff val="10395692"/>
              <a:satOff val="-47968"/>
              <a:lumOff val="1765"/>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D5AE-B636-4ADC-8533-7F40F04D9810}">
      <dsp:nvSpPr>
        <dsp:cNvPr id="0" name=""/>
        <dsp:cNvSpPr/>
      </dsp:nvSpPr>
      <dsp:spPr>
        <a:xfrm>
          <a:off x="4572000" y="554690"/>
          <a:ext cx="3366408" cy="292126"/>
        </a:xfrm>
        <a:custGeom>
          <a:avLst/>
          <a:gdLst/>
          <a:ahLst/>
          <a:cxnLst/>
          <a:rect l="0" t="0" r="0" b="0"/>
          <a:pathLst>
            <a:path>
              <a:moveTo>
                <a:pt x="0" y="0"/>
              </a:moveTo>
              <a:lnTo>
                <a:pt x="0" y="146063"/>
              </a:lnTo>
              <a:lnTo>
                <a:pt x="3366408" y="146063"/>
              </a:lnTo>
              <a:lnTo>
                <a:pt x="3366408"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707B5-5603-4CA9-8DF1-7178799FA750}">
      <dsp:nvSpPr>
        <dsp:cNvPr id="0" name=""/>
        <dsp:cNvSpPr/>
      </dsp:nvSpPr>
      <dsp:spPr>
        <a:xfrm>
          <a:off x="4572000" y="554690"/>
          <a:ext cx="1522173" cy="292126"/>
        </a:xfrm>
        <a:custGeom>
          <a:avLst/>
          <a:gdLst/>
          <a:ahLst/>
          <a:cxnLst/>
          <a:rect l="0" t="0" r="0" b="0"/>
          <a:pathLst>
            <a:path>
              <a:moveTo>
                <a:pt x="0" y="0"/>
              </a:moveTo>
              <a:lnTo>
                <a:pt x="0" y="146063"/>
              </a:lnTo>
              <a:lnTo>
                <a:pt x="1522173" y="146063"/>
              </a:lnTo>
              <a:lnTo>
                <a:pt x="1522173"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A13BA-7712-4650-9E65-2B00EEB6B128}">
      <dsp:nvSpPr>
        <dsp:cNvPr id="0" name=""/>
        <dsp:cNvSpPr/>
      </dsp:nvSpPr>
      <dsp:spPr>
        <a:xfrm>
          <a:off x="4410968" y="554690"/>
          <a:ext cx="161031" cy="292126"/>
        </a:xfrm>
        <a:custGeom>
          <a:avLst/>
          <a:gdLst/>
          <a:ahLst/>
          <a:cxnLst/>
          <a:rect l="0" t="0" r="0" b="0"/>
          <a:pathLst>
            <a:path>
              <a:moveTo>
                <a:pt x="161031" y="0"/>
              </a:moveTo>
              <a:lnTo>
                <a:pt x="161031"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79F3-6E39-42BA-85F0-825947590E43}">
      <dsp:nvSpPr>
        <dsp:cNvPr id="0" name=""/>
        <dsp:cNvSpPr/>
      </dsp:nvSpPr>
      <dsp:spPr>
        <a:xfrm>
          <a:off x="2727764" y="554690"/>
          <a:ext cx="1844235" cy="292126"/>
        </a:xfrm>
        <a:custGeom>
          <a:avLst/>
          <a:gdLst/>
          <a:ahLst/>
          <a:cxnLst/>
          <a:rect l="0" t="0" r="0" b="0"/>
          <a:pathLst>
            <a:path>
              <a:moveTo>
                <a:pt x="1844235" y="0"/>
              </a:moveTo>
              <a:lnTo>
                <a:pt x="1844235"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A0AF3-5DB6-41E5-893A-DEBF059A9E4C}">
      <dsp:nvSpPr>
        <dsp:cNvPr id="0" name=""/>
        <dsp:cNvSpPr/>
      </dsp:nvSpPr>
      <dsp:spPr>
        <a:xfrm>
          <a:off x="1044560" y="554690"/>
          <a:ext cx="3527439" cy="292126"/>
        </a:xfrm>
        <a:custGeom>
          <a:avLst/>
          <a:gdLst/>
          <a:ahLst/>
          <a:cxnLst/>
          <a:rect l="0" t="0" r="0" b="0"/>
          <a:pathLst>
            <a:path>
              <a:moveTo>
                <a:pt x="3527439" y="0"/>
              </a:moveTo>
              <a:lnTo>
                <a:pt x="3527439"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F32D-F4EA-421A-8158-F0B34FE9DD81}">
      <dsp:nvSpPr>
        <dsp:cNvPr id="0" name=""/>
        <dsp:cNvSpPr/>
      </dsp:nvSpPr>
      <dsp:spPr>
        <a:xfrm>
          <a:off x="3720882" y="693"/>
          <a:ext cx="1702234" cy="553996"/>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扩展功能</a:t>
          </a:r>
        </a:p>
      </dsp:txBody>
      <dsp:txXfrm>
        <a:off x="3720882" y="693"/>
        <a:ext cx="1702234" cy="553996"/>
      </dsp:txXfrm>
    </dsp:sp>
    <dsp:sp modelId="{7C0E62B4-13AA-4217-A626-B17329DC28A6}">
      <dsp:nvSpPr>
        <dsp:cNvPr id="0" name=""/>
        <dsp:cNvSpPr/>
      </dsp:nvSpPr>
      <dsp:spPr>
        <a:xfrm>
          <a:off x="349021"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相似度检测</a:t>
          </a:r>
        </a:p>
      </dsp:txBody>
      <dsp:txXfrm>
        <a:off x="349021" y="846817"/>
        <a:ext cx="1391077" cy="695538"/>
      </dsp:txXfrm>
    </dsp:sp>
    <dsp:sp modelId="{0BC7ECD1-D120-45E5-8ED6-7FD80CFE7490}">
      <dsp:nvSpPr>
        <dsp:cNvPr id="0" name=""/>
        <dsp:cNvSpPr/>
      </dsp:nvSpPr>
      <dsp:spPr>
        <a:xfrm>
          <a:off x="2032225"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自动化测试</a:t>
          </a:r>
        </a:p>
      </dsp:txBody>
      <dsp:txXfrm>
        <a:off x="2032225" y="846817"/>
        <a:ext cx="1391077" cy="695538"/>
      </dsp:txXfrm>
    </dsp:sp>
    <dsp:sp modelId="{04AA72F0-9421-4B1F-B8AF-AA9716D5A9FF}">
      <dsp:nvSpPr>
        <dsp:cNvPr id="0" name=""/>
        <dsp:cNvSpPr/>
      </dsp:nvSpPr>
      <dsp:spPr>
        <a:xfrm>
          <a:off x="3715429"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容器化</a:t>
          </a:r>
        </a:p>
      </dsp:txBody>
      <dsp:txXfrm>
        <a:off x="3715429" y="846817"/>
        <a:ext cx="1391077" cy="695538"/>
      </dsp:txXfrm>
    </dsp:sp>
    <dsp:sp modelId="{52BFD198-1641-40E8-8293-F94B8C47CCCE}">
      <dsp:nvSpPr>
        <dsp:cNvPr id="0" name=""/>
        <dsp:cNvSpPr/>
      </dsp:nvSpPr>
      <dsp:spPr>
        <a:xfrm>
          <a:off x="5398634"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互评任务分配算法比较</a:t>
          </a:r>
        </a:p>
      </dsp:txBody>
      <dsp:txXfrm>
        <a:off x="5398634" y="846817"/>
        <a:ext cx="1391077" cy="695538"/>
      </dsp:txXfrm>
    </dsp:sp>
    <dsp:sp modelId="{57B04D62-F731-4AD9-96BA-B78F3AD22005}">
      <dsp:nvSpPr>
        <dsp:cNvPr id="0" name=""/>
        <dsp:cNvSpPr/>
      </dsp:nvSpPr>
      <dsp:spPr>
        <a:xfrm>
          <a:off x="7081838" y="846817"/>
          <a:ext cx="1713140"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其他自选模块</a:t>
          </a:r>
        </a:p>
      </dsp:txBody>
      <dsp:txXfrm>
        <a:off x="7081838" y="846817"/>
        <a:ext cx="1713140" cy="695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22446-69A2-49D2-8D41-3FAA8122CFC4}">
      <dsp:nvSpPr>
        <dsp:cNvPr id="0" name=""/>
        <dsp:cNvSpPr/>
      </dsp:nvSpPr>
      <dsp:spPr>
        <a:xfrm rot="5400000">
          <a:off x="318511" y="2125171"/>
          <a:ext cx="950886" cy="158225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F2A5F-68C4-4796-A03D-9FDE63D8C0E9}">
      <dsp:nvSpPr>
        <dsp:cNvPr id="0" name=""/>
        <dsp:cNvSpPr/>
      </dsp:nvSpPr>
      <dsp:spPr>
        <a:xfrm>
          <a:off x="159784" y="2597924"/>
          <a:ext cx="1428467" cy="125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b="1" kern="1200" dirty="0">
              <a:solidFill>
                <a:srgbClr val="7030A0"/>
              </a:solidFill>
              <a:latin typeface="Times New Roman" panose="02020603050405020304" pitchFamily="18" charset="0"/>
              <a:cs typeface="Times New Roman" panose="02020603050405020304" pitchFamily="18" charset="0"/>
            </a:rPr>
            <a:t>组建期</a:t>
          </a:r>
          <a:endParaRPr lang="zh-CN" altLang="en-US" sz="2200" kern="1200" dirty="0"/>
        </a:p>
      </dsp:txBody>
      <dsp:txXfrm>
        <a:off x="159784" y="2597924"/>
        <a:ext cx="1428467" cy="1252135"/>
      </dsp:txXfrm>
    </dsp:sp>
    <dsp:sp modelId="{B5C23E4B-139B-45D8-902F-20EF790D942A}">
      <dsp:nvSpPr>
        <dsp:cNvPr id="0" name=""/>
        <dsp:cNvSpPr/>
      </dsp:nvSpPr>
      <dsp:spPr>
        <a:xfrm>
          <a:off x="1318730" y="2008684"/>
          <a:ext cx="269522" cy="26952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E0811-0213-40FC-8423-615F70B3A0A5}">
      <dsp:nvSpPr>
        <dsp:cNvPr id="0" name=""/>
        <dsp:cNvSpPr/>
      </dsp:nvSpPr>
      <dsp:spPr>
        <a:xfrm rot="5400000">
          <a:off x="2067234" y="1692448"/>
          <a:ext cx="950886" cy="158225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B7A2A-DBB6-438D-873F-A85B40F78578}">
      <dsp:nvSpPr>
        <dsp:cNvPr id="0" name=""/>
        <dsp:cNvSpPr/>
      </dsp:nvSpPr>
      <dsp:spPr>
        <a:xfrm>
          <a:off x="1908508" y="2165201"/>
          <a:ext cx="1428467" cy="125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b="1" kern="1200" dirty="0">
              <a:solidFill>
                <a:srgbClr val="7030A0"/>
              </a:solidFill>
              <a:latin typeface="Times New Roman" panose="02020603050405020304" pitchFamily="18" charset="0"/>
              <a:cs typeface="Times New Roman" panose="02020603050405020304" pitchFamily="18" charset="0"/>
            </a:rPr>
            <a:t>激荡期</a:t>
          </a:r>
          <a:endParaRPr lang="zh-CN" altLang="en-US" sz="2200" kern="1200" dirty="0"/>
        </a:p>
      </dsp:txBody>
      <dsp:txXfrm>
        <a:off x="1908508" y="2165201"/>
        <a:ext cx="1428467" cy="1252135"/>
      </dsp:txXfrm>
    </dsp:sp>
    <dsp:sp modelId="{0FB3F409-2571-499B-A218-1D291C8D034D}">
      <dsp:nvSpPr>
        <dsp:cNvPr id="0" name=""/>
        <dsp:cNvSpPr/>
      </dsp:nvSpPr>
      <dsp:spPr>
        <a:xfrm>
          <a:off x="3067453" y="1575960"/>
          <a:ext cx="269522" cy="26952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73163-241E-414E-9DB9-4C842726B01C}">
      <dsp:nvSpPr>
        <dsp:cNvPr id="0" name=""/>
        <dsp:cNvSpPr/>
      </dsp:nvSpPr>
      <dsp:spPr>
        <a:xfrm rot="5400000">
          <a:off x="3815958" y="1259724"/>
          <a:ext cx="950886" cy="158225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7C37D-5F55-4F2A-A4A3-4944815E47ED}">
      <dsp:nvSpPr>
        <dsp:cNvPr id="0" name=""/>
        <dsp:cNvSpPr/>
      </dsp:nvSpPr>
      <dsp:spPr>
        <a:xfrm>
          <a:off x="3657231" y="1732477"/>
          <a:ext cx="1428467" cy="125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b="1" kern="1200" dirty="0">
              <a:solidFill>
                <a:srgbClr val="7030A0"/>
              </a:solidFill>
              <a:latin typeface="Times New Roman" panose="02020603050405020304" pitchFamily="18" charset="0"/>
              <a:cs typeface="Times New Roman" panose="02020603050405020304" pitchFamily="18" charset="0"/>
            </a:rPr>
            <a:t>规范期</a:t>
          </a:r>
          <a:endParaRPr lang="zh-CN" altLang="en-US" sz="2200" kern="1200" dirty="0"/>
        </a:p>
      </dsp:txBody>
      <dsp:txXfrm>
        <a:off x="3657231" y="1732477"/>
        <a:ext cx="1428467" cy="1252135"/>
      </dsp:txXfrm>
    </dsp:sp>
    <dsp:sp modelId="{E24B0C6A-8680-4CB1-90BF-090A0A6234F2}">
      <dsp:nvSpPr>
        <dsp:cNvPr id="0" name=""/>
        <dsp:cNvSpPr/>
      </dsp:nvSpPr>
      <dsp:spPr>
        <a:xfrm>
          <a:off x="4816177" y="1143237"/>
          <a:ext cx="269522" cy="26952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09F50-673C-496E-925D-3ED9E5A6E4E5}">
      <dsp:nvSpPr>
        <dsp:cNvPr id="0" name=""/>
        <dsp:cNvSpPr/>
      </dsp:nvSpPr>
      <dsp:spPr>
        <a:xfrm rot="5400000">
          <a:off x="5564681" y="827001"/>
          <a:ext cx="950886" cy="158225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FED1B-D31C-4F14-9502-3DBB9EEA9009}">
      <dsp:nvSpPr>
        <dsp:cNvPr id="0" name=""/>
        <dsp:cNvSpPr/>
      </dsp:nvSpPr>
      <dsp:spPr>
        <a:xfrm>
          <a:off x="5405955" y="1299754"/>
          <a:ext cx="1428467" cy="125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b="1" kern="1200" dirty="0">
              <a:solidFill>
                <a:srgbClr val="7030A0"/>
              </a:solidFill>
              <a:latin typeface="Times New Roman" panose="02020603050405020304" pitchFamily="18" charset="0"/>
              <a:cs typeface="Times New Roman" panose="02020603050405020304" pitchFamily="18" charset="0"/>
            </a:rPr>
            <a:t>运行期</a:t>
          </a:r>
          <a:endParaRPr lang="en-US" altLang="zh-CN" sz="2200" b="1" kern="1200" dirty="0">
            <a:solidFill>
              <a:srgbClr val="7030A0"/>
            </a:solidFill>
            <a:latin typeface="Times New Roman" panose="02020603050405020304" pitchFamily="18" charset="0"/>
            <a:cs typeface="Times New Roman" panose="02020603050405020304" pitchFamily="18" charset="0"/>
          </a:endParaRPr>
        </a:p>
      </dsp:txBody>
      <dsp:txXfrm>
        <a:off x="5405955" y="1299754"/>
        <a:ext cx="1428467" cy="1252135"/>
      </dsp:txXfrm>
    </dsp:sp>
    <dsp:sp modelId="{7CA3EA5F-5901-4373-8A00-BE218B2F6069}">
      <dsp:nvSpPr>
        <dsp:cNvPr id="0" name=""/>
        <dsp:cNvSpPr/>
      </dsp:nvSpPr>
      <dsp:spPr>
        <a:xfrm>
          <a:off x="6564900" y="710514"/>
          <a:ext cx="269522" cy="26952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811E0-D90A-426B-98EE-837203A3E891}">
      <dsp:nvSpPr>
        <dsp:cNvPr id="0" name=""/>
        <dsp:cNvSpPr/>
      </dsp:nvSpPr>
      <dsp:spPr>
        <a:xfrm rot="5400000">
          <a:off x="7313405" y="394278"/>
          <a:ext cx="950886" cy="158225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35F73-FA0F-4471-8264-A4F11C563C9C}">
      <dsp:nvSpPr>
        <dsp:cNvPr id="0" name=""/>
        <dsp:cNvSpPr/>
      </dsp:nvSpPr>
      <dsp:spPr>
        <a:xfrm>
          <a:off x="7154678" y="867031"/>
          <a:ext cx="1428467" cy="125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b="1" kern="1200" dirty="0">
              <a:solidFill>
                <a:srgbClr val="7030A0"/>
              </a:solidFill>
              <a:latin typeface="Times New Roman" panose="02020603050405020304" pitchFamily="18" charset="0"/>
              <a:cs typeface="Times New Roman" panose="02020603050405020304" pitchFamily="18" charset="0"/>
            </a:rPr>
            <a:t>休整期</a:t>
          </a:r>
          <a:endParaRPr lang="zh-CN" altLang="en-US" sz="2200" kern="1200" dirty="0"/>
        </a:p>
      </dsp:txBody>
      <dsp:txXfrm>
        <a:off x="7154678" y="867031"/>
        <a:ext cx="1428467" cy="1252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CF2BF-2CB9-490A-AAB0-751251DDC290}">
      <dsp:nvSpPr>
        <dsp:cNvPr id="0" name=""/>
        <dsp:cNvSpPr/>
      </dsp:nvSpPr>
      <dsp:spPr>
        <a:xfrm>
          <a:off x="658825" y="0"/>
          <a:ext cx="7466689" cy="4242481"/>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09A68F1-B95F-48C9-91CF-878CFE807F83}">
      <dsp:nvSpPr>
        <dsp:cNvPr id="0" name=""/>
        <dsp:cNvSpPr/>
      </dsp:nvSpPr>
      <dsp:spPr>
        <a:xfrm>
          <a:off x="0" y="1272744"/>
          <a:ext cx="2635302" cy="1696992"/>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项目发起</a:t>
          </a:r>
        </a:p>
      </dsp:txBody>
      <dsp:txXfrm>
        <a:off x="82840" y="1355584"/>
        <a:ext cx="2469622" cy="1531312"/>
      </dsp:txXfrm>
    </dsp:sp>
    <dsp:sp modelId="{95FEE6DA-CF14-4C13-88FD-0E1F68E12AB0}">
      <dsp:nvSpPr>
        <dsp:cNvPr id="0" name=""/>
        <dsp:cNvSpPr/>
      </dsp:nvSpPr>
      <dsp:spPr>
        <a:xfrm>
          <a:off x="3074518" y="1272744"/>
          <a:ext cx="2635302" cy="1696992"/>
        </a:xfrm>
        <a:prstGeom prst="roundRect">
          <a:avLst/>
        </a:prstGeom>
        <a:gradFill rotWithShape="0">
          <a:gsLst>
            <a:gs pos="0">
              <a:schemeClr val="accent5">
                <a:hueOff val="-3676672"/>
                <a:satOff val="-5114"/>
                <a:lumOff val="-1961"/>
                <a:alphaOff val="0"/>
                <a:tint val="67000"/>
                <a:satMod val="105000"/>
                <a:lumMod val="110000"/>
              </a:schemeClr>
            </a:gs>
            <a:gs pos="50000">
              <a:schemeClr val="accent5">
                <a:hueOff val="-3676672"/>
                <a:satOff val="-5114"/>
                <a:lumOff val="-1961"/>
                <a:alphaOff val="0"/>
                <a:tint val="73000"/>
                <a:satMod val="103000"/>
                <a:lumMod val="105000"/>
              </a:schemeClr>
            </a:gs>
            <a:gs pos="100000">
              <a:schemeClr val="accent5">
                <a:hueOff val="-3676672"/>
                <a:satOff val="-5114"/>
                <a:lumOff val="-1961"/>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项目决策</a:t>
          </a:r>
          <a:endParaRPr lang="en-US" altLang="zh-CN" sz="2800" b="1" kern="1200" dirty="0"/>
        </a:p>
      </dsp:txBody>
      <dsp:txXfrm>
        <a:off x="3157358" y="1355584"/>
        <a:ext cx="2469622" cy="1531312"/>
      </dsp:txXfrm>
    </dsp:sp>
    <dsp:sp modelId="{787AA208-3F79-4486-B33E-827984294397}">
      <dsp:nvSpPr>
        <dsp:cNvPr id="0" name=""/>
        <dsp:cNvSpPr/>
      </dsp:nvSpPr>
      <dsp:spPr>
        <a:xfrm>
          <a:off x="6149038" y="1272744"/>
          <a:ext cx="2635302" cy="1696992"/>
        </a:xfrm>
        <a:prstGeom prst="roundRect">
          <a:avLst/>
        </a:prstGeom>
        <a:gradFill rotWithShape="0">
          <a:gsLst>
            <a:gs pos="0">
              <a:schemeClr val="accent5">
                <a:hueOff val="-7353344"/>
                <a:satOff val="-10228"/>
                <a:lumOff val="-3922"/>
                <a:alphaOff val="0"/>
                <a:tint val="67000"/>
                <a:satMod val="105000"/>
                <a:lumMod val="110000"/>
              </a:schemeClr>
            </a:gs>
            <a:gs pos="50000">
              <a:schemeClr val="accent5">
                <a:hueOff val="-7353344"/>
                <a:satOff val="-10228"/>
                <a:lumOff val="-3922"/>
                <a:alphaOff val="0"/>
                <a:tint val="73000"/>
                <a:satMod val="103000"/>
                <a:lumMod val="105000"/>
              </a:schemeClr>
            </a:gs>
            <a:gs pos="100000">
              <a:schemeClr val="accent5">
                <a:hueOff val="-7353344"/>
                <a:satOff val="-10228"/>
                <a:lumOff val="-3922"/>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项目章程制定</a:t>
          </a:r>
        </a:p>
      </dsp:txBody>
      <dsp:txXfrm>
        <a:off x="6231878" y="1355584"/>
        <a:ext cx="2469622" cy="1531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0C4C7-B3BD-448E-8206-06F5E7F671F0}">
      <dsp:nvSpPr>
        <dsp:cNvPr id="0" name=""/>
        <dsp:cNvSpPr/>
      </dsp:nvSpPr>
      <dsp:spPr>
        <a:xfrm>
          <a:off x="3885" y="689639"/>
          <a:ext cx="1204411" cy="1131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Times New Roman" panose="02020603050405020304" pitchFamily="18" charset="0"/>
              <a:cs typeface="Times New Roman" panose="02020603050405020304" pitchFamily="18" charset="0"/>
            </a:rPr>
            <a:t>邀请多位专家</a:t>
          </a:r>
          <a:endParaRPr lang="zh-CN" altLang="en-US" sz="2000" kern="1200" dirty="0">
            <a:solidFill>
              <a:schemeClr val="bg1"/>
            </a:solidFill>
          </a:endParaRPr>
        </a:p>
      </dsp:txBody>
      <dsp:txXfrm>
        <a:off x="37018" y="722772"/>
        <a:ext cx="1138145" cy="1064986"/>
      </dsp:txXfrm>
    </dsp:sp>
    <dsp:sp modelId="{EBAB2F01-58AC-4B7C-8EB3-4EAB54B0F03F}">
      <dsp:nvSpPr>
        <dsp:cNvPr id="0" name=""/>
        <dsp:cNvSpPr/>
      </dsp:nvSpPr>
      <dsp:spPr>
        <a:xfrm>
          <a:off x="1328737" y="1105919"/>
          <a:ext cx="255335" cy="2986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chemeClr val="bg1"/>
            </a:solidFill>
          </a:endParaRPr>
        </a:p>
      </dsp:txBody>
      <dsp:txXfrm>
        <a:off x="1328737" y="1165658"/>
        <a:ext cx="178735" cy="179215"/>
      </dsp:txXfrm>
    </dsp:sp>
    <dsp:sp modelId="{9F765499-7DC1-4B9E-A49F-E47A20846110}">
      <dsp:nvSpPr>
        <dsp:cNvPr id="0" name=""/>
        <dsp:cNvSpPr/>
      </dsp:nvSpPr>
      <dsp:spPr>
        <a:xfrm>
          <a:off x="1690060" y="689639"/>
          <a:ext cx="1204411" cy="1131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latin typeface="Times New Roman" panose="02020603050405020304" pitchFamily="18" charset="0"/>
              <a:cs typeface="Times New Roman" panose="02020603050405020304" pitchFamily="18" charset="0"/>
            </a:rPr>
            <a:t>独立、匿名</a:t>
          </a:r>
          <a:r>
            <a:rPr lang="zh-CN" altLang="en-US" sz="2000" b="1" kern="1200" dirty="0">
              <a:solidFill>
                <a:schemeClr val="bg1"/>
              </a:solidFill>
              <a:latin typeface="Times New Roman" panose="02020603050405020304" pitchFamily="18" charset="0"/>
              <a:cs typeface="Times New Roman" panose="02020603050405020304" pitchFamily="18" charset="0"/>
            </a:rPr>
            <a:t>发表意见</a:t>
          </a:r>
          <a:endParaRPr lang="zh-CN" altLang="en-US" sz="2000" kern="1200" dirty="0">
            <a:solidFill>
              <a:schemeClr val="bg1"/>
            </a:solidFill>
          </a:endParaRPr>
        </a:p>
      </dsp:txBody>
      <dsp:txXfrm>
        <a:off x="1723193" y="722772"/>
        <a:ext cx="1138145" cy="1064986"/>
      </dsp:txXfrm>
    </dsp:sp>
    <dsp:sp modelId="{DFAF4BA2-6FFB-47F1-8535-DAD7E3332DA6}">
      <dsp:nvSpPr>
        <dsp:cNvPr id="0" name=""/>
        <dsp:cNvSpPr/>
      </dsp:nvSpPr>
      <dsp:spPr>
        <a:xfrm>
          <a:off x="3014913" y="1105919"/>
          <a:ext cx="255335" cy="2986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chemeClr val="bg1"/>
            </a:solidFill>
          </a:endParaRPr>
        </a:p>
      </dsp:txBody>
      <dsp:txXfrm>
        <a:off x="3014913" y="1165658"/>
        <a:ext cx="178735" cy="179215"/>
      </dsp:txXfrm>
    </dsp:sp>
    <dsp:sp modelId="{72D02ED6-A09C-4178-AE78-EEBC066F2F20}">
      <dsp:nvSpPr>
        <dsp:cNvPr id="0" name=""/>
        <dsp:cNvSpPr/>
      </dsp:nvSpPr>
      <dsp:spPr>
        <a:xfrm>
          <a:off x="3376236" y="689639"/>
          <a:ext cx="1204411" cy="1131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Times New Roman" panose="02020603050405020304" pitchFamily="18" charset="0"/>
              <a:cs typeface="Times New Roman" panose="02020603050405020304" pitchFamily="18" charset="0"/>
            </a:rPr>
            <a:t>收集    意见</a:t>
          </a:r>
          <a:endParaRPr lang="zh-CN" altLang="en-US" sz="2000" kern="1200" dirty="0">
            <a:solidFill>
              <a:schemeClr val="bg1"/>
            </a:solidFill>
          </a:endParaRPr>
        </a:p>
      </dsp:txBody>
      <dsp:txXfrm>
        <a:off x="3409369" y="722772"/>
        <a:ext cx="1138145" cy="1064986"/>
      </dsp:txXfrm>
    </dsp:sp>
    <dsp:sp modelId="{999177CC-5D90-4AA6-8785-ADACADA9D799}">
      <dsp:nvSpPr>
        <dsp:cNvPr id="0" name=""/>
        <dsp:cNvSpPr/>
      </dsp:nvSpPr>
      <dsp:spPr>
        <a:xfrm>
          <a:off x="4701088" y="1105919"/>
          <a:ext cx="255335" cy="2986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solidFill>
              <a:schemeClr val="bg1"/>
            </a:solidFill>
          </a:endParaRPr>
        </a:p>
      </dsp:txBody>
      <dsp:txXfrm>
        <a:off x="4701088" y="1165658"/>
        <a:ext cx="178735" cy="179215"/>
      </dsp:txXfrm>
    </dsp:sp>
    <dsp:sp modelId="{F35C4BF6-E6E2-4007-98E1-144D07959E56}">
      <dsp:nvSpPr>
        <dsp:cNvPr id="0" name=""/>
        <dsp:cNvSpPr/>
      </dsp:nvSpPr>
      <dsp:spPr>
        <a:xfrm>
          <a:off x="5062412" y="689639"/>
          <a:ext cx="1204411" cy="1131252"/>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rPr>
            <a:t>  </a:t>
          </a:r>
          <a:endParaRPr lang="zh-CN" altLang="en-US" sz="2000" kern="1200" dirty="0">
            <a:solidFill>
              <a:schemeClr val="bg1"/>
            </a:solidFill>
          </a:endParaRPr>
        </a:p>
      </dsp:txBody>
      <dsp:txXfrm>
        <a:off x="5095545" y="722772"/>
        <a:ext cx="1138145" cy="1064986"/>
      </dsp:txXfrm>
    </dsp:sp>
    <dsp:sp modelId="{3FE344BB-0229-4A58-871E-79F5511BA47A}">
      <dsp:nvSpPr>
        <dsp:cNvPr id="0" name=""/>
        <dsp:cNvSpPr/>
      </dsp:nvSpPr>
      <dsp:spPr>
        <a:xfrm>
          <a:off x="6387264" y="1105919"/>
          <a:ext cx="255335" cy="2986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387264" y="1165658"/>
        <a:ext cx="178735" cy="179215"/>
      </dsp:txXfrm>
    </dsp:sp>
    <dsp:sp modelId="{9F4172B4-5280-4F5A-B217-D42E806C358E}">
      <dsp:nvSpPr>
        <dsp:cNvPr id="0" name=""/>
        <dsp:cNvSpPr/>
      </dsp:nvSpPr>
      <dsp:spPr>
        <a:xfrm>
          <a:off x="6748587" y="689639"/>
          <a:ext cx="1204411" cy="1131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Times New Roman" panose="02020603050405020304" pitchFamily="18" charset="0"/>
              <a:cs typeface="Times New Roman" panose="02020603050405020304" pitchFamily="18" charset="0"/>
            </a:rPr>
            <a:t>达成    一致</a:t>
          </a:r>
          <a:endParaRPr lang="zh-CN" altLang="en-US" sz="2000" kern="1200" dirty="0">
            <a:solidFill>
              <a:schemeClr val="bg1"/>
            </a:solidFill>
          </a:endParaRPr>
        </a:p>
      </dsp:txBody>
      <dsp:txXfrm>
        <a:off x="6781720" y="722772"/>
        <a:ext cx="1138145" cy="1064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D5AE-B636-4ADC-8533-7F40F04D9810}">
      <dsp:nvSpPr>
        <dsp:cNvPr id="0" name=""/>
        <dsp:cNvSpPr/>
      </dsp:nvSpPr>
      <dsp:spPr>
        <a:xfrm>
          <a:off x="4438649" y="1304261"/>
          <a:ext cx="3899247" cy="225576"/>
        </a:xfrm>
        <a:custGeom>
          <a:avLst/>
          <a:gdLst/>
          <a:ahLst/>
          <a:cxnLst/>
          <a:rect l="0" t="0" r="0" b="0"/>
          <a:pathLst>
            <a:path>
              <a:moveTo>
                <a:pt x="0" y="0"/>
              </a:moveTo>
              <a:lnTo>
                <a:pt x="0" y="112788"/>
              </a:lnTo>
              <a:lnTo>
                <a:pt x="3899247" y="112788"/>
              </a:lnTo>
              <a:lnTo>
                <a:pt x="3899247"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4FCB75-30FB-4999-AE39-1C325F38F0E6}">
      <dsp:nvSpPr>
        <dsp:cNvPr id="0" name=""/>
        <dsp:cNvSpPr/>
      </dsp:nvSpPr>
      <dsp:spPr>
        <a:xfrm>
          <a:off x="4438649" y="1304261"/>
          <a:ext cx="2599498" cy="225576"/>
        </a:xfrm>
        <a:custGeom>
          <a:avLst/>
          <a:gdLst/>
          <a:ahLst/>
          <a:cxnLst/>
          <a:rect l="0" t="0" r="0" b="0"/>
          <a:pathLst>
            <a:path>
              <a:moveTo>
                <a:pt x="0" y="0"/>
              </a:moveTo>
              <a:lnTo>
                <a:pt x="0" y="112788"/>
              </a:lnTo>
              <a:lnTo>
                <a:pt x="2599498" y="112788"/>
              </a:lnTo>
              <a:lnTo>
                <a:pt x="2599498"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65A29-7998-40AE-879C-9FE71CADCEC9}">
      <dsp:nvSpPr>
        <dsp:cNvPr id="0" name=""/>
        <dsp:cNvSpPr/>
      </dsp:nvSpPr>
      <dsp:spPr>
        <a:xfrm>
          <a:off x="4438649" y="1304261"/>
          <a:ext cx="1299749" cy="225576"/>
        </a:xfrm>
        <a:custGeom>
          <a:avLst/>
          <a:gdLst/>
          <a:ahLst/>
          <a:cxnLst/>
          <a:rect l="0" t="0" r="0" b="0"/>
          <a:pathLst>
            <a:path>
              <a:moveTo>
                <a:pt x="0" y="0"/>
              </a:moveTo>
              <a:lnTo>
                <a:pt x="0" y="112788"/>
              </a:lnTo>
              <a:lnTo>
                <a:pt x="1299749" y="112788"/>
              </a:lnTo>
              <a:lnTo>
                <a:pt x="1299749"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7CBA6-6202-4291-A16B-24B53D6D8013}">
      <dsp:nvSpPr>
        <dsp:cNvPr id="0" name=""/>
        <dsp:cNvSpPr/>
      </dsp:nvSpPr>
      <dsp:spPr>
        <a:xfrm>
          <a:off x="4392930" y="1304261"/>
          <a:ext cx="91440" cy="225576"/>
        </a:xfrm>
        <a:custGeom>
          <a:avLst/>
          <a:gdLst/>
          <a:ahLst/>
          <a:cxnLst/>
          <a:rect l="0" t="0" r="0" b="0"/>
          <a:pathLst>
            <a:path>
              <a:moveTo>
                <a:pt x="45720" y="0"/>
              </a:moveTo>
              <a:lnTo>
                <a:pt x="45720"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3A7BA-8274-493A-B6B9-5E5A7D0F556B}">
      <dsp:nvSpPr>
        <dsp:cNvPr id="0" name=""/>
        <dsp:cNvSpPr/>
      </dsp:nvSpPr>
      <dsp:spPr>
        <a:xfrm>
          <a:off x="3138900" y="1304261"/>
          <a:ext cx="1299749" cy="225576"/>
        </a:xfrm>
        <a:custGeom>
          <a:avLst/>
          <a:gdLst/>
          <a:ahLst/>
          <a:cxnLst/>
          <a:rect l="0" t="0" r="0" b="0"/>
          <a:pathLst>
            <a:path>
              <a:moveTo>
                <a:pt x="1299749" y="0"/>
              </a:moveTo>
              <a:lnTo>
                <a:pt x="1299749" y="112788"/>
              </a:lnTo>
              <a:lnTo>
                <a:pt x="0" y="112788"/>
              </a:lnTo>
              <a:lnTo>
                <a:pt x="0"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8599-129B-44D1-BDC9-C802584B8865}">
      <dsp:nvSpPr>
        <dsp:cNvPr id="0" name=""/>
        <dsp:cNvSpPr/>
      </dsp:nvSpPr>
      <dsp:spPr>
        <a:xfrm>
          <a:off x="1839151" y="1304261"/>
          <a:ext cx="2599498" cy="225576"/>
        </a:xfrm>
        <a:custGeom>
          <a:avLst/>
          <a:gdLst/>
          <a:ahLst/>
          <a:cxnLst/>
          <a:rect l="0" t="0" r="0" b="0"/>
          <a:pathLst>
            <a:path>
              <a:moveTo>
                <a:pt x="2599498" y="0"/>
              </a:moveTo>
              <a:lnTo>
                <a:pt x="2599498" y="112788"/>
              </a:lnTo>
              <a:lnTo>
                <a:pt x="0" y="112788"/>
              </a:lnTo>
              <a:lnTo>
                <a:pt x="0"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A0AF3-5DB6-41E5-893A-DEBF059A9E4C}">
      <dsp:nvSpPr>
        <dsp:cNvPr id="0" name=""/>
        <dsp:cNvSpPr/>
      </dsp:nvSpPr>
      <dsp:spPr>
        <a:xfrm>
          <a:off x="539402" y="1304261"/>
          <a:ext cx="3899247" cy="225576"/>
        </a:xfrm>
        <a:custGeom>
          <a:avLst/>
          <a:gdLst/>
          <a:ahLst/>
          <a:cxnLst/>
          <a:rect l="0" t="0" r="0" b="0"/>
          <a:pathLst>
            <a:path>
              <a:moveTo>
                <a:pt x="3899247" y="0"/>
              </a:moveTo>
              <a:lnTo>
                <a:pt x="3899247" y="112788"/>
              </a:lnTo>
              <a:lnTo>
                <a:pt x="0" y="112788"/>
              </a:lnTo>
              <a:lnTo>
                <a:pt x="0" y="22557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F32D-F4EA-421A-8158-F0B34FE9DD81}">
      <dsp:nvSpPr>
        <dsp:cNvPr id="0" name=""/>
        <dsp:cNvSpPr/>
      </dsp:nvSpPr>
      <dsp:spPr>
        <a:xfrm>
          <a:off x="3781428" y="523875"/>
          <a:ext cx="1314443" cy="780386"/>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基础功能</a:t>
          </a:r>
        </a:p>
      </dsp:txBody>
      <dsp:txXfrm>
        <a:off x="3781428" y="523875"/>
        <a:ext cx="1314443" cy="780386"/>
      </dsp:txXfrm>
    </dsp:sp>
    <dsp:sp modelId="{7C0E62B4-13AA-4217-A626-B17329DC28A6}">
      <dsp:nvSpPr>
        <dsp:cNvPr id="0" name=""/>
        <dsp:cNvSpPr/>
      </dsp:nvSpPr>
      <dsp:spPr>
        <a:xfrm>
          <a:off x="2316"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用户登录</a:t>
          </a:r>
        </a:p>
      </dsp:txBody>
      <dsp:txXfrm>
        <a:off x="2316" y="1529838"/>
        <a:ext cx="1074172" cy="537086"/>
      </dsp:txXfrm>
    </dsp:sp>
    <dsp:sp modelId="{2339F5B4-3A36-4840-A53F-FD6BBC357806}">
      <dsp:nvSpPr>
        <dsp:cNvPr id="0" name=""/>
        <dsp:cNvSpPr/>
      </dsp:nvSpPr>
      <dsp:spPr>
        <a:xfrm>
          <a:off x="1302065"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课程列表</a:t>
          </a:r>
        </a:p>
      </dsp:txBody>
      <dsp:txXfrm>
        <a:off x="1302065" y="1529838"/>
        <a:ext cx="1074172" cy="537086"/>
      </dsp:txXfrm>
    </dsp:sp>
    <dsp:sp modelId="{623EE811-3664-4646-A833-2F18E0B94946}">
      <dsp:nvSpPr>
        <dsp:cNvPr id="0" name=""/>
        <dsp:cNvSpPr/>
      </dsp:nvSpPr>
      <dsp:spPr>
        <a:xfrm>
          <a:off x="2601814"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作业发布</a:t>
          </a:r>
        </a:p>
      </dsp:txBody>
      <dsp:txXfrm>
        <a:off x="2601814" y="1529838"/>
        <a:ext cx="1074172" cy="537086"/>
      </dsp:txXfrm>
    </dsp:sp>
    <dsp:sp modelId="{624D3FCF-4524-44A6-A130-9A51697D357C}">
      <dsp:nvSpPr>
        <dsp:cNvPr id="0" name=""/>
        <dsp:cNvSpPr/>
      </dsp:nvSpPr>
      <dsp:spPr>
        <a:xfrm>
          <a:off x="3901563"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互评任务分配</a:t>
          </a:r>
        </a:p>
      </dsp:txBody>
      <dsp:txXfrm>
        <a:off x="3901563" y="1529838"/>
        <a:ext cx="1074172" cy="537086"/>
      </dsp:txXfrm>
    </dsp:sp>
    <dsp:sp modelId="{AA8C543A-2EFB-46E4-A201-0FC16D848D43}">
      <dsp:nvSpPr>
        <dsp:cNvPr id="0" name=""/>
        <dsp:cNvSpPr/>
      </dsp:nvSpPr>
      <dsp:spPr>
        <a:xfrm>
          <a:off x="5201312"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成绩评定</a:t>
          </a:r>
        </a:p>
      </dsp:txBody>
      <dsp:txXfrm>
        <a:off x="5201312" y="1529838"/>
        <a:ext cx="1074172" cy="537086"/>
      </dsp:txXfrm>
    </dsp:sp>
    <dsp:sp modelId="{62BAE2B5-AB2F-4D0C-810B-697054C69983}">
      <dsp:nvSpPr>
        <dsp:cNvPr id="0" name=""/>
        <dsp:cNvSpPr/>
      </dsp:nvSpPr>
      <dsp:spPr>
        <a:xfrm>
          <a:off x="6501061"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评阅记录</a:t>
          </a:r>
        </a:p>
      </dsp:txBody>
      <dsp:txXfrm>
        <a:off x="6501061" y="1529838"/>
        <a:ext cx="1074172" cy="537086"/>
      </dsp:txXfrm>
    </dsp:sp>
    <dsp:sp modelId="{57B04D62-F731-4AD9-96BA-B78F3AD22005}">
      <dsp:nvSpPr>
        <dsp:cNvPr id="0" name=""/>
        <dsp:cNvSpPr/>
      </dsp:nvSpPr>
      <dsp:spPr>
        <a:xfrm>
          <a:off x="7800810" y="1529838"/>
          <a:ext cx="1074172" cy="537086"/>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权限控制</a:t>
          </a:r>
        </a:p>
      </dsp:txBody>
      <dsp:txXfrm>
        <a:off x="7800810" y="1529838"/>
        <a:ext cx="1074172" cy="5370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D5AE-B636-4ADC-8533-7F40F04D9810}">
      <dsp:nvSpPr>
        <dsp:cNvPr id="0" name=""/>
        <dsp:cNvSpPr/>
      </dsp:nvSpPr>
      <dsp:spPr>
        <a:xfrm>
          <a:off x="4572000" y="554690"/>
          <a:ext cx="3366408" cy="292126"/>
        </a:xfrm>
        <a:custGeom>
          <a:avLst/>
          <a:gdLst/>
          <a:ahLst/>
          <a:cxnLst/>
          <a:rect l="0" t="0" r="0" b="0"/>
          <a:pathLst>
            <a:path>
              <a:moveTo>
                <a:pt x="0" y="0"/>
              </a:moveTo>
              <a:lnTo>
                <a:pt x="0" y="146063"/>
              </a:lnTo>
              <a:lnTo>
                <a:pt x="3366408" y="146063"/>
              </a:lnTo>
              <a:lnTo>
                <a:pt x="3366408"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707B5-5603-4CA9-8DF1-7178799FA750}">
      <dsp:nvSpPr>
        <dsp:cNvPr id="0" name=""/>
        <dsp:cNvSpPr/>
      </dsp:nvSpPr>
      <dsp:spPr>
        <a:xfrm>
          <a:off x="4572000" y="554690"/>
          <a:ext cx="1522173" cy="292126"/>
        </a:xfrm>
        <a:custGeom>
          <a:avLst/>
          <a:gdLst/>
          <a:ahLst/>
          <a:cxnLst/>
          <a:rect l="0" t="0" r="0" b="0"/>
          <a:pathLst>
            <a:path>
              <a:moveTo>
                <a:pt x="0" y="0"/>
              </a:moveTo>
              <a:lnTo>
                <a:pt x="0" y="146063"/>
              </a:lnTo>
              <a:lnTo>
                <a:pt x="1522173" y="146063"/>
              </a:lnTo>
              <a:lnTo>
                <a:pt x="1522173"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A13BA-7712-4650-9E65-2B00EEB6B128}">
      <dsp:nvSpPr>
        <dsp:cNvPr id="0" name=""/>
        <dsp:cNvSpPr/>
      </dsp:nvSpPr>
      <dsp:spPr>
        <a:xfrm>
          <a:off x="4410968" y="554690"/>
          <a:ext cx="161031" cy="292126"/>
        </a:xfrm>
        <a:custGeom>
          <a:avLst/>
          <a:gdLst/>
          <a:ahLst/>
          <a:cxnLst/>
          <a:rect l="0" t="0" r="0" b="0"/>
          <a:pathLst>
            <a:path>
              <a:moveTo>
                <a:pt x="161031" y="0"/>
              </a:moveTo>
              <a:lnTo>
                <a:pt x="161031"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79F3-6E39-42BA-85F0-825947590E43}">
      <dsp:nvSpPr>
        <dsp:cNvPr id="0" name=""/>
        <dsp:cNvSpPr/>
      </dsp:nvSpPr>
      <dsp:spPr>
        <a:xfrm>
          <a:off x="2727764" y="554690"/>
          <a:ext cx="1844235" cy="292126"/>
        </a:xfrm>
        <a:custGeom>
          <a:avLst/>
          <a:gdLst/>
          <a:ahLst/>
          <a:cxnLst/>
          <a:rect l="0" t="0" r="0" b="0"/>
          <a:pathLst>
            <a:path>
              <a:moveTo>
                <a:pt x="1844235" y="0"/>
              </a:moveTo>
              <a:lnTo>
                <a:pt x="1844235"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A0AF3-5DB6-41E5-893A-DEBF059A9E4C}">
      <dsp:nvSpPr>
        <dsp:cNvPr id="0" name=""/>
        <dsp:cNvSpPr/>
      </dsp:nvSpPr>
      <dsp:spPr>
        <a:xfrm>
          <a:off x="1044560" y="554690"/>
          <a:ext cx="3527439" cy="292126"/>
        </a:xfrm>
        <a:custGeom>
          <a:avLst/>
          <a:gdLst/>
          <a:ahLst/>
          <a:cxnLst/>
          <a:rect l="0" t="0" r="0" b="0"/>
          <a:pathLst>
            <a:path>
              <a:moveTo>
                <a:pt x="3527439" y="0"/>
              </a:moveTo>
              <a:lnTo>
                <a:pt x="3527439"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F32D-F4EA-421A-8158-F0B34FE9DD81}">
      <dsp:nvSpPr>
        <dsp:cNvPr id="0" name=""/>
        <dsp:cNvSpPr/>
      </dsp:nvSpPr>
      <dsp:spPr>
        <a:xfrm>
          <a:off x="3720882" y="693"/>
          <a:ext cx="1702234" cy="553996"/>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扩展功能</a:t>
          </a:r>
        </a:p>
      </dsp:txBody>
      <dsp:txXfrm>
        <a:off x="3720882" y="693"/>
        <a:ext cx="1702234" cy="553996"/>
      </dsp:txXfrm>
    </dsp:sp>
    <dsp:sp modelId="{7C0E62B4-13AA-4217-A626-B17329DC28A6}">
      <dsp:nvSpPr>
        <dsp:cNvPr id="0" name=""/>
        <dsp:cNvSpPr/>
      </dsp:nvSpPr>
      <dsp:spPr>
        <a:xfrm>
          <a:off x="349021"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相似度检测</a:t>
          </a:r>
        </a:p>
      </dsp:txBody>
      <dsp:txXfrm>
        <a:off x="349021" y="846817"/>
        <a:ext cx="1391077" cy="695538"/>
      </dsp:txXfrm>
    </dsp:sp>
    <dsp:sp modelId="{0BC7ECD1-D120-45E5-8ED6-7FD80CFE7490}">
      <dsp:nvSpPr>
        <dsp:cNvPr id="0" name=""/>
        <dsp:cNvSpPr/>
      </dsp:nvSpPr>
      <dsp:spPr>
        <a:xfrm>
          <a:off x="2032225"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自动化测试</a:t>
          </a:r>
        </a:p>
      </dsp:txBody>
      <dsp:txXfrm>
        <a:off x="2032225" y="846817"/>
        <a:ext cx="1391077" cy="695538"/>
      </dsp:txXfrm>
    </dsp:sp>
    <dsp:sp modelId="{04AA72F0-9421-4B1F-B8AF-AA9716D5A9FF}">
      <dsp:nvSpPr>
        <dsp:cNvPr id="0" name=""/>
        <dsp:cNvSpPr/>
      </dsp:nvSpPr>
      <dsp:spPr>
        <a:xfrm>
          <a:off x="3715429"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容器化</a:t>
          </a:r>
        </a:p>
      </dsp:txBody>
      <dsp:txXfrm>
        <a:off x="3715429" y="846817"/>
        <a:ext cx="1391077" cy="695538"/>
      </dsp:txXfrm>
    </dsp:sp>
    <dsp:sp modelId="{52BFD198-1641-40E8-8293-F94B8C47CCCE}">
      <dsp:nvSpPr>
        <dsp:cNvPr id="0" name=""/>
        <dsp:cNvSpPr/>
      </dsp:nvSpPr>
      <dsp:spPr>
        <a:xfrm>
          <a:off x="5398634"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互评任务分配算法比较</a:t>
          </a:r>
          <a:endParaRPr lang="zh-CN" altLang="en-US" sz="2000" kern="1200" dirty="0"/>
        </a:p>
      </dsp:txBody>
      <dsp:txXfrm>
        <a:off x="5398634" y="846817"/>
        <a:ext cx="1391077" cy="695538"/>
      </dsp:txXfrm>
    </dsp:sp>
    <dsp:sp modelId="{57B04D62-F731-4AD9-96BA-B78F3AD22005}">
      <dsp:nvSpPr>
        <dsp:cNvPr id="0" name=""/>
        <dsp:cNvSpPr/>
      </dsp:nvSpPr>
      <dsp:spPr>
        <a:xfrm>
          <a:off x="7081838" y="846817"/>
          <a:ext cx="1713140"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其他自选模块</a:t>
          </a:r>
        </a:p>
      </dsp:txBody>
      <dsp:txXfrm>
        <a:off x="7081838" y="846817"/>
        <a:ext cx="1713140" cy="6955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D5AE-B636-4ADC-8533-7F40F04D9810}">
      <dsp:nvSpPr>
        <dsp:cNvPr id="0" name=""/>
        <dsp:cNvSpPr/>
      </dsp:nvSpPr>
      <dsp:spPr>
        <a:xfrm>
          <a:off x="4572000" y="554690"/>
          <a:ext cx="3366408" cy="292126"/>
        </a:xfrm>
        <a:custGeom>
          <a:avLst/>
          <a:gdLst/>
          <a:ahLst/>
          <a:cxnLst/>
          <a:rect l="0" t="0" r="0" b="0"/>
          <a:pathLst>
            <a:path>
              <a:moveTo>
                <a:pt x="0" y="0"/>
              </a:moveTo>
              <a:lnTo>
                <a:pt x="0" y="146063"/>
              </a:lnTo>
              <a:lnTo>
                <a:pt x="3366408" y="146063"/>
              </a:lnTo>
              <a:lnTo>
                <a:pt x="3366408"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707B5-5603-4CA9-8DF1-7178799FA750}">
      <dsp:nvSpPr>
        <dsp:cNvPr id="0" name=""/>
        <dsp:cNvSpPr/>
      </dsp:nvSpPr>
      <dsp:spPr>
        <a:xfrm>
          <a:off x="4572000" y="554690"/>
          <a:ext cx="1522173" cy="292126"/>
        </a:xfrm>
        <a:custGeom>
          <a:avLst/>
          <a:gdLst/>
          <a:ahLst/>
          <a:cxnLst/>
          <a:rect l="0" t="0" r="0" b="0"/>
          <a:pathLst>
            <a:path>
              <a:moveTo>
                <a:pt x="0" y="0"/>
              </a:moveTo>
              <a:lnTo>
                <a:pt x="0" y="146063"/>
              </a:lnTo>
              <a:lnTo>
                <a:pt x="1522173" y="146063"/>
              </a:lnTo>
              <a:lnTo>
                <a:pt x="1522173"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A13BA-7712-4650-9E65-2B00EEB6B128}">
      <dsp:nvSpPr>
        <dsp:cNvPr id="0" name=""/>
        <dsp:cNvSpPr/>
      </dsp:nvSpPr>
      <dsp:spPr>
        <a:xfrm>
          <a:off x="4410968" y="554690"/>
          <a:ext cx="161031" cy="292126"/>
        </a:xfrm>
        <a:custGeom>
          <a:avLst/>
          <a:gdLst/>
          <a:ahLst/>
          <a:cxnLst/>
          <a:rect l="0" t="0" r="0" b="0"/>
          <a:pathLst>
            <a:path>
              <a:moveTo>
                <a:pt x="161031" y="0"/>
              </a:moveTo>
              <a:lnTo>
                <a:pt x="161031"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79F3-6E39-42BA-85F0-825947590E43}">
      <dsp:nvSpPr>
        <dsp:cNvPr id="0" name=""/>
        <dsp:cNvSpPr/>
      </dsp:nvSpPr>
      <dsp:spPr>
        <a:xfrm>
          <a:off x="2727764" y="554690"/>
          <a:ext cx="1844235" cy="292126"/>
        </a:xfrm>
        <a:custGeom>
          <a:avLst/>
          <a:gdLst/>
          <a:ahLst/>
          <a:cxnLst/>
          <a:rect l="0" t="0" r="0" b="0"/>
          <a:pathLst>
            <a:path>
              <a:moveTo>
                <a:pt x="1844235" y="0"/>
              </a:moveTo>
              <a:lnTo>
                <a:pt x="1844235"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A0AF3-5DB6-41E5-893A-DEBF059A9E4C}">
      <dsp:nvSpPr>
        <dsp:cNvPr id="0" name=""/>
        <dsp:cNvSpPr/>
      </dsp:nvSpPr>
      <dsp:spPr>
        <a:xfrm>
          <a:off x="1044560" y="554690"/>
          <a:ext cx="3527439" cy="292126"/>
        </a:xfrm>
        <a:custGeom>
          <a:avLst/>
          <a:gdLst/>
          <a:ahLst/>
          <a:cxnLst/>
          <a:rect l="0" t="0" r="0" b="0"/>
          <a:pathLst>
            <a:path>
              <a:moveTo>
                <a:pt x="3527439" y="0"/>
              </a:moveTo>
              <a:lnTo>
                <a:pt x="3527439"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F32D-F4EA-421A-8158-F0B34FE9DD81}">
      <dsp:nvSpPr>
        <dsp:cNvPr id="0" name=""/>
        <dsp:cNvSpPr/>
      </dsp:nvSpPr>
      <dsp:spPr>
        <a:xfrm>
          <a:off x="3720882" y="693"/>
          <a:ext cx="1702234" cy="553996"/>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扩展功能</a:t>
          </a:r>
        </a:p>
      </dsp:txBody>
      <dsp:txXfrm>
        <a:off x="3720882" y="693"/>
        <a:ext cx="1702234" cy="553996"/>
      </dsp:txXfrm>
    </dsp:sp>
    <dsp:sp modelId="{7C0E62B4-13AA-4217-A626-B17329DC28A6}">
      <dsp:nvSpPr>
        <dsp:cNvPr id="0" name=""/>
        <dsp:cNvSpPr/>
      </dsp:nvSpPr>
      <dsp:spPr>
        <a:xfrm>
          <a:off x="349021"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相似度检测</a:t>
          </a:r>
        </a:p>
      </dsp:txBody>
      <dsp:txXfrm>
        <a:off x="349021" y="846817"/>
        <a:ext cx="1391077" cy="695538"/>
      </dsp:txXfrm>
    </dsp:sp>
    <dsp:sp modelId="{0BC7ECD1-D120-45E5-8ED6-7FD80CFE7490}">
      <dsp:nvSpPr>
        <dsp:cNvPr id="0" name=""/>
        <dsp:cNvSpPr/>
      </dsp:nvSpPr>
      <dsp:spPr>
        <a:xfrm>
          <a:off x="2032225"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自动化测试</a:t>
          </a:r>
        </a:p>
      </dsp:txBody>
      <dsp:txXfrm>
        <a:off x="2032225" y="846817"/>
        <a:ext cx="1391077" cy="695538"/>
      </dsp:txXfrm>
    </dsp:sp>
    <dsp:sp modelId="{04AA72F0-9421-4B1F-B8AF-AA9716D5A9FF}">
      <dsp:nvSpPr>
        <dsp:cNvPr id="0" name=""/>
        <dsp:cNvSpPr/>
      </dsp:nvSpPr>
      <dsp:spPr>
        <a:xfrm>
          <a:off x="3715429"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容器化</a:t>
          </a:r>
        </a:p>
      </dsp:txBody>
      <dsp:txXfrm>
        <a:off x="3715429" y="846817"/>
        <a:ext cx="1391077" cy="695538"/>
      </dsp:txXfrm>
    </dsp:sp>
    <dsp:sp modelId="{52BFD198-1641-40E8-8293-F94B8C47CCCE}">
      <dsp:nvSpPr>
        <dsp:cNvPr id="0" name=""/>
        <dsp:cNvSpPr/>
      </dsp:nvSpPr>
      <dsp:spPr>
        <a:xfrm>
          <a:off x="5398634"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互评任务分配算法比较</a:t>
          </a:r>
          <a:endParaRPr lang="zh-CN" altLang="en-US" sz="2000" kern="1200" dirty="0"/>
        </a:p>
      </dsp:txBody>
      <dsp:txXfrm>
        <a:off x="5398634" y="846817"/>
        <a:ext cx="1391077" cy="695538"/>
      </dsp:txXfrm>
    </dsp:sp>
    <dsp:sp modelId="{57B04D62-F731-4AD9-96BA-B78F3AD22005}">
      <dsp:nvSpPr>
        <dsp:cNvPr id="0" name=""/>
        <dsp:cNvSpPr/>
      </dsp:nvSpPr>
      <dsp:spPr>
        <a:xfrm>
          <a:off x="7081838" y="846817"/>
          <a:ext cx="1713140"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其他自选模块</a:t>
          </a:r>
        </a:p>
      </dsp:txBody>
      <dsp:txXfrm>
        <a:off x="7081838" y="846817"/>
        <a:ext cx="1713140" cy="6955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D5AE-B636-4ADC-8533-7F40F04D9810}">
      <dsp:nvSpPr>
        <dsp:cNvPr id="0" name=""/>
        <dsp:cNvSpPr/>
      </dsp:nvSpPr>
      <dsp:spPr>
        <a:xfrm>
          <a:off x="4572000" y="554690"/>
          <a:ext cx="3366408" cy="292126"/>
        </a:xfrm>
        <a:custGeom>
          <a:avLst/>
          <a:gdLst/>
          <a:ahLst/>
          <a:cxnLst/>
          <a:rect l="0" t="0" r="0" b="0"/>
          <a:pathLst>
            <a:path>
              <a:moveTo>
                <a:pt x="0" y="0"/>
              </a:moveTo>
              <a:lnTo>
                <a:pt x="0" y="146063"/>
              </a:lnTo>
              <a:lnTo>
                <a:pt x="3366408" y="146063"/>
              </a:lnTo>
              <a:lnTo>
                <a:pt x="3366408"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707B5-5603-4CA9-8DF1-7178799FA750}">
      <dsp:nvSpPr>
        <dsp:cNvPr id="0" name=""/>
        <dsp:cNvSpPr/>
      </dsp:nvSpPr>
      <dsp:spPr>
        <a:xfrm>
          <a:off x="4572000" y="554690"/>
          <a:ext cx="1522173" cy="292126"/>
        </a:xfrm>
        <a:custGeom>
          <a:avLst/>
          <a:gdLst/>
          <a:ahLst/>
          <a:cxnLst/>
          <a:rect l="0" t="0" r="0" b="0"/>
          <a:pathLst>
            <a:path>
              <a:moveTo>
                <a:pt x="0" y="0"/>
              </a:moveTo>
              <a:lnTo>
                <a:pt x="0" y="146063"/>
              </a:lnTo>
              <a:lnTo>
                <a:pt x="1522173" y="146063"/>
              </a:lnTo>
              <a:lnTo>
                <a:pt x="1522173"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A13BA-7712-4650-9E65-2B00EEB6B128}">
      <dsp:nvSpPr>
        <dsp:cNvPr id="0" name=""/>
        <dsp:cNvSpPr/>
      </dsp:nvSpPr>
      <dsp:spPr>
        <a:xfrm>
          <a:off x="4410968" y="554690"/>
          <a:ext cx="161031" cy="292126"/>
        </a:xfrm>
        <a:custGeom>
          <a:avLst/>
          <a:gdLst/>
          <a:ahLst/>
          <a:cxnLst/>
          <a:rect l="0" t="0" r="0" b="0"/>
          <a:pathLst>
            <a:path>
              <a:moveTo>
                <a:pt x="161031" y="0"/>
              </a:moveTo>
              <a:lnTo>
                <a:pt x="161031"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79F3-6E39-42BA-85F0-825947590E43}">
      <dsp:nvSpPr>
        <dsp:cNvPr id="0" name=""/>
        <dsp:cNvSpPr/>
      </dsp:nvSpPr>
      <dsp:spPr>
        <a:xfrm>
          <a:off x="2727764" y="554690"/>
          <a:ext cx="1844235" cy="292126"/>
        </a:xfrm>
        <a:custGeom>
          <a:avLst/>
          <a:gdLst/>
          <a:ahLst/>
          <a:cxnLst/>
          <a:rect l="0" t="0" r="0" b="0"/>
          <a:pathLst>
            <a:path>
              <a:moveTo>
                <a:pt x="1844235" y="0"/>
              </a:moveTo>
              <a:lnTo>
                <a:pt x="1844235"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A0AF3-5DB6-41E5-893A-DEBF059A9E4C}">
      <dsp:nvSpPr>
        <dsp:cNvPr id="0" name=""/>
        <dsp:cNvSpPr/>
      </dsp:nvSpPr>
      <dsp:spPr>
        <a:xfrm>
          <a:off x="1044560" y="554690"/>
          <a:ext cx="3527439" cy="292126"/>
        </a:xfrm>
        <a:custGeom>
          <a:avLst/>
          <a:gdLst/>
          <a:ahLst/>
          <a:cxnLst/>
          <a:rect l="0" t="0" r="0" b="0"/>
          <a:pathLst>
            <a:path>
              <a:moveTo>
                <a:pt x="3527439" y="0"/>
              </a:moveTo>
              <a:lnTo>
                <a:pt x="3527439"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F32D-F4EA-421A-8158-F0B34FE9DD81}">
      <dsp:nvSpPr>
        <dsp:cNvPr id="0" name=""/>
        <dsp:cNvSpPr/>
      </dsp:nvSpPr>
      <dsp:spPr>
        <a:xfrm>
          <a:off x="3720882" y="693"/>
          <a:ext cx="1702234" cy="553996"/>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扩展功能</a:t>
          </a:r>
        </a:p>
      </dsp:txBody>
      <dsp:txXfrm>
        <a:off x="3720882" y="693"/>
        <a:ext cx="1702234" cy="553996"/>
      </dsp:txXfrm>
    </dsp:sp>
    <dsp:sp modelId="{7C0E62B4-13AA-4217-A626-B17329DC28A6}">
      <dsp:nvSpPr>
        <dsp:cNvPr id="0" name=""/>
        <dsp:cNvSpPr/>
      </dsp:nvSpPr>
      <dsp:spPr>
        <a:xfrm>
          <a:off x="349021"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相似度检测</a:t>
          </a:r>
        </a:p>
      </dsp:txBody>
      <dsp:txXfrm>
        <a:off x="349021" y="846817"/>
        <a:ext cx="1391077" cy="695538"/>
      </dsp:txXfrm>
    </dsp:sp>
    <dsp:sp modelId="{0BC7ECD1-D120-45E5-8ED6-7FD80CFE7490}">
      <dsp:nvSpPr>
        <dsp:cNvPr id="0" name=""/>
        <dsp:cNvSpPr/>
      </dsp:nvSpPr>
      <dsp:spPr>
        <a:xfrm>
          <a:off x="2032225"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自动化测试</a:t>
          </a:r>
        </a:p>
      </dsp:txBody>
      <dsp:txXfrm>
        <a:off x="2032225" y="846817"/>
        <a:ext cx="1391077" cy="695538"/>
      </dsp:txXfrm>
    </dsp:sp>
    <dsp:sp modelId="{04AA72F0-9421-4B1F-B8AF-AA9716D5A9FF}">
      <dsp:nvSpPr>
        <dsp:cNvPr id="0" name=""/>
        <dsp:cNvSpPr/>
      </dsp:nvSpPr>
      <dsp:spPr>
        <a:xfrm>
          <a:off x="3715429"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容器化</a:t>
          </a:r>
        </a:p>
      </dsp:txBody>
      <dsp:txXfrm>
        <a:off x="3715429" y="846817"/>
        <a:ext cx="1391077" cy="695538"/>
      </dsp:txXfrm>
    </dsp:sp>
    <dsp:sp modelId="{52BFD198-1641-40E8-8293-F94B8C47CCCE}">
      <dsp:nvSpPr>
        <dsp:cNvPr id="0" name=""/>
        <dsp:cNvSpPr/>
      </dsp:nvSpPr>
      <dsp:spPr>
        <a:xfrm>
          <a:off x="5398634"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互评任务分配算法比较</a:t>
          </a:r>
          <a:endParaRPr lang="zh-CN" altLang="en-US" sz="2000" kern="1200" dirty="0"/>
        </a:p>
      </dsp:txBody>
      <dsp:txXfrm>
        <a:off x="5398634" y="846817"/>
        <a:ext cx="1391077" cy="695538"/>
      </dsp:txXfrm>
    </dsp:sp>
    <dsp:sp modelId="{57B04D62-F731-4AD9-96BA-B78F3AD22005}">
      <dsp:nvSpPr>
        <dsp:cNvPr id="0" name=""/>
        <dsp:cNvSpPr/>
      </dsp:nvSpPr>
      <dsp:spPr>
        <a:xfrm>
          <a:off x="7081838" y="846817"/>
          <a:ext cx="1713140"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其他自选模块</a:t>
          </a:r>
        </a:p>
      </dsp:txBody>
      <dsp:txXfrm>
        <a:off x="7081838" y="846817"/>
        <a:ext cx="1713140" cy="6955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D5AE-B636-4ADC-8533-7F40F04D9810}">
      <dsp:nvSpPr>
        <dsp:cNvPr id="0" name=""/>
        <dsp:cNvSpPr/>
      </dsp:nvSpPr>
      <dsp:spPr>
        <a:xfrm>
          <a:off x="4572000" y="554690"/>
          <a:ext cx="3366408" cy="292126"/>
        </a:xfrm>
        <a:custGeom>
          <a:avLst/>
          <a:gdLst/>
          <a:ahLst/>
          <a:cxnLst/>
          <a:rect l="0" t="0" r="0" b="0"/>
          <a:pathLst>
            <a:path>
              <a:moveTo>
                <a:pt x="0" y="0"/>
              </a:moveTo>
              <a:lnTo>
                <a:pt x="0" y="146063"/>
              </a:lnTo>
              <a:lnTo>
                <a:pt x="3366408" y="146063"/>
              </a:lnTo>
              <a:lnTo>
                <a:pt x="3366408"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707B5-5603-4CA9-8DF1-7178799FA750}">
      <dsp:nvSpPr>
        <dsp:cNvPr id="0" name=""/>
        <dsp:cNvSpPr/>
      </dsp:nvSpPr>
      <dsp:spPr>
        <a:xfrm>
          <a:off x="4572000" y="554690"/>
          <a:ext cx="1522173" cy="292126"/>
        </a:xfrm>
        <a:custGeom>
          <a:avLst/>
          <a:gdLst/>
          <a:ahLst/>
          <a:cxnLst/>
          <a:rect l="0" t="0" r="0" b="0"/>
          <a:pathLst>
            <a:path>
              <a:moveTo>
                <a:pt x="0" y="0"/>
              </a:moveTo>
              <a:lnTo>
                <a:pt x="0" y="146063"/>
              </a:lnTo>
              <a:lnTo>
                <a:pt x="1522173" y="146063"/>
              </a:lnTo>
              <a:lnTo>
                <a:pt x="1522173"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A13BA-7712-4650-9E65-2B00EEB6B128}">
      <dsp:nvSpPr>
        <dsp:cNvPr id="0" name=""/>
        <dsp:cNvSpPr/>
      </dsp:nvSpPr>
      <dsp:spPr>
        <a:xfrm>
          <a:off x="4410968" y="554690"/>
          <a:ext cx="161031" cy="292126"/>
        </a:xfrm>
        <a:custGeom>
          <a:avLst/>
          <a:gdLst/>
          <a:ahLst/>
          <a:cxnLst/>
          <a:rect l="0" t="0" r="0" b="0"/>
          <a:pathLst>
            <a:path>
              <a:moveTo>
                <a:pt x="161031" y="0"/>
              </a:moveTo>
              <a:lnTo>
                <a:pt x="161031"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79F3-6E39-42BA-85F0-825947590E43}">
      <dsp:nvSpPr>
        <dsp:cNvPr id="0" name=""/>
        <dsp:cNvSpPr/>
      </dsp:nvSpPr>
      <dsp:spPr>
        <a:xfrm>
          <a:off x="2727764" y="554690"/>
          <a:ext cx="1844235" cy="292126"/>
        </a:xfrm>
        <a:custGeom>
          <a:avLst/>
          <a:gdLst/>
          <a:ahLst/>
          <a:cxnLst/>
          <a:rect l="0" t="0" r="0" b="0"/>
          <a:pathLst>
            <a:path>
              <a:moveTo>
                <a:pt x="1844235" y="0"/>
              </a:moveTo>
              <a:lnTo>
                <a:pt x="1844235"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A0AF3-5DB6-41E5-893A-DEBF059A9E4C}">
      <dsp:nvSpPr>
        <dsp:cNvPr id="0" name=""/>
        <dsp:cNvSpPr/>
      </dsp:nvSpPr>
      <dsp:spPr>
        <a:xfrm>
          <a:off x="1044560" y="554690"/>
          <a:ext cx="3527439" cy="292126"/>
        </a:xfrm>
        <a:custGeom>
          <a:avLst/>
          <a:gdLst/>
          <a:ahLst/>
          <a:cxnLst/>
          <a:rect l="0" t="0" r="0" b="0"/>
          <a:pathLst>
            <a:path>
              <a:moveTo>
                <a:pt x="3527439" y="0"/>
              </a:moveTo>
              <a:lnTo>
                <a:pt x="3527439" y="146063"/>
              </a:lnTo>
              <a:lnTo>
                <a:pt x="0" y="146063"/>
              </a:lnTo>
              <a:lnTo>
                <a:pt x="0" y="292126"/>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EF32D-F4EA-421A-8158-F0B34FE9DD81}">
      <dsp:nvSpPr>
        <dsp:cNvPr id="0" name=""/>
        <dsp:cNvSpPr/>
      </dsp:nvSpPr>
      <dsp:spPr>
        <a:xfrm>
          <a:off x="3720882" y="693"/>
          <a:ext cx="1702234" cy="553996"/>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扩展功能</a:t>
          </a:r>
        </a:p>
      </dsp:txBody>
      <dsp:txXfrm>
        <a:off x="3720882" y="693"/>
        <a:ext cx="1702234" cy="553996"/>
      </dsp:txXfrm>
    </dsp:sp>
    <dsp:sp modelId="{7C0E62B4-13AA-4217-A626-B17329DC28A6}">
      <dsp:nvSpPr>
        <dsp:cNvPr id="0" name=""/>
        <dsp:cNvSpPr/>
      </dsp:nvSpPr>
      <dsp:spPr>
        <a:xfrm>
          <a:off x="349021"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相似度检测</a:t>
          </a:r>
        </a:p>
      </dsp:txBody>
      <dsp:txXfrm>
        <a:off x="349021" y="846817"/>
        <a:ext cx="1391077" cy="695538"/>
      </dsp:txXfrm>
    </dsp:sp>
    <dsp:sp modelId="{0BC7ECD1-D120-45E5-8ED6-7FD80CFE7490}">
      <dsp:nvSpPr>
        <dsp:cNvPr id="0" name=""/>
        <dsp:cNvSpPr/>
      </dsp:nvSpPr>
      <dsp:spPr>
        <a:xfrm>
          <a:off x="2032225"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自动化测试</a:t>
          </a:r>
        </a:p>
      </dsp:txBody>
      <dsp:txXfrm>
        <a:off x="2032225" y="846817"/>
        <a:ext cx="1391077" cy="695538"/>
      </dsp:txXfrm>
    </dsp:sp>
    <dsp:sp modelId="{04AA72F0-9421-4B1F-B8AF-AA9716D5A9FF}">
      <dsp:nvSpPr>
        <dsp:cNvPr id="0" name=""/>
        <dsp:cNvSpPr/>
      </dsp:nvSpPr>
      <dsp:spPr>
        <a:xfrm>
          <a:off x="3715429"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容器化</a:t>
          </a:r>
        </a:p>
      </dsp:txBody>
      <dsp:txXfrm>
        <a:off x="3715429" y="846817"/>
        <a:ext cx="1391077" cy="695538"/>
      </dsp:txXfrm>
    </dsp:sp>
    <dsp:sp modelId="{52BFD198-1641-40E8-8293-F94B8C47CCCE}">
      <dsp:nvSpPr>
        <dsp:cNvPr id="0" name=""/>
        <dsp:cNvSpPr/>
      </dsp:nvSpPr>
      <dsp:spPr>
        <a:xfrm>
          <a:off x="5398634" y="846817"/>
          <a:ext cx="1391077"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rPr>
            <a:t>互评任务分配算法比较</a:t>
          </a:r>
        </a:p>
      </dsp:txBody>
      <dsp:txXfrm>
        <a:off x="5398634" y="846817"/>
        <a:ext cx="1391077" cy="695538"/>
      </dsp:txXfrm>
    </dsp:sp>
    <dsp:sp modelId="{57B04D62-F731-4AD9-96BA-B78F3AD22005}">
      <dsp:nvSpPr>
        <dsp:cNvPr id="0" name=""/>
        <dsp:cNvSpPr/>
      </dsp:nvSpPr>
      <dsp:spPr>
        <a:xfrm>
          <a:off x="7081838" y="846817"/>
          <a:ext cx="1713140" cy="695538"/>
        </a:xfrm>
        <a:prstGeom prst="rec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其他自选模块</a:t>
          </a:r>
        </a:p>
      </dsp:txBody>
      <dsp:txXfrm>
        <a:off x="7081838" y="846817"/>
        <a:ext cx="1713140" cy="695538"/>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238" cy="466725"/>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latinLnBrk="0">
              <a:defRPr lang="zh-CN" sz="1200"/>
            </a:lvl1pPr>
          </a:lstStyle>
          <a:p>
            <a:fld id="{E574AC39-44E6-425E-AF49-CF7D189F346F}" type="datetimeFigureOut">
              <a:rPr lang="en-US" altLang="zh-CN" smtClean="0">
                <a:ea typeface="Microsoft YaHei UI" panose="020B0503020204020204" pitchFamily="34" charset="-122"/>
              </a:rPr>
              <a:t>9/8/2023</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latinLnBrk="0">
              <a:defRPr lang="zh-CN" sz="1200"/>
            </a:lvl1pPr>
          </a:lstStyle>
          <a:p>
            <a:fld id="{6320F472-929B-459B-8D82-2FABCC5B32A0}"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ea typeface="Microsoft YaHei UI" panose="020B0503020204020204" pitchFamily="34" charset="-122"/>
              </a:defRPr>
            </a:lvl1pPr>
          </a:lstStyle>
          <a:p>
            <a:fld id="{DF2775BC-6312-42C7-B7C5-EA6783C2D9CA}" type="datetimeFigureOut">
              <a:rPr lang="en-US" altLang="zh-CN" smtClean="0"/>
              <a:pPr/>
              <a:t>9/8/2023</a:t>
            </a:fld>
            <a:endParaRPr lang="zh-CN" altLang="en-US" dirty="0"/>
          </a:p>
        </p:txBody>
      </p:sp>
      <p:sp>
        <p:nvSpPr>
          <p:cNvPr id="4" name="幻灯片图像占位符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zh-CN" dirty="0"/>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ea typeface="Microsoft YaHei UI" panose="020B0503020204020204" pitchFamily="34" charset="-122"/>
              </a:defRPr>
            </a:lvl1pPr>
          </a:lstStyle>
          <a:p>
            <a:fld id="{67F715A1-4ADC-44E0-9587-804FF39D6B22}" type="slidenum">
              <a:rPr lang="en-US" altLang="zh-CN" smtClean="0"/>
              <a:pPr/>
              <a:t>‹#›</a:t>
            </a:fld>
            <a:endParaRPr lang="en-US" altLang="zh-CN" dirty="0"/>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259822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287751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0365"/>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0FF0622-75E4-48B8-A617-5428CA5926CE}" type="datetimeFigureOut">
              <a:rPr lang="en-US" altLang="zh-CN" smtClean="0"/>
              <a:pPr/>
              <a:t>9/8/2023</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32029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367859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6"/>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60783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3"/>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3"/>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BA875541-8164-4CC7-9F2F-6F0C49BB858D}" type="slidenum">
              <a:rPr lang="en-US" altLang="zh-CN" smtClean="0"/>
              <a:t>‹#›</a:t>
            </a:fld>
            <a:endParaRPr lang="zh-CN" altLang="en-US"/>
          </a:p>
        </p:txBody>
      </p:sp>
      <p:cxnSp>
        <p:nvCxnSpPr>
          <p:cNvPr id="8" name="直接连接符 7">
            <a:extLst>
              <a:ext uri="{FF2B5EF4-FFF2-40B4-BE49-F238E27FC236}">
                <a16:creationId xmlns:a16="http://schemas.microsoft.com/office/drawing/2014/main" id="{B71F980B-0563-4F42-BABF-9082C6EB5EC4}"/>
              </a:ext>
            </a:extLst>
          </p:cNvPr>
          <p:cNvCxnSpPr>
            <a:cxnSpLocks/>
          </p:cNvCxnSpPr>
          <p:nvPr userDrawn="1"/>
        </p:nvCxnSpPr>
        <p:spPr>
          <a:xfrm>
            <a:off x="122548" y="1396355"/>
            <a:ext cx="8867208"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463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2"/>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3"/>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7553"/>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BA875541-8164-4CC7-9F2F-6F0C49BB858D}" type="slidenum">
              <a:rPr lang="en-US" altLang="zh-CN"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2179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BA875541-8164-4CC7-9F2F-6F0C49BB858D}" type="slidenum">
              <a:rPr lang="en-US" altLang="zh-CN"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862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0622-75E4-48B8-A617-5428CA5926CE}" type="datetimeFigureOut">
              <a:rPr lang="zh-CN" altLang="en-US" smtClean="0"/>
              <a:t>2023/9/8</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BA875541-8164-4CC7-9F2F-6F0C49BB858D}" type="slidenum">
              <a:rPr lang="en-US" altLang="zh-CN" smtClean="0"/>
              <a:t>‹#›</a:t>
            </a:fld>
            <a:endParaRPr lang="zh-CN" altLang="en-US"/>
          </a:p>
        </p:txBody>
      </p:sp>
    </p:spTree>
    <p:extLst>
      <p:ext uri="{BB962C8B-B14F-4D97-AF65-F5344CB8AC3E}">
        <p14:creationId xmlns:p14="http://schemas.microsoft.com/office/powerpoint/2010/main" val="178605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3"/>
            <a:ext cx="2948940" cy="1600197"/>
          </a:xfrm>
        </p:spPr>
        <p:txBody>
          <a:bodyPr anchor="b">
            <a:normAutofit/>
          </a:bodyPr>
          <a:lstStyle>
            <a:lvl1pPr>
              <a:defRPr sz="24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F0622-75E4-48B8-A617-5428CA5926CE}" type="datetimeFigureOut">
              <a:rPr lang="en-US" altLang="zh-CN" smtClean="0"/>
              <a:pPr/>
              <a:t>9/8/2023</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41650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FF0622-75E4-48B8-A617-5428CA5926CE}" type="datetimeFigureOut">
              <a:rPr lang="en-US" altLang="zh-CN" smtClean="0"/>
              <a:pPr/>
              <a:t>9/8/2023</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56557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3"/>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40FF0622-75E4-48B8-A617-5428CA5926CE}" type="datetimeFigureOut">
              <a:rPr lang="en-US" altLang="zh-CN" smtClean="0"/>
              <a:pPr/>
              <a:t>9/8/2023</a:t>
            </a:fld>
            <a:endParaRPr lang="zh-CN" alt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6463145" y="6356353"/>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A875541-8164-4CC7-9F2F-6F0C49BB858D}" type="slidenum">
              <a:rPr lang="en-US" altLang="zh-CN" smtClean="0"/>
              <a:pPr/>
              <a:t>‹#›</a:t>
            </a:fld>
            <a:endParaRPr lang="en-US" altLang="zh-CN" dirty="0"/>
          </a:p>
        </p:txBody>
      </p:sp>
      <p:pic>
        <p:nvPicPr>
          <p:cNvPr id="7" name="图片 6">
            <a:extLst>
              <a:ext uri="{FF2B5EF4-FFF2-40B4-BE49-F238E27FC236}">
                <a16:creationId xmlns:a16="http://schemas.microsoft.com/office/drawing/2014/main" id="{B528822E-928B-4340-8D14-26CEFF716484}"/>
              </a:ext>
            </a:extLst>
          </p:cNvPr>
          <p:cNvPicPr/>
          <p:nvPr userDrawn="1"/>
        </p:nvPicPr>
        <p:blipFill rotWithShape="1">
          <a:blip r:embed="rId13">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8199452" y="136522"/>
            <a:ext cx="864096" cy="864096"/>
          </a:xfrm>
          <a:prstGeom prst="rect">
            <a:avLst/>
          </a:prstGeom>
        </p:spPr>
      </p:pic>
    </p:spTree>
    <p:extLst>
      <p:ext uri="{BB962C8B-B14F-4D97-AF65-F5344CB8AC3E}">
        <p14:creationId xmlns:p14="http://schemas.microsoft.com/office/powerpoint/2010/main" val="364591362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000000"/>
                </a:solidFill>
                <a:effectLst/>
              </a:rPr>
              <a:t>专业课程综合实训</a:t>
            </a:r>
            <a:r>
              <a:rPr lang="en-US" altLang="zh-CN" dirty="0">
                <a:solidFill>
                  <a:srgbClr val="000000"/>
                </a:solidFill>
                <a:effectLst/>
              </a:rPr>
              <a:t>III</a:t>
            </a:r>
            <a:endParaRPr lang="zh-CN" dirty="0"/>
          </a:p>
        </p:txBody>
      </p:sp>
      <p:sp>
        <p:nvSpPr>
          <p:cNvPr id="3" name="副标题 2"/>
          <p:cNvSpPr>
            <a:spLocks noGrp="1"/>
          </p:cNvSpPr>
          <p:nvPr>
            <p:ph type="subTitle" idx="1"/>
          </p:nvPr>
        </p:nvSpPr>
        <p:spPr>
          <a:xfrm>
            <a:off x="1143000" y="4019324"/>
            <a:ext cx="6858000" cy="1655762"/>
          </a:xfrm>
        </p:spPr>
        <p:txBody>
          <a:bodyPr>
            <a:normAutofit/>
          </a:bodyPr>
          <a:lstStyle/>
          <a:p>
            <a:r>
              <a:rPr lang="en-US" altLang="zh-CN" sz="2800" b="1" dirty="0">
                <a:solidFill>
                  <a:srgbClr val="C00000"/>
                </a:solidFill>
              </a:rPr>
              <a:t>1 </a:t>
            </a:r>
            <a:r>
              <a:rPr lang="zh-CN" altLang="en-US" sz="2800" b="1" dirty="0">
                <a:solidFill>
                  <a:srgbClr val="C00000"/>
                </a:solidFill>
              </a:rPr>
              <a:t>团队组建</a:t>
            </a:r>
            <a:r>
              <a:rPr lang="zh-CN" altLang="en-US" sz="2800" b="1">
                <a:solidFill>
                  <a:srgbClr val="C00000"/>
                </a:solidFill>
              </a:rPr>
              <a:t>与项目确立</a:t>
            </a:r>
            <a:endParaRPr lang="zh-CN" altLang="en-US" sz="2800" b="1" dirty="0">
              <a:solidFill>
                <a:srgbClr val="C00000"/>
              </a:solidFill>
            </a:endParaRP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项目要求</a:t>
            </a:r>
            <a:endParaRPr lang="zh-CN" b="1" dirty="0"/>
          </a:p>
        </p:txBody>
      </p:sp>
      <p:sp>
        <p:nvSpPr>
          <p:cNvPr id="3" name="内容占位符 2"/>
          <p:cNvSpPr>
            <a:spLocks noGrp="1"/>
          </p:cNvSpPr>
          <p:nvPr>
            <p:ph sz="half" idx="1"/>
          </p:nvPr>
        </p:nvSpPr>
        <p:spPr>
          <a:xfrm>
            <a:off x="452994" y="1691322"/>
            <a:ext cx="8238012" cy="4367893"/>
          </a:xfrm>
        </p:spPr>
        <p:txBody>
          <a:bodyPr>
            <a:noAutofit/>
          </a:bodyPr>
          <a:lstStyle/>
          <a:p>
            <a:pPr>
              <a:spcBef>
                <a:spcPts val="600"/>
              </a:spcBef>
              <a:spcAft>
                <a:spcPts val="600"/>
              </a:spcAft>
            </a:pPr>
            <a:r>
              <a:rPr lang="zh-CN" altLang="en-US" sz="2400" b="1" dirty="0">
                <a:solidFill>
                  <a:srgbClr val="FF0000"/>
                </a:solidFill>
              </a:rPr>
              <a:t>基于同伴学习的作业互评系统</a:t>
            </a:r>
            <a:endParaRPr lang="en-US" altLang="zh-CN" sz="2400" b="1" dirty="0">
              <a:solidFill>
                <a:srgbClr val="FF0000"/>
              </a:solidFill>
            </a:endParaRPr>
          </a:p>
          <a:p>
            <a:pPr>
              <a:spcBef>
                <a:spcPts val="600"/>
              </a:spcBef>
              <a:spcAft>
                <a:spcPts val="600"/>
              </a:spcAft>
            </a:pPr>
            <a:endParaRPr lang="zh-CN" sz="2400" dirty="0">
              <a:solidFill>
                <a:srgbClr val="00B0F0"/>
              </a:solidFill>
            </a:endParaRPr>
          </a:p>
        </p:txBody>
      </p:sp>
      <p:sp>
        <p:nvSpPr>
          <p:cNvPr id="12" name="文本框 11">
            <a:extLst>
              <a:ext uri="{FF2B5EF4-FFF2-40B4-BE49-F238E27FC236}">
                <a16:creationId xmlns:a16="http://schemas.microsoft.com/office/drawing/2014/main" id="{B54B3411-5355-4A89-8A6A-FF864F54683F}"/>
              </a:ext>
            </a:extLst>
          </p:cNvPr>
          <p:cNvSpPr txBox="1"/>
          <p:nvPr/>
        </p:nvSpPr>
        <p:spPr>
          <a:xfrm>
            <a:off x="1313398" y="2318131"/>
            <a:ext cx="1647826" cy="954107"/>
          </a:xfrm>
          <a:prstGeom prst="rect">
            <a:avLst/>
          </a:prstGeom>
          <a:noFill/>
        </p:spPr>
        <p:txBody>
          <a:bodyPr wrap="square">
            <a:spAutoFit/>
          </a:bodyPr>
          <a:lstStyle/>
          <a:p>
            <a:pPr algn="ctr"/>
            <a:r>
              <a:rPr lang="zh-CN" altLang="en-US" sz="2800" dirty="0"/>
              <a:t>总体     用例图</a:t>
            </a:r>
          </a:p>
        </p:txBody>
      </p:sp>
      <p:pic>
        <p:nvPicPr>
          <p:cNvPr id="5" name="图片 4">
            <a:extLst>
              <a:ext uri="{FF2B5EF4-FFF2-40B4-BE49-F238E27FC236}">
                <a16:creationId xmlns:a16="http://schemas.microsoft.com/office/drawing/2014/main" id="{3FC51941-5B66-41DA-8439-13EFBD660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754" y="2037559"/>
            <a:ext cx="4591049" cy="4454681"/>
          </a:xfrm>
          <a:prstGeom prst="rect">
            <a:avLst/>
          </a:prstGeom>
        </p:spPr>
      </p:pic>
      <p:sp>
        <p:nvSpPr>
          <p:cNvPr id="15" name="文本框 14">
            <a:extLst>
              <a:ext uri="{FF2B5EF4-FFF2-40B4-BE49-F238E27FC236}">
                <a16:creationId xmlns:a16="http://schemas.microsoft.com/office/drawing/2014/main" id="{C776251E-3C16-43C2-B2C5-BB2D41952DA1}"/>
              </a:ext>
            </a:extLst>
          </p:cNvPr>
          <p:cNvSpPr txBox="1"/>
          <p:nvPr/>
        </p:nvSpPr>
        <p:spPr>
          <a:xfrm>
            <a:off x="112197" y="3546703"/>
            <a:ext cx="4050228" cy="3139321"/>
          </a:xfrm>
          <a:prstGeom prst="rect">
            <a:avLst/>
          </a:prstGeom>
          <a:noFill/>
          <a:ln>
            <a:solidFill>
              <a:schemeClr val="tx1"/>
            </a:solidFill>
          </a:ln>
        </p:spPr>
        <p:txBody>
          <a:bodyPr wrap="square">
            <a:spAutoFit/>
          </a:bodyPr>
          <a:lstStyle/>
          <a:p>
            <a:pPr marL="342900" indent="-342900">
              <a:buFont typeface="+mj-ea"/>
              <a:buAutoNum type="circleNumDbPlain"/>
            </a:pPr>
            <a:r>
              <a:rPr lang="zh-CN" altLang="en-US" dirty="0"/>
              <a:t>学生可以提交各自的作业</a:t>
            </a:r>
          </a:p>
          <a:p>
            <a:pPr marL="342900" indent="-342900">
              <a:buFont typeface="+mj-ea"/>
              <a:buAutoNum type="circleNumDbPlain"/>
            </a:pPr>
            <a:r>
              <a:rPr lang="zh-CN" altLang="en-US" dirty="0"/>
              <a:t>教师可以在系统中布置作业</a:t>
            </a:r>
          </a:p>
          <a:p>
            <a:pPr marL="342900" indent="-342900">
              <a:buFont typeface="+mj-ea"/>
              <a:buAutoNum type="circleNumDbPlain"/>
            </a:pPr>
            <a:r>
              <a:rPr lang="zh-CN" altLang="en-US" dirty="0"/>
              <a:t>教师可以进行作业互评的任务分配</a:t>
            </a:r>
          </a:p>
          <a:p>
            <a:pPr marL="342900" indent="-342900">
              <a:buFont typeface="+mj-ea"/>
              <a:buAutoNum type="circleNumDbPlain"/>
            </a:pPr>
            <a:r>
              <a:rPr lang="zh-CN" altLang="en-US" dirty="0"/>
              <a:t>学生在收到评阅任务后，可以对作业打分并提交评分理由</a:t>
            </a:r>
          </a:p>
          <a:p>
            <a:pPr marL="342900" indent="-342900">
              <a:buFont typeface="+mj-ea"/>
              <a:buAutoNum type="circleNumDbPlain"/>
            </a:pPr>
            <a:r>
              <a:rPr lang="zh-CN" altLang="en-US" dirty="0"/>
              <a:t>学生可以查看自己的评阅记录</a:t>
            </a:r>
          </a:p>
          <a:p>
            <a:pPr marL="342900" indent="-342900">
              <a:buFont typeface="+mj-ea"/>
              <a:buAutoNum type="circleNumDbPlain"/>
            </a:pPr>
            <a:r>
              <a:rPr lang="zh-CN" altLang="en-US" dirty="0"/>
              <a:t>教师与助教可以通过查看评阅记录对学生的互评结果进行审核</a:t>
            </a:r>
          </a:p>
          <a:p>
            <a:pPr marL="342900" indent="-342900">
              <a:buFont typeface="+mj-ea"/>
              <a:buAutoNum type="circleNumDbPlain"/>
            </a:pPr>
            <a:r>
              <a:rPr lang="zh-CN" altLang="en-US" dirty="0"/>
              <a:t>教师可以在课程中心查看所负责的所有课堂</a:t>
            </a:r>
          </a:p>
          <a:p>
            <a:pPr marL="342900" indent="-342900">
              <a:buFont typeface="+mj-ea"/>
              <a:buAutoNum type="circleNumDbPlain"/>
            </a:pPr>
            <a:r>
              <a:rPr lang="zh-CN" altLang="en-US" dirty="0"/>
              <a:t>教师可以查看成绩的统计及分析</a:t>
            </a:r>
          </a:p>
        </p:txBody>
      </p:sp>
    </p:spTree>
    <p:extLst>
      <p:ext uri="{BB962C8B-B14F-4D97-AF65-F5344CB8AC3E}">
        <p14:creationId xmlns:p14="http://schemas.microsoft.com/office/powerpoint/2010/main" val="30793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项目要求</a:t>
            </a:r>
            <a:endParaRPr lang="zh-CN" b="1" dirty="0"/>
          </a:p>
        </p:txBody>
      </p:sp>
      <p:sp>
        <p:nvSpPr>
          <p:cNvPr id="3" name="内容占位符 2"/>
          <p:cNvSpPr>
            <a:spLocks noGrp="1"/>
          </p:cNvSpPr>
          <p:nvPr>
            <p:ph sz="half" idx="1"/>
          </p:nvPr>
        </p:nvSpPr>
        <p:spPr>
          <a:xfrm>
            <a:off x="452994" y="1691322"/>
            <a:ext cx="8238012" cy="4367893"/>
          </a:xfrm>
        </p:spPr>
        <p:txBody>
          <a:bodyPr>
            <a:noAutofit/>
          </a:bodyPr>
          <a:lstStyle/>
          <a:p>
            <a:pPr>
              <a:spcBef>
                <a:spcPts val="600"/>
              </a:spcBef>
              <a:spcAft>
                <a:spcPts val="600"/>
              </a:spcAft>
            </a:pPr>
            <a:r>
              <a:rPr lang="zh-CN" altLang="en-US" sz="2400" b="1" dirty="0">
                <a:solidFill>
                  <a:srgbClr val="FF0000"/>
                </a:solidFill>
              </a:rPr>
              <a:t>基于同伴学习的作业互评系统</a:t>
            </a:r>
            <a:endParaRPr lang="en-US" altLang="zh-CN" sz="2400" b="1" dirty="0">
              <a:solidFill>
                <a:srgbClr val="FF0000"/>
              </a:solidFill>
            </a:endParaRPr>
          </a:p>
          <a:p>
            <a:pPr>
              <a:spcBef>
                <a:spcPts val="600"/>
              </a:spcBef>
              <a:spcAft>
                <a:spcPts val="600"/>
              </a:spcAft>
            </a:pPr>
            <a:endParaRPr lang="zh-CN" sz="2400" dirty="0">
              <a:solidFill>
                <a:srgbClr val="00B0F0"/>
              </a:solidFill>
            </a:endParaRPr>
          </a:p>
        </p:txBody>
      </p:sp>
      <p:pic>
        <p:nvPicPr>
          <p:cNvPr id="10" name="图片 9">
            <a:extLst>
              <a:ext uri="{FF2B5EF4-FFF2-40B4-BE49-F238E27FC236}">
                <a16:creationId xmlns:a16="http://schemas.microsoft.com/office/drawing/2014/main" id="{2FED62E4-7A7D-4FD6-87AD-F34133EB2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0" y="229710"/>
            <a:ext cx="3438525" cy="6504289"/>
          </a:xfrm>
          <a:prstGeom prst="rect">
            <a:avLst/>
          </a:prstGeom>
        </p:spPr>
      </p:pic>
      <p:sp>
        <p:nvSpPr>
          <p:cNvPr id="12" name="文本框 11">
            <a:extLst>
              <a:ext uri="{FF2B5EF4-FFF2-40B4-BE49-F238E27FC236}">
                <a16:creationId xmlns:a16="http://schemas.microsoft.com/office/drawing/2014/main" id="{B54B3411-5355-4A89-8A6A-FF864F54683F}"/>
              </a:ext>
            </a:extLst>
          </p:cNvPr>
          <p:cNvSpPr txBox="1"/>
          <p:nvPr/>
        </p:nvSpPr>
        <p:spPr>
          <a:xfrm>
            <a:off x="1685925" y="3314700"/>
            <a:ext cx="1647826" cy="954107"/>
          </a:xfrm>
          <a:prstGeom prst="rect">
            <a:avLst/>
          </a:prstGeom>
          <a:noFill/>
        </p:spPr>
        <p:txBody>
          <a:bodyPr wrap="square">
            <a:spAutoFit/>
          </a:bodyPr>
          <a:lstStyle/>
          <a:p>
            <a:pPr algn="ctr"/>
            <a:r>
              <a:rPr lang="zh-CN" altLang="en-US" sz="2800" dirty="0"/>
              <a:t>业务</a:t>
            </a:r>
            <a:endParaRPr lang="en-US" altLang="zh-CN" sz="2800" dirty="0"/>
          </a:p>
          <a:p>
            <a:pPr algn="ctr"/>
            <a:r>
              <a:rPr lang="zh-CN" altLang="en-US" sz="2800" dirty="0"/>
              <a:t>流程图</a:t>
            </a:r>
          </a:p>
        </p:txBody>
      </p:sp>
      <p:cxnSp>
        <p:nvCxnSpPr>
          <p:cNvPr id="14" name="直接箭头连接符 13">
            <a:extLst>
              <a:ext uri="{FF2B5EF4-FFF2-40B4-BE49-F238E27FC236}">
                <a16:creationId xmlns:a16="http://schemas.microsoft.com/office/drawing/2014/main" id="{C6D8D6AD-7A3F-4510-B24B-71FFB0FB2BC9}"/>
              </a:ext>
            </a:extLst>
          </p:cNvPr>
          <p:cNvCxnSpPr>
            <a:cxnSpLocks/>
          </p:cNvCxnSpPr>
          <p:nvPr/>
        </p:nvCxnSpPr>
        <p:spPr>
          <a:xfrm>
            <a:off x="6096000" y="2510472"/>
            <a:ext cx="1038225" cy="0"/>
          </a:xfrm>
          <a:prstGeom prst="straightConnector1">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85FD661-948D-4F39-8611-702B66E889B3}"/>
              </a:ext>
            </a:extLst>
          </p:cNvPr>
          <p:cNvCxnSpPr>
            <a:cxnSpLocks/>
          </p:cNvCxnSpPr>
          <p:nvPr/>
        </p:nvCxnSpPr>
        <p:spPr>
          <a:xfrm>
            <a:off x="6096000" y="3120072"/>
            <a:ext cx="1038225" cy="0"/>
          </a:xfrm>
          <a:prstGeom prst="straightConnector1">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EE410B5-8CF9-4FC3-954A-B140441B2F20}"/>
              </a:ext>
            </a:extLst>
          </p:cNvPr>
          <p:cNvCxnSpPr>
            <a:cxnSpLocks/>
          </p:cNvCxnSpPr>
          <p:nvPr/>
        </p:nvCxnSpPr>
        <p:spPr>
          <a:xfrm flipH="1">
            <a:off x="6096000" y="2615247"/>
            <a:ext cx="1038225" cy="413703"/>
          </a:xfrm>
          <a:prstGeom prst="straightConnector1">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07DB4B8-2998-42B9-B795-4F7FD58C2D9A}"/>
              </a:ext>
            </a:extLst>
          </p:cNvPr>
          <p:cNvCxnSpPr>
            <a:cxnSpLocks/>
          </p:cNvCxnSpPr>
          <p:nvPr/>
        </p:nvCxnSpPr>
        <p:spPr>
          <a:xfrm flipV="1">
            <a:off x="6096000" y="5162550"/>
            <a:ext cx="971550" cy="605472"/>
          </a:xfrm>
          <a:prstGeom prst="straightConnector1">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56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1</a:t>
            </a:r>
            <a:r>
              <a:rPr lang="zh-CN" altLang="en-US" sz="2400" dirty="0"/>
              <a:t>、功能模块</a:t>
            </a:r>
            <a:endParaRPr lang="en-US" altLang="zh-CN" sz="2400" dirty="0"/>
          </a:p>
          <a:p>
            <a:r>
              <a:rPr lang="zh-CN" altLang="en-US" sz="2400" dirty="0"/>
              <a:t>（</a:t>
            </a:r>
            <a:r>
              <a:rPr lang="en-US" altLang="zh-CN" sz="2400" dirty="0"/>
              <a:t>1</a:t>
            </a:r>
            <a:r>
              <a:rPr lang="zh-CN" altLang="en-US" sz="2400" dirty="0"/>
              <a:t>）基础功能（</a:t>
            </a:r>
            <a:r>
              <a:rPr lang="zh-CN" altLang="en-US" sz="2400" b="1" dirty="0">
                <a:solidFill>
                  <a:srgbClr val="FF0000"/>
                </a:solidFill>
              </a:rPr>
              <a:t>必须完成</a:t>
            </a:r>
            <a:r>
              <a:rPr lang="zh-CN" altLang="en-US" sz="2400" dirty="0"/>
              <a:t>）</a:t>
            </a:r>
            <a:endParaRPr lang="en-US" altLang="zh-CN" sz="2400" dirty="0">
              <a:solidFill>
                <a:srgbClr val="FF0000"/>
              </a:solidFill>
            </a:endParaRPr>
          </a:p>
          <a:p>
            <a:endParaRPr lang="en-US" altLang="zh-CN" sz="2400" dirty="0"/>
          </a:p>
        </p:txBody>
      </p:sp>
      <p:graphicFrame>
        <p:nvGraphicFramePr>
          <p:cNvPr id="4" name="图示 3">
            <a:extLst>
              <a:ext uri="{FF2B5EF4-FFF2-40B4-BE49-F238E27FC236}">
                <a16:creationId xmlns:a16="http://schemas.microsoft.com/office/drawing/2014/main" id="{9F13F051-9526-45DE-AB57-01F4FF6CB1BF}"/>
              </a:ext>
            </a:extLst>
          </p:cNvPr>
          <p:cNvGraphicFramePr/>
          <p:nvPr>
            <p:extLst>
              <p:ext uri="{D42A27DB-BD31-4B8C-83A1-F6EECF244321}">
                <p14:modId xmlns:p14="http://schemas.microsoft.com/office/powerpoint/2010/main" val="2589072906"/>
              </p:ext>
            </p:extLst>
          </p:nvPr>
        </p:nvGraphicFramePr>
        <p:xfrm>
          <a:off x="133350" y="3228975"/>
          <a:ext cx="88773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72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1</a:t>
            </a:r>
            <a:r>
              <a:rPr lang="zh-CN" altLang="en-US" sz="2400" dirty="0"/>
              <a:t>、功能模块</a:t>
            </a:r>
            <a:endParaRPr lang="en-US" altLang="zh-CN" sz="2400" dirty="0"/>
          </a:p>
          <a:p>
            <a:r>
              <a:rPr lang="zh-CN" altLang="en-US" sz="2400" dirty="0"/>
              <a:t>（</a:t>
            </a:r>
            <a:r>
              <a:rPr lang="en-US" altLang="zh-CN" sz="2400" dirty="0"/>
              <a:t>2</a:t>
            </a:r>
            <a:r>
              <a:rPr lang="zh-CN" altLang="en-US" sz="2400" dirty="0"/>
              <a:t>）扩展功能（</a:t>
            </a:r>
            <a:r>
              <a:rPr lang="zh-CN" altLang="en-US" sz="2400" b="1" dirty="0">
                <a:solidFill>
                  <a:srgbClr val="00B0F0"/>
                </a:solidFill>
              </a:rPr>
              <a:t>选择完成</a:t>
            </a:r>
            <a:r>
              <a:rPr lang="zh-CN" altLang="en-US" sz="2400" dirty="0"/>
              <a:t>）</a:t>
            </a:r>
            <a:endParaRPr lang="en-US" altLang="zh-CN" sz="2400" dirty="0"/>
          </a:p>
        </p:txBody>
      </p:sp>
      <p:sp>
        <p:nvSpPr>
          <p:cNvPr id="6" name="文本框 5">
            <a:extLst>
              <a:ext uri="{FF2B5EF4-FFF2-40B4-BE49-F238E27FC236}">
                <a16:creationId xmlns:a16="http://schemas.microsoft.com/office/drawing/2014/main" id="{E86EB9E8-6AD6-46FB-92C0-F57F2048544F}"/>
              </a:ext>
            </a:extLst>
          </p:cNvPr>
          <p:cNvSpPr txBox="1"/>
          <p:nvPr/>
        </p:nvSpPr>
        <p:spPr>
          <a:xfrm>
            <a:off x="633844" y="5156200"/>
            <a:ext cx="7986281" cy="1323439"/>
          </a:xfrm>
          <a:prstGeom prst="rect">
            <a:avLst/>
          </a:prstGeom>
          <a:noFill/>
        </p:spPr>
        <p:txBody>
          <a:bodyPr wrap="square">
            <a:spAutoFit/>
          </a:bodyPr>
          <a:lstStyle/>
          <a:p>
            <a:r>
              <a:rPr lang="zh-CN" altLang="en-US" sz="2000" b="1" dirty="0">
                <a:solidFill>
                  <a:srgbClr val="FF0000"/>
                </a:solidFill>
              </a:rPr>
              <a:t>相似度检测</a:t>
            </a:r>
            <a:r>
              <a:rPr lang="zh-CN" altLang="en-US" sz="2000" dirty="0"/>
              <a:t>：选择一门专业课程，为该课程定制相似度检测模块。</a:t>
            </a:r>
            <a:endParaRPr lang="en-US" altLang="zh-CN" sz="2000" dirty="0"/>
          </a:p>
          <a:p>
            <a:r>
              <a:rPr lang="zh-CN" altLang="en-US" sz="2000" dirty="0"/>
              <a:t>例如，针对程序设计作业比较学生提交的代码与其他学生的代码之间的相似度，如文本匹配、语法分析（抽象语法树）和基于机器学习的方法等。不同课程</a:t>
            </a:r>
            <a:r>
              <a:rPr lang="en-US" altLang="zh-CN" sz="2000" dirty="0"/>
              <a:t>/</a:t>
            </a:r>
            <a:r>
              <a:rPr lang="zh-CN" altLang="en-US" sz="2000" dirty="0"/>
              <a:t>不同类型作业应有相对应的相似度检测模块</a:t>
            </a:r>
          </a:p>
        </p:txBody>
      </p:sp>
      <p:graphicFrame>
        <p:nvGraphicFramePr>
          <p:cNvPr id="7" name="图示 6">
            <a:extLst>
              <a:ext uri="{FF2B5EF4-FFF2-40B4-BE49-F238E27FC236}">
                <a16:creationId xmlns:a16="http://schemas.microsoft.com/office/drawing/2014/main" id="{A4B5F88F-239B-4F7C-B2D9-F92393A5B0DF}"/>
              </a:ext>
            </a:extLst>
          </p:cNvPr>
          <p:cNvGraphicFramePr/>
          <p:nvPr>
            <p:extLst>
              <p:ext uri="{D42A27DB-BD31-4B8C-83A1-F6EECF244321}">
                <p14:modId xmlns:p14="http://schemas.microsoft.com/office/powerpoint/2010/main" val="52852691"/>
              </p:ext>
            </p:extLst>
          </p:nvPr>
        </p:nvGraphicFramePr>
        <p:xfrm>
          <a:off x="0" y="3429000"/>
          <a:ext cx="9144000" cy="15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09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1</a:t>
            </a:r>
            <a:r>
              <a:rPr lang="zh-CN" altLang="en-US" sz="2400" dirty="0"/>
              <a:t>、功能模块</a:t>
            </a:r>
            <a:endParaRPr lang="en-US" altLang="zh-CN" sz="2400" dirty="0"/>
          </a:p>
          <a:p>
            <a:r>
              <a:rPr lang="zh-CN" altLang="en-US" sz="2400" dirty="0"/>
              <a:t>（</a:t>
            </a:r>
            <a:r>
              <a:rPr lang="en-US" altLang="zh-CN" sz="2400" dirty="0"/>
              <a:t>2</a:t>
            </a:r>
            <a:r>
              <a:rPr lang="zh-CN" altLang="en-US" sz="2400" dirty="0"/>
              <a:t>）扩展功能（</a:t>
            </a:r>
            <a:r>
              <a:rPr lang="zh-CN" altLang="en-US" sz="2400" b="1" dirty="0">
                <a:solidFill>
                  <a:srgbClr val="00B0F0"/>
                </a:solidFill>
              </a:rPr>
              <a:t>选择完成</a:t>
            </a:r>
            <a:r>
              <a:rPr lang="zh-CN" altLang="en-US" sz="2400" dirty="0"/>
              <a:t>）</a:t>
            </a:r>
            <a:endParaRPr lang="en-US" altLang="zh-CN" sz="2400" dirty="0"/>
          </a:p>
        </p:txBody>
      </p:sp>
      <p:sp>
        <p:nvSpPr>
          <p:cNvPr id="6" name="文本框 5">
            <a:extLst>
              <a:ext uri="{FF2B5EF4-FFF2-40B4-BE49-F238E27FC236}">
                <a16:creationId xmlns:a16="http://schemas.microsoft.com/office/drawing/2014/main" id="{E86EB9E8-6AD6-46FB-92C0-F57F2048544F}"/>
              </a:ext>
            </a:extLst>
          </p:cNvPr>
          <p:cNvSpPr txBox="1"/>
          <p:nvPr/>
        </p:nvSpPr>
        <p:spPr>
          <a:xfrm>
            <a:off x="633844" y="5244673"/>
            <a:ext cx="7986281" cy="1015663"/>
          </a:xfrm>
          <a:prstGeom prst="rect">
            <a:avLst/>
          </a:prstGeom>
          <a:noFill/>
        </p:spPr>
        <p:txBody>
          <a:bodyPr wrap="square">
            <a:spAutoFit/>
          </a:bodyPr>
          <a:lstStyle/>
          <a:p>
            <a:r>
              <a:rPr lang="zh-CN" altLang="en-US" sz="2000" b="1" dirty="0">
                <a:solidFill>
                  <a:srgbClr val="FF0000"/>
                </a:solidFill>
              </a:rPr>
              <a:t>自动化测试</a:t>
            </a:r>
            <a:r>
              <a:rPr lang="zh-CN" altLang="en-US" sz="2000" dirty="0"/>
              <a:t>：学生可以使用</a:t>
            </a:r>
            <a:r>
              <a:rPr lang="en-US" altLang="zh-CN" sz="2000" dirty="0"/>
              <a:t>Selenium</a:t>
            </a:r>
            <a:r>
              <a:rPr lang="zh-CN" altLang="en-US" sz="2000" dirty="0"/>
              <a:t>（</a:t>
            </a:r>
            <a:r>
              <a:rPr lang="en-US" altLang="zh-CN" sz="2000" dirty="0"/>
              <a:t>Web</a:t>
            </a:r>
            <a:r>
              <a:rPr lang="zh-CN" altLang="en-US" sz="2000" dirty="0"/>
              <a:t>）、</a:t>
            </a:r>
            <a:r>
              <a:rPr lang="en-US" altLang="zh-CN" sz="2000" dirty="0"/>
              <a:t>Appium</a:t>
            </a:r>
            <a:r>
              <a:rPr lang="zh-CN" altLang="en-US" sz="2000" dirty="0"/>
              <a:t>（移动端）框架进行自动化测试。通过编写自动化测试脚本来模拟用户操作、验证系统功能和收集测试结果</a:t>
            </a:r>
          </a:p>
        </p:txBody>
      </p:sp>
      <p:graphicFrame>
        <p:nvGraphicFramePr>
          <p:cNvPr id="8" name="图示 7">
            <a:extLst>
              <a:ext uri="{FF2B5EF4-FFF2-40B4-BE49-F238E27FC236}">
                <a16:creationId xmlns:a16="http://schemas.microsoft.com/office/drawing/2014/main" id="{DC07F8A1-994F-407F-B27C-CC05F338406B}"/>
              </a:ext>
            </a:extLst>
          </p:cNvPr>
          <p:cNvGraphicFramePr/>
          <p:nvPr>
            <p:extLst>
              <p:ext uri="{D42A27DB-BD31-4B8C-83A1-F6EECF244321}">
                <p14:modId xmlns:p14="http://schemas.microsoft.com/office/powerpoint/2010/main" val="855488654"/>
              </p:ext>
            </p:extLst>
          </p:nvPr>
        </p:nvGraphicFramePr>
        <p:xfrm>
          <a:off x="0" y="3429000"/>
          <a:ext cx="9144000" cy="15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52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1</a:t>
            </a:r>
            <a:r>
              <a:rPr lang="zh-CN" altLang="en-US" sz="2400" dirty="0"/>
              <a:t>、功能模块</a:t>
            </a:r>
            <a:endParaRPr lang="en-US" altLang="zh-CN" sz="2400" dirty="0"/>
          </a:p>
          <a:p>
            <a:r>
              <a:rPr lang="zh-CN" altLang="en-US" sz="2400" dirty="0"/>
              <a:t>（</a:t>
            </a:r>
            <a:r>
              <a:rPr lang="en-US" altLang="zh-CN" sz="2400" dirty="0"/>
              <a:t>2</a:t>
            </a:r>
            <a:r>
              <a:rPr lang="zh-CN" altLang="en-US" sz="2400" dirty="0"/>
              <a:t>）扩展功能（</a:t>
            </a:r>
            <a:r>
              <a:rPr lang="zh-CN" altLang="en-US" sz="2400" b="1" dirty="0">
                <a:solidFill>
                  <a:srgbClr val="00B0F0"/>
                </a:solidFill>
              </a:rPr>
              <a:t>选择完成</a:t>
            </a:r>
            <a:r>
              <a:rPr lang="zh-CN" altLang="en-US" sz="2400" dirty="0"/>
              <a:t>）</a:t>
            </a:r>
            <a:endParaRPr lang="en-US" altLang="zh-CN" sz="2400" dirty="0"/>
          </a:p>
        </p:txBody>
      </p:sp>
      <p:sp>
        <p:nvSpPr>
          <p:cNvPr id="6" name="文本框 5">
            <a:extLst>
              <a:ext uri="{FF2B5EF4-FFF2-40B4-BE49-F238E27FC236}">
                <a16:creationId xmlns:a16="http://schemas.microsoft.com/office/drawing/2014/main" id="{E86EB9E8-6AD6-46FB-92C0-F57F2048544F}"/>
              </a:ext>
            </a:extLst>
          </p:cNvPr>
          <p:cNvSpPr txBox="1"/>
          <p:nvPr/>
        </p:nvSpPr>
        <p:spPr>
          <a:xfrm>
            <a:off x="1260979" y="5552449"/>
            <a:ext cx="6622041" cy="400110"/>
          </a:xfrm>
          <a:prstGeom prst="rect">
            <a:avLst/>
          </a:prstGeom>
          <a:noFill/>
        </p:spPr>
        <p:txBody>
          <a:bodyPr wrap="square">
            <a:spAutoFit/>
          </a:bodyPr>
          <a:lstStyle/>
          <a:p>
            <a:r>
              <a:rPr lang="zh-CN" altLang="en-US" sz="2000" b="1" dirty="0">
                <a:solidFill>
                  <a:srgbClr val="FF0000"/>
                </a:solidFill>
              </a:rPr>
              <a:t>容器化</a:t>
            </a:r>
            <a:r>
              <a:rPr lang="zh-CN" altLang="en-US" sz="2000" dirty="0"/>
              <a:t>：利用</a:t>
            </a:r>
            <a:r>
              <a:rPr lang="en-US" altLang="zh-CN" sz="2000" dirty="0"/>
              <a:t>Docker</a:t>
            </a:r>
            <a:r>
              <a:rPr lang="zh-CN" altLang="en-US" sz="2000" dirty="0"/>
              <a:t>或其他技术实现软件的快速交付</a:t>
            </a:r>
          </a:p>
        </p:txBody>
      </p:sp>
      <p:graphicFrame>
        <p:nvGraphicFramePr>
          <p:cNvPr id="7" name="图示 6">
            <a:extLst>
              <a:ext uri="{FF2B5EF4-FFF2-40B4-BE49-F238E27FC236}">
                <a16:creationId xmlns:a16="http://schemas.microsoft.com/office/drawing/2014/main" id="{519C286F-D57C-4B0B-8286-32359AF7B952}"/>
              </a:ext>
            </a:extLst>
          </p:cNvPr>
          <p:cNvGraphicFramePr/>
          <p:nvPr>
            <p:extLst>
              <p:ext uri="{D42A27DB-BD31-4B8C-83A1-F6EECF244321}">
                <p14:modId xmlns:p14="http://schemas.microsoft.com/office/powerpoint/2010/main" val="480956888"/>
              </p:ext>
            </p:extLst>
          </p:nvPr>
        </p:nvGraphicFramePr>
        <p:xfrm>
          <a:off x="0" y="3429000"/>
          <a:ext cx="9144000" cy="15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92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1</a:t>
            </a:r>
            <a:r>
              <a:rPr lang="zh-CN" altLang="en-US" sz="2400" dirty="0"/>
              <a:t>、功能模块</a:t>
            </a:r>
            <a:endParaRPr lang="en-US" altLang="zh-CN" sz="2400" dirty="0"/>
          </a:p>
          <a:p>
            <a:r>
              <a:rPr lang="zh-CN" altLang="en-US" sz="2400" dirty="0"/>
              <a:t>（</a:t>
            </a:r>
            <a:r>
              <a:rPr lang="en-US" altLang="zh-CN" sz="2400" dirty="0"/>
              <a:t>2</a:t>
            </a:r>
            <a:r>
              <a:rPr lang="zh-CN" altLang="en-US" sz="2400" dirty="0"/>
              <a:t>）扩展功能（</a:t>
            </a:r>
            <a:r>
              <a:rPr lang="zh-CN" altLang="en-US" sz="2400" b="1" dirty="0">
                <a:solidFill>
                  <a:srgbClr val="00B0F0"/>
                </a:solidFill>
              </a:rPr>
              <a:t>选择完成</a:t>
            </a:r>
            <a:r>
              <a:rPr lang="zh-CN" altLang="en-US" sz="2400" dirty="0"/>
              <a:t>）</a:t>
            </a:r>
            <a:endParaRPr lang="en-US" altLang="zh-CN" sz="2400" dirty="0"/>
          </a:p>
        </p:txBody>
      </p:sp>
      <p:sp>
        <p:nvSpPr>
          <p:cNvPr id="6" name="文本框 5">
            <a:extLst>
              <a:ext uri="{FF2B5EF4-FFF2-40B4-BE49-F238E27FC236}">
                <a16:creationId xmlns:a16="http://schemas.microsoft.com/office/drawing/2014/main" id="{E86EB9E8-6AD6-46FB-92C0-F57F2048544F}"/>
              </a:ext>
            </a:extLst>
          </p:cNvPr>
          <p:cNvSpPr txBox="1"/>
          <p:nvPr/>
        </p:nvSpPr>
        <p:spPr>
          <a:xfrm>
            <a:off x="401600" y="5372559"/>
            <a:ext cx="8340800" cy="400110"/>
          </a:xfrm>
          <a:prstGeom prst="rect">
            <a:avLst/>
          </a:prstGeom>
          <a:noFill/>
        </p:spPr>
        <p:txBody>
          <a:bodyPr wrap="square">
            <a:spAutoFit/>
          </a:bodyPr>
          <a:lstStyle/>
          <a:p>
            <a:r>
              <a:rPr lang="zh-CN" altLang="en-US" sz="2000" b="1" dirty="0">
                <a:solidFill>
                  <a:srgbClr val="FF0000"/>
                </a:solidFill>
              </a:rPr>
              <a:t>互评任务分配算法比较</a:t>
            </a:r>
            <a:r>
              <a:rPr lang="zh-CN" altLang="en-US" sz="2000" dirty="0"/>
              <a:t>：设计</a:t>
            </a:r>
            <a:r>
              <a:rPr lang="zh-CN" altLang="en-US" sz="2000" dirty="0">
                <a:solidFill>
                  <a:srgbClr val="7030A0"/>
                </a:solidFill>
              </a:rPr>
              <a:t>多种</a:t>
            </a:r>
            <a:r>
              <a:rPr lang="zh-CN" altLang="en-US" sz="2000" dirty="0"/>
              <a:t>任务分配算法，比较不同算法的优缺点</a:t>
            </a:r>
          </a:p>
        </p:txBody>
      </p:sp>
      <p:graphicFrame>
        <p:nvGraphicFramePr>
          <p:cNvPr id="7" name="图示 6">
            <a:extLst>
              <a:ext uri="{FF2B5EF4-FFF2-40B4-BE49-F238E27FC236}">
                <a16:creationId xmlns:a16="http://schemas.microsoft.com/office/drawing/2014/main" id="{519C286F-D57C-4B0B-8286-32359AF7B952}"/>
              </a:ext>
            </a:extLst>
          </p:cNvPr>
          <p:cNvGraphicFramePr/>
          <p:nvPr>
            <p:extLst>
              <p:ext uri="{D42A27DB-BD31-4B8C-83A1-F6EECF244321}">
                <p14:modId xmlns:p14="http://schemas.microsoft.com/office/powerpoint/2010/main" val="3346166390"/>
              </p:ext>
            </p:extLst>
          </p:nvPr>
        </p:nvGraphicFramePr>
        <p:xfrm>
          <a:off x="0" y="3429000"/>
          <a:ext cx="9144000" cy="15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0C4FD701-7E66-4F02-8E96-A9C3A74BC178}"/>
              </a:ext>
            </a:extLst>
          </p:cNvPr>
          <p:cNvSpPr txBox="1"/>
          <p:nvPr/>
        </p:nvSpPr>
        <p:spPr>
          <a:xfrm>
            <a:off x="1749351" y="5892862"/>
            <a:ext cx="5343600" cy="400110"/>
          </a:xfrm>
          <a:prstGeom prst="rect">
            <a:avLst/>
          </a:prstGeom>
          <a:noFill/>
        </p:spPr>
        <p:txBody>
          <a:bodyPr wrap="square">
            <a:spAutoFit/>
          </a:bodyPr>
          <a:lstStyle/>
          <a:p>
            <a:r>
              <a:rPr lang="zh-CN" altLang="en-US" sz="2000" b="1" dirty="0">
                <a:solidFill>
                  <a:srgbClr val="00B0F0"/>
                </a:solidFill>
              </a:rPr>
              <a:t>参考资料：互评任务分配算法可参考论文</a:t>
            </a:r>
            <a:r>
              <a:rPr lang="en-US" altLang="zh-CN" sz="2000" b="1" dirty="0">
                <a:solidFill>
                  <a:srgbClr val="00B0F0"/>
                </a:solidFill>
              </a:rPr>
              <a:t>.7z</a:t>
            </a:r>
            <a:endParaRPr lang="zh-CN" altLang="en-US" sz="2000" dirty="0">
              <a:solidFill>
                <a:srgbClr val="00B0F0"/>
              </a:solidFill>
            </a:endParaRPr>
          </a:p>
        </p:txBody>
      </p:sp>
    </p:spTree>
    <p:extLst>
      <p:ext uri="{BB962C8B-B14F-4D97-AF65-F5344CB8AC3E}">
        <p14:creationId xmlns:p14="http://schemas.microsoft.com/office/powerpoint/2010/main" val="352932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1</a:t>
            </a:r>
            <a:r>
              <a:rPr lang="zh-CN" altLang="en-US" sz="2400" dirty="0"/>
              <a:t>、功能模块</a:t>
            </a:r>
            <a:endParaRPr lang="en-US" altLang="zh-CN" sz="2400" dirty="0"/>
          </a:p>
          <a:p>
            <a:r>
              <a:rPr lang="zh-CN" altLang="en-US" sz="2400" dirty="0"/>
              <a:t>（</a:t>
            </a:r>
            <a:r>
              <a:rPr lang="en-US" altLang="zh-CN" sz="2400" dirty="0"/>
              <a:t>2</a:t>
            </a:r>
            <a:r>
              <a:rPr lang="zh-CN" altLang="en-US" sz="2400" dirty="0"/>
              <a:t>）扩展功能（</a:t>
            </a:r>
            <a:r>
              <a:rPr lang="zh-CN" altLang="en-US" sz="2400" b="1" dirty="0">
                <a:solidFill>
                  <a:srgbClr val="00B0F0"/>
                </a:solidFill>
              </a:rPr>
              <a:t>选择完成</a:t>
            </a:r>
            <a:r>
              <a:rPr lang="zh-CN" altLang="en-US" sz="2400" dirty="0"/>
              <a:t>）</a:t>
            </a:r>
            <a:endParaRPr lang="en-US" altLang="zh-CN" sz="2400" dirty="0"/>
          </a:p>
        </p:txBody>
      </p:sp>
      <p:sp>
        <p:nvSpPr>
          <p:cNvPr id="6" name="文本框 5">
            <a:extLst>
              <a:ext uri="{FF2B5EF4-FFF2-40B4-BE49-F238E27FC236}">
                <a16:creationId xmlns:a16="http://schemas.microsoft.com/office/drawing/2014/main" id="{E86EB9E8-6AD6-46FB-92C0-F57F2048544F}"/>
              </a:ext>
            </a:extLst>
          </p:cNvPr>
          <p:cNvSpPr txBox="1"/>
          <p:nvPr/>
        </p:nvSpPr>
        <p:spPr>
          <a:xfrm>
            <a:off x="2376450" y="5629771"/>
            <a:ext cx="4583150" cy="400110"/>
          </a:xfrm>
          <a:prstGeom prst="rect">
            <a:avLst/>
          </a:prstGeom>
          <a:noFill/>
        </p:spPr>
        <p:txBody>
          <a:bodyPr wrap="square">
            <a:spAutoFit/>
          </a:bodyPr>
          <a:lstStyle/>
          <a:p>
            <a:r>
              <a:rPr lang="zh-CN" altLang="en-US" sz="2000" b="1" dirty="0">
                <a:solidFill>
                  <a:srgbClr val="FF0000"/>
                </a:solidFill>
              </a:rPr>
              <a:t>其他自选模块</a:t>
            </a:r>
            <a:r>
              <a:rPr lang="zh-CN" altLang="en-US" sz="2000" dirty="0"/>
              <a:t>：自主设计其他功能模块</a:t>
            </a:r>
          </a:p>
        </p:txBody>
      </p:sp>
      <p:graphicFrame>
        <p:nvGraphicFramePr>
          <p:cNvPr id="7" name="图示 6">
            <a:extLst>
              <a:ext uri="{FF2B5EF4-FFF2-40B4-BE49-F238E27FC236}">
                <a16:creationId xmlns:a16="http://schemas.microsoft.com/office/drawing/2014/main" id="{519C286F-D57C-4B0B-8286-32359AF7B952}"/>
              </a:ext>
            </a:extLst>
          </p:cNvPr>
          <p:cNvGraphicFramePr/>
          <p:nvPr>
            <p:extLst>
              <p:ext uri="{D42A27DB-BD31-4B8C-83A1-F6EECF244321}">
                <p14:modId xmlns:p14="http://schemas.microsoft.com/office/powerpoint/2010/main" val="996013370"/>
              </p:ext>
            </p:extLst>
          </p:nvPr>
        </p:nvGraphicFramePr>
        <p:xfrm>
          <a:off x="0" y="3429000"/>
          <a:ext cx="9144000" cy="15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88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技术路线和方案</a:t>
            </a:r>
            <a:endParaRPr lang="zh-CN" b="1" dirty="0"/>
          </a:p>
        </p:txBody>
      </p:sp>
      <p:sp>
        <p:nvSpPr>
          <p:cNvPr id="3" name="内容占位符 2"/>
          <p:cNvSpPr>
            <a:spLocks noGrp="1"/>
          </p:cNvSpPr>
          <p:nvPr>
            <p:ph sz="half" idx="1"/>
          </p:nvPr>
        </p:nvSpPr>
        <p:spPr>
          <a:xfrm>
            <a:off x="633844" y="2228850"/>
            <a:ext cx="7886699" cy="3263503"/>
          </a:xfrm>
        </p:spPr>
        <p:txBody>
          <a:bodyPr>
            <a:normAutofit/>
          </a:bodyPr>
          <a:lstStyle/>
          <a:p>
            <a:r>
              <a:rPr lang="en-US" altLang="zh-CN" sz="2400" dirty="0"/>
              <a:t>2</a:t>
            </a:r>
            <a:r>
              <a:rPr lang="zh-CN" altLang="en-US" sz="2400" dirty="0"/>
              <a:t>、技术路线：</a:t>
            </a:r>
            <a:r>
              <a:rPr lang="en-US" altLang="zh-CN" sz="2400" dirty="0"/>
              <a:t>BS</a:t>
            </a:r>
            <a:r>
              <a:rPr lang="zh-CN" altLang="en-US" sz="2400" dirty="0"/>
              <a:t>架构</a:t>
            </a:r>
            <a:endParaRPr lang="en-US" altLang="zh-CN" sz="2400" dirty="0"/>
          </a:p>
          <a:p>
            <a:pPr lvl="1"/>
            <a:r>
              <a:rPr lang="zh-CN" altLang="en-US" sz="2400" dirty="0"/>
              <a:t>（</a:t>
            </a:r>
            <a:r>
              <a:rPr lang="en-US" altLang="zh-CN" sz="2400" dirty="0"/>
              <a:t>1</a:t>
            </a:r>
            <a:r>
              <a:rPr lang="zh-CN" altLang="en-US" sz="2400" dirty="0"/>
              <a:t>）前端（</a:t>
            </a:r>
            <a:r>
              <a:rPr lang="en-US" altLang="zh-CN" sz="2400" dirty="0"/>
              <a:t>Web</a:t>
            </a:r>
            <a:r>
              <a:rPr lang="zh-CN" altLang="en-US" sz="2400" dirty="0"/>
              <a:t>）</a:t>
            </a:r>
            <a:endParaRPr lang="en-US" altLang="zh-CN" sz="2400" dirty="0"/>
          </a:p>
          <a:p>
            <a:pPr lvl="1"/>
            <a:r>
              <a:rPr lang="zh-CN" altLang="en-US" sz="2400" dirty="0"/>
              <a:t>（</a:t>
            </a:r>
            <a:r>
              <a:rPr lang="en-US" altLang="zh-CN" sz="2400" dirty="0"/>
              <a:t>2</a:t>
            </a:r>
            <a:r>
              <a:rPr lang="zh-CN" altLang="en-US" sz="2400" dirty="0"/>
              <a:t>）后端（</a:t>
            </a:r>
            <a:r>
              <a:rPr lang="en-US" altLang="zh-CN" sz="2400" dirty="0"/>
              <a:t>JAVA</a:t>
            </a:r>
            <a:r>
              <a:rPr lang="zh-CN" altLang="en-US" sz="2400" dirty="0"/>
              <a:t>）</a:t>
            </a:r>
            <a:endParaRPr lang="en-US" altLang="zh-CN" sz="2400" dirty="0"/>
          </a:p>
          <a:p>
            <a:pPr lvl="1"/>
            <a:r>
              <a:rPr lang="zh-CN" altLang="en-US" sz="2400" dirty="0"/>
              <a:t>（</a:t>
            </a:r>
            <a:r>
              <a:rPr lang="en-US" altLang="zh-CN" sz="2400" dirty="0"/>
              <a:t>3</a:t>
            </a:r>
            <a:r>
              <a:rPr lang="zh-CN" altLang="en-US" sz="2400" dirty="0"/>
              <a:t>）数据库（自选）</a:t>
            </a:r>
            <a:endParaRPr lang="en-US" altLang="zh-CN" sz="2400" dirty="0"/>
          </a:p>
          <a:p>
            <a:endParaRPr lang="en-US" altLang="zh-CN" sz="2400" dirty="0"/>
          </a:p>
        </p:txBody>
      </p:sp>
    </p:spTree>
    <p:extLst>
      <p:ext uri="{BB962C8B-B14F-4D97-AF65-F5344CB8AC3E}">
        <p14:creationId xmlns:p14="http://schemas.microsoft.com/office/powerpoint/2010/main" val="66433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项目确认</a:t>
            </a:r>
            <a:r>
              <a:rPr lang="en-US" altLang="zh-CN" b="1" dirty="0"/>
              <a:t>-</a:t>
            </a:r>
            <a:r>
              <a:rPr lang="zh-CN" altLang="en-US" b="1" dirty="0"/>
              <a:t>项目章程</a:t>
            </a:r>
            <a:endParaRPr lang="zh-CN" b="1" dirty="0"/>
          </a:p>
        </p:txBody>
      </p:sp>
      <p:sp>
        <p:nvSpPr>
          <p:cNvPr id="3" name="内容占位符 2"/>
          <p:cNvSpPr>
            <a:spLocks noGrp="1"/>
          </p:cNvSpPr>
          <p:nvPr>
            <p:ph sz="half" idx="1"/>
          </p:nvPr>
        </p:nvSpPr>
        <p:spPr>
          <a:xfrm>
            <a:off x="307274" y="2022022"/>
            <a:ext cx="8521040" cy="3263503"/>
          </a:xfrm>
        </p:spPr>
        <p:txBody>
          <a:bodyPr>
            <a:noAutofit/>
          </a:body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项目章程：</a:t>
            </a:r>
            <a:r>
              <a:rPr lang="zh-CN" altLang="en-US" sz="2400" b="1" dirty="0">
                <a:latin typeface="Times New Roman" panose="02020603050405020304" pitchFamily="18" charset="0"/>
                <a:cs typeface="Times New Roman" panose="02020603050405020304" pitchFamily="18" charset="0"/>
              </a:rPr>
              <a:t>由项目启动者或发起人发布，</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）在项目</a:t>
            </a:r>
            <a:r>
              <a:rPr lang="zh-CN" altLang="en-US" sz="2400" b="1" dirty="0">
                <a:solidFill>
                  <a:srgbClr val="00B0F0"/>
                </a:solidFill>
                <a:latin typeface="Times New Roman" panose="02020603050405020304" pitchFamily="18" charset="0"/>
                <a:cs typeface="Times New Roman" panose="02020603050405020304" pitchFamily="18" charset="0"/>
              </a:rPr>
              <a:t>执行组织与需求组织</a:t>
            </a:r>
            <a:r>
              <a:rPr lang="zh-CN" altLang="en-US" sz="2400" b="1" dirty="0">
                <a:latin typeface="Times New Roman" panose="02020603050405020304" pitchFamily="18" charset="0"/>
                <a:cs typeface="Times New Roman" panose="02020603050405020304" pitchFamily="18" charset="0"/>
              </a:rPr>
              <a:t>之间建立起</a:t>
            </a:r>
            <a:r>
              <a:rPr lang="zh-CN" altLang="en-US" sz="2400" b="1" dirty="0">
                <a:solidFill>
                  <a:srgbClr val="00B0F0"/>
                </a:solidFill>
                <a:latin typeface="Times New Roman" panose="02020603050405020304" pitchFamily="18" charset="0"/>
                <a:cs typeface="Times New Roman" panose="02020603050405020304" pitchFamily="18" charset="0"/>
              </a:rPr>
              <a:t>伙伴关系</a:t>
            </a:r>
            <a:endParaRPr lang="en-US" altLang="zh-CN" sz="2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B050"/>
                </a:solidFill>
                <a:latin typeface="Times New Roman" panose="02020603050405020304" pitchFamily="18" charset="0"/>
                <a:cs typeface="Times New Roman" panose="02020603050405020304" pitchFamily="18" charset="0"/>
              </a:rPr>
              <a:t>正式批准项目成立</a:t>
            </a:r>
            <a:endParaRPr lang="en-US" altLang="zh-CN" sz="2400" b="1" dirty="0">
              <a:solidFill>
                <a:srgbClr val="00B05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授权项目经理</a:t>
            </a:r>
            <a:r>
              <a:rPr lang="zh-CN" altLang="en-US" sz="2400" b="1" dirty="0">
                <a:latin typeface="Times New Roman" panose="02020603050405020304" pitchFamily="18" charset="0"/>
                <a:cs typeface="Times New Roman" panose="02020603050405020304" pitchFamily="18" charset="0"/>
              </a:rPr>
              <a:t>动用组织资源开展项目活动</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u="sng" dirty="0">
                <a:latin typeface="Times New Roman" panose="02020603050405020304" pitchFamily="18" charset="0"/>
                <a:cs typeface="Times New Roman" panose="02020603050405020304" pitchFamily="18" charset="0"/>
              </a:rPr>
              <a:t>项目章程模板</a:t>
            </a:r>
            <a:endParaRPr lang="en-US" altLang="zh-CN" sz="2400" b="1" u="sng"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spcBef>
                <a:spcPts val="600"/>
              </a:spcBef>
              <a:spcAft>
                <a:spcPts val="600"/>
              </a:spcAft>
            </a:pPr>
            <a:endParaRPr lang="zh-CN" altLang="en-US" sz="2000" dirty="0"/>
          </a:p>
          <a:p>
            <a:pPr>
              <a:spcBef>
                <a:spcPts val="600"/>
              </a:spcBef>
              <a:spcAft>
                <a:spcPts val="600"/>
              </a:spcAft>
            </a:pPr>
            <a:endParaRPr lang="zh-CN" altLang="en-US" sz="2000" dirty="0"/>
          </a:p>
        </p:txBody>
      </p:sp>
    </p:spTree>
    <p:extLst>
      <p:ext uri="{BB962C8B-B14F-4D97-AF65-F5344CB8AC3E}">
        <p14:creationId xmlns:p14="http://schemas.microsoft.com/office/powerpoint/2010/main" val="65009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项目主要干系人</a:t>
            </a:r>
            <a:endParaRPr lang="zh-CN" b="1" dirty="0"/>
          </a:p>
        </p:txBody>
      </p:sp>
      <p:sp>
        <p:nvSpPr>
          <p:cNvPr id="3" name="内容占位符 2"/>
          <p:cNvSpPr>
            <a:spLocks noGrp="1"/>
          </p:cNvSpPr>
          <p:nvPr>
            <p:ph sz="half" idx="1"/>
          </p:nvPr>
        </p:nvSpPr>
        <p:spPr>
          <a:xfrm>
            <a:off x="433819" y="2181225"/>
            <a:ext cx="8510156" cy="3263503"/>
          </a:xfrm>
        </p:spPr>
        <p:txBody>
          <a:bodyPr>
            <a:normAutofit/>
          </a:bodyPr>
          <a:lstStyle/>
          <a:p>
            <a:r>
              <a:rPr lang="en-US" altLang="zh-CN" sz="2800" dirty="0"/>
              <a:t>1</a:t>
            </a:r>
            <a:r>
              <a:rPr lang="zh-CN" altLang="en-US" sz="2800" dirty="0"/>
              <a:t>、项目启动人</a:t>
            </a:r>
            <a:r>
              <a:rPr lang="en-US" altLang="zh-CN" sz="2800" dirty="0"/>
              <a:t>/</a:t>
            </a:r>
            <a:r>
              <a:rPr lang="zh-CN" altLang="en-US" sz="2800" dirty="0"/>
              <a:t>需求方：邸晓飞</a:t>
            </a:r>
            <a:r>
              <a:rPr lang="en-US" altLang="zh-CN" sz="2800" dirty="0"/>
              <a:t>+</a:t>
            </a:r>
            <a:r>
              <a:rPr lang="zh-CN" altLang="en-US" sz="2800" dirty="0"/>
              <a:t>刘海明</a:t>
            </a:r>
            <a:endParaRPr lang="zh-CN" altLang="zh-CN" sz="2800" dirty="0"/>
          </a:p>
          <a:p>
            <a:r>
              <a:rPr lang="en-US" altLang="zh-CN" sz="2800" dirty="0"/>
              <a:t>2</a:t>
            </a:r>
            <a:r>
              <a:rPr lang="zh-CN" altLang="en-US" sz="2800" dirty="0"/>
              <a:t>、项目经理：邸晓飞</a:t>
            </a:r>
            <a:endParaRPr lang="en-US" altLang="zh-CN" sz="2800" dirty="0"/>
          </a:p>
          <a:p>
            <a:r>
              <a:rPr lang="en-US" altLang="zh-CN" sz="2800" dirty="0"/>
              <a:t>3</a:t>
            </a:r>
            <a:r>
              <a:rPr lang="zh-CN" altLang="en-US" sz="2800" dirty="0"/>
              <a:t>、质量经理：刘海明</a:t>
            </a:r>
            <a:endParaRPr lang="en-US" altLang="zh-CN" sz="2800" dirty="0"/>
          </a:p>
          <a:p>
            <a:r>
              <a:rPr lang="en-US" altLang="zh-CN" sz="2800" dirty="0"/>
              <a:t>4</a:t>
            </a:r>
            <a:r>
              <a:rPr lang="zh-CN" altLang="en-US" sz="2800" dirty="0"/>
              <a:t>、变更控制委员会：邸晓飞</a:t>
            </a:r>
            <a:endParaRPr lang="en-US" altLang="zh-CN" sz="2800" dirty="0"/>
          </a:p>
          <a:p>
            <a:r>
              <a:rPr lang="en-US" altLang="zh-CN" sz="2800" dirty="0">
                <a:solidFill>
                  <a:srgbClr val="FF0000"/>
                </a:solidFill>
              </a:rPr>
              <a:t>5</a:t>
            </a:r>
            <a:r>
              <a:rPr lang="zh-CN" altLang="en-US" sz="2800" dirty="0">
                <a:solidFill>
                  <a:srgbClr val="FF0000"/>
                </a:solidFill>
              </a:rPr>
              <a:t>、开发团队：</a:t>
            </a:r>
            <a:r>
              <a:rPr lang="en-US" altLang="zh-CN" sz="2800" dirty="0">
                <a:solidFill>
                  <a:srgbClr val="FF0000"/>
                </a:solidFill>
              </a:rPr>
              <a:t>4-5</a:t>
            </a:r>
            <a:r>
              <a:rPr lang="zh-CN" altLang="en-US" sz="2800" dirty="0">
                <a:solidFill>
                  <a:srgbClr val="FF0000"/>
                </a:solidFill>
              </a:rPr>
              <a:t>名学生</a:t>
            </a:r>
            <a:r>
              <a:rPr lang="zh-CN" altLang="en-US" sz="2800" dirty="0">
                <a:solidFill>
                  <a:srgbClr val="00B0F0"/>
                </a:solidFill>
              </a:rPr>
              <a:t>（指定</a:t>
            </a:r>
            <a:r>
              <a:rPr lang="en-US" altLang="zh-CN" sz="2800" dirty="0">
                <a:solidFill>
                  <a:srgbClr val="00B0F0"/>
                </a:solidFill>
              </a:rPr>
              <a:t>1</a:t>
            </a:r>
            <a:r>
              <a:rPr lang="zh-CN" altLang="en-US" sz="2800" dirty="0">
                <a:solidFill>
                  <a:srgbClr val="00B0F0"/>
                </a:solidFill>
              </a:rPr>
              <a:t>人作为负责人）</a:t>
            </a:r>
          </a:p>
          <a:p>
            <a:r>
              <a:rPr lang="en-US" altLang="zh-CN" sz="2800" dirty="0">
                <a:solidFill>
                  <a:srgbClr val="FF0000"/>
                </a:solidFill>
              </a:rPr>
              <a:t>6</a:t>
            </a:r>
            <a:r>
              <a:rPr lang="zh-CN" altLang="en-US" sz="2800" dirty="0">
                <a:solidFill>
                  <a:srgbClr val="FF0000"/>
                </a:solidFill>
              </a:rPr>
              <a:t>、财务经理：</a:t>
            </a:r>
            <a:r>
              <a:rPr lang="en-US" altLang="zh-CN" sz="2800" dirty="0">
                <a:solidFill>
                  <a:srgbClr val="FF0000"/>
                </a:solidFill>
              </a:rPr>
              <a:t>1</a:t>
            </a:r>
            <a:r>
              <a:rPr lang="zh-CN" altLang="en-US" sz="2800" dirty="0">
                <a:solidFill>
                  <a:srgbClr val="FF0000"/>
                </a:solidFill>
              </a:rPr>
              <a:t>名学生</a:t>
            </a:r>
            <a:r>
              <a:rPr lang="zh-CN" altLang="en-US" sz="2800" dirty="0">
                <a:solidFill>
                  <a:srgbClr val="00B0F0"/>
                </a:solidFill>
              </a:rPr>
              <a:t>（由开发团队</a:t>
            </a:r>
            <a:r>
              <a:rPr lang="en-US" altLang="zh-CN" sz="2800" dirty="0">
                <a:solidFill>
                  <a:srgbClr val="00B0F0"/>
                </a:solidFill>
              </a:rPr>
              <a:t>1</a:t>
            </a:r>
            <a:r>
              <a:rPr lang="zh-CN" altLang="en-US" sz="2800" dirty="0">
                <a:solidFill>
                  <a:srgbClr val="00B0F0"/>
                </a:solidFill>
              </a:rPr>
              <a:t>人兼任，</a:t>
            </a:r>
            <a:r>
              <a:rPr lang="zh-CN" altLang="en-US" sz="2800" b="1" u="sng" dirty="0">
                <a:solidFill>
                  <a:srgbClr val="7030A0"/>
                </a:solidFill>
              </a:rPr>
              <a:t>可选</a:t>
            </a:r>
            <a:r>
              <a:rPr lang="zh-CN" altLang="en-US" sz="2800" dirty="0">
                <a:solidFill>
                  <a:srgbClr val="00B0F0"/>
                </a:solidFill>
              </a:rPr>
              <a:t>）</a:t>
            </a:r>
            <a:endParaRPr lang="en-US" altLang="zh-CN" sz="2800" dirty="0">
              <a:solidFill>
                <a:srgbClr val="00B0F0"/>
              </a:solidFill>
            </a:endParaRPr>
          </a:p>
        </p:txBody>
      </p:sp>
    </p:spTree>
    <p:extLst>
      <p:ext uri="{BB962C8B-B14F-4D97-AF65-F5344CB8AC3E}">
        <p14:creationId xmlns:p14="http://schemas.microsoft.com/office/powerpoint/2010/main" val="115667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33845" y="2228850"/>
            <a:ext cx="7694907" cy="3263503"/>
          </a:xfrm>
        </p:spPr>
        <p:txBody>
          <a:bodyPr>
            <a:normAutofit/>
          </a:bodyPr>
          <a:lstStyle/>
          <a:p>
            <a:r>
              <a:rPr lang="en-US" altLang="zh-CN" sz="2800" dirty="0"/>
              <a:t>1</a:t>
            </a:r>
            <a:r>
              <a:rPr lang="zh-CN" altLang="en-US" sz="2800" dirty="0"/>
              <a:t>、头脑风暴过程记录</a:t>
            </a:r>
            <a:endParaRPr lang="en-US" altLang="zh-CN" sz="2800" dirty="0"/>
          </a:p>
          <a:p>
            <a:r>
              <a:rPr lang="en-US" altLang="zh-CN" sz="2800" dirty="0"/>
              <a:t>2</a:t>
            </a:r>
            <a:r>
              <a:rPr lang="zh-CN" altLang="en-US" sz="2800" dirty="0"/>
              <a:t>、</a:t>
            </a:r>
            <a:r>
              <a:rPr lang="en-US" altLang="zh-CN" sz="2800" dirty="0"/>
              <a:t>Delphi</a:t>
            </a:r>
            <a:r>
              <a:rPr lang="zh-CN" altLang="en-US" sz="2800" dirty="0"/>
              <a:t>法过程记录</a:t>
            </a:r>
            <a:endParaRPr lang="en-US" altLang="zh-CN" sz="2800" dirty="0"/>
          </a:p>
          <a:p>
            <a:r>
              <a:rPr lang="en-US" altLang="zh-CN" sz="2800" dirty="0"/>
              <a:t>3</a:t>
            </a:r>
            <a:r>
              <a:rPr lang="zh-CN" altLang="en-US" sz="2800" dirty="0"/>
              <a:t>、项目章程</a:t>
            </a:r>
            <a:r>
              <a:rPr lang="zh-CN" altLang="en-US" sz="2800" dirty="0">
                <a:solidFill>
                  <a:srgbClr val="C00000"/>
                </a:solidFill>
              </a:rPr>
              <a:t>（可以尝试使用生成式</a:t>
            </a:r>
            <a:r>
              <a:rPr lang="en-US" altLang="zh-CN" sz="2800" dirty="0">
                <a:solidFill>
                  <a:srgbClr val="C00000"/>
                </a:solidFill>
              </a:rPr>
              <a:t>AI</a:t>
            </a:r>
            <a:r>
              <a:rPr lang="zh-CN" altLang="en-US" sz="2800" dirty="0">
                <a:solidFill>
                  <a:srgbClr val="C00000"/>
                </a:solidFill>
              </a:rPr>
              <a:t>工具）</a:t>
            </a:r>
            <a:endParaRPr lang="en-US" altLang="zh-CN" sz="2800" dirty="0">
              <a:solidFill>
                <a:srgbClr val="C00000"/>
              </a:solidFill>
            </a:endParaRPr>
          </a:p>
          <a:p>
            <a:endParaRPr lang="en-US" altLang="zh-CN" sz="2800" dirty="0"/>
          </a:p>
          <a:p>
            <a:pPr lvl="1"/>
            <a:endParaRPr lang="en-US" altLang="zh-CN" sz="2400" dirty="0"/>
          </a:p>
          <a:p>
            <a:endParaRPr lang="zh-CN" altLang="en-US" sz="2800" dirty="0"/>
          </a:p>
          <a:p>
            <a:endParaRPr lang="zh-CN" altLang="en-US" sz="2800" dirty="0"/>
          </a:p>
        </p:txBody>
      </p:sp>
      <p:sp>
        <p:nvSpPr>
          <p:cNvPr id="2" name="标题 1"/>
          <p:cNvSpPr>
            <a:spLocks noGrp="1"/>
          </p:cNvSpPr>
          <p:nvPr>
            <p:ph type="title"/>
          </p:nvPr>
        </p:nvSpPr>
        <p:spPr/>
        <p:txBody>
          <a:bodyPr/>
          <a:lstStyle/>
          <a:p>
            <a:r>
              <a:rPr lang="zh-CN" altLang="en-US" b="1" dirty="0"/>
              <a:t>文档提交：</a:t>
            </a:r>
            <a:endParaRPr lang="zh-CN" b="1" u="sng" dirty="0">
              <a:solidFill>
                <a:srgbClr val="00B0F0"/>
              </a:solidFill>
            </a:endParaRPr>
          </a:p>
        </p:txBody>
      </p:sp>
      <p:sp>
        <p:nvSpPr>
          <p:cNvPr id="5" name="文本框 4">
            <a:extLst>
              <a:ext uri="{FF2B5EF4-FFF2-40B4-BE49-F238E27FC236}">
                <a16:creationId xmlns:a16="http://schemas.microsoft.com/office/drawing/2014/main" id="{04CEE857-04D1-45D7-AD7F-E367EC445698}"/>
              </a:ext>
            </a:extLst>
          </p:cNvPr>
          <p:cNvSpPr txBox="1"/>
          <p:nvPr/>
        </p:nvSpPr>
        <p:spPr>
          <a:xfrm>
            <a:off x="1120197" y="4603234"/>
            <a:ext cx="6461703" cy="954107"/>
          </a:xfrm>
          <a:prstGeom prst="rect">
            <a:avLst/>
          </a:prstGeom>
          <a:noFill/>
        </p:spPr>
        <p:txBody>
          <a:bodyPr wrap="square">
            <a:spAutoFit/>
          </a:bodyPr>
          <a:lstStyle/>
          <a:p>
            <a:pPr algn="ctr"/>
            <a:r>
              <a:rPr lang="zh-CN" altLang="en-US" sz="2800" b="1" dirty="0"/>
              <a:t>开发团队小组负责人</a:t>
            </a:r>
            <a:r>
              <a:rPr lang="zh-CN" altLang="en-US" sz="2800" b="1" dirty="0">
                <a:solidFill>
                  <a:srgbClr val="FF0000"/>
                </a:solidFill>
              </a:rPr>
              <a:t>在下次上课前</a:t>
            </a:r>
            <a:r>
              <a:rPr lang="zh-CN" altLang="en-US" sz="2800" b="1" dirty="0">
                <a:solidFill>
                  <a:srgbClr val="FFC000"/>
                </a:solidFill>
              </a:rPr>
              <a:t>按时</a:t>
            </a:r>
            <a:r>
              <a:rPr lang="zh-CN" altLang="en-US" sz="2800" b="1" dirty="0"/>
              <a:t>提交至</a:t>
            </a:r>
            <a:r>
              <a:rPr lang="zh-CN" altLang="en-US" sz="2800" b="1" u="sng" dirty="0">
                <a:solidFill>
                  <a:srgbClr val="00B0F0"/>
                </a:solidFill>
              </a:rPr>
              <a:t>飞书平台</a:t>
            </a:r>
            <a:endParaRPr lang="zh-CN" altLang="en-US" sz="2800" dirty="0"/>
          </a:p>
        </p:txBody>
      </p:sp>
    </p:spTree>
    <p:extLst>
      <p:ext uri="{BB962C8B-B14F-4D97-AF65-F5344CB8AC3E}">
        <p14:creationId xmlns:p14="http://schemas.microsoft.com/office/powerpoint/2010/main" val="25526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团队管理</a:t>
            </a:r>
            <a:endParaRPr lang="zh-CN" b="1" dirty="0"/>
          </a:p>
        </p:txBody>
      </p:sp>
      <p:sp>
        <p:nvSpPr>
          <p:cNvPr id="3" name="文本框 2">
            <a:extLst>
              <a:ext uri="{FF2B5EF4-FFF2-40B4-BE49-F238E27FC236}">
                <a16:creationId xmlns:a16="http://schemas.microsoft.com/office/drawing/2014/main" id="{C313EBB6-CBBC-45FA-AFF4-FEAFF8587559}"/>
              </a:ext>
            </a:extLst>
          </p:cNvPr>
          <p:cNvSpPr txBox="1"/>
          <p:nvPr/>
        </p:nvSpPr>
        <p:spPr>
          <a:xfrm>
            <a:off x="2017454" y="3358634"/>
            <a:ext cx="5117106" cy="584775"/>
          </a:xfrm>
          <a:prstGeom prst="rect">
            <a:avLst/>
          </a:prstGeom>
          <a:noFill/>
        </p:spPr>
        <p:txBody>
          <a:bodyPr wrap="none" rtlCol="0">
            <a:spAutoFit/>
          </a:bodyPr>
          <a:lstStyle/>
          <a:p>
            <a:r>
              <a:rPr lang="zh-CN" altLang="en-US" sz="3200" b="1" dirty="0"/>
              <a:t>飞书的使用</a:t>
            </a:r>
            <a:r>
              <a:rPr lang="zh-CN" altLang="en-US" sz="3200" dirty="0"/>
              <a:t>：由刘老师演示</a:t>
            </a:r>
          </a:p>
        </p:txBody>
      </p:sp>
    </p:spTree>
    <p:extLst>
      <p:ext uri="{BB962C8B-B14F-4D97-AF65-F5344CB8AC3E}">
        <p14:creationId xmlns:p14="http://schemas.microsoft.com/office/powerpoint/2010/main" val="317436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团队组建</a:t>
            </a:r>
            <a:endParaRPr lang="zh-CN" b="1" dirty="0"/>
          </a:p>
        </p:txBody>
      </p:sp>
      <p:sp>
        <p:nvSpPr>
          <p:cNvPr id="3" name="内容占位符 2"/>
          <p:cNvSpPr>
            <a:spLocks noGrp="1"/>
          </p:cNvSpPr>
          <p:nvPr>
            <p:ph sz="half" idx="1"/>
          </p:nvPr>
        </p:nvSpPr>
        <p:spPr>
          <a:xfrm>
            <a:off x="623455" y="1691322"/>
            <a:ext cx="6595974" cy="3263503"/>
          </a:xfrm>
        </p:spPr>
        <p:txBody>
          <a:bodyPr>
            <a:normAutofit/>
          </a:bodyPr>
          <a:lstStyle/>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组建软件开发团队</a:t>
            </a:r>
            <a:r>
              <a:rPr lang="zh-CN" altLang="en-US" sz="2400" b="1" dirty="0">
                <a:latin typeface="Times New Roman" panose="02020603050405020304" pitchFamily="18" charset="0"/>
                <a:cs typeface="Times New Roman" panose="02020603050405020304" pitchFamily="18" charset="0"/>
              </a:rPr>
              <a:t>的</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考虑因素</a:t>
            </a:r>
            <a:endParaRPr lang="zh-CN" altLang="en-US" sz="2400" b="1" dirty="0">
              <a:latin typeface="Times New Roman" panose="02020603050405020304" pitchFamily="18" charset="0"/>
              <a:cs typeface="Times New Roman" panose="02020603050405020304" pitchFamily="18" charset="0"/>
            </a:endParaRPr>
          </a:p>
          <a:p>
            <a:endParaRPr lang="zh-CN" sz="2400" dirty="0"/>
          </a:p>
        </p:txBody>
      </p:sp>
      <p:graphicFrame>
        <p:nvGraphicFramePr>
          <p:cNvPr id="7" name="图示 6">
            <a:extLst>
              <a:ext uri="{FF2B5EF4-FFF2-40B4-BE49-F238E27FC236}">
                <a16:creationId xmlns:a16="http://schemas.microsoft.com/office/drawing/2014/main" id="{74925D34-B7CF-4E3D-9623-900D2AC314C6}"/>
              </a:ext>
            </a:extLst>
          </p:cNvPr>
          <p:cNvGraphicFramePr/>
          <p:nvPr>
            <p:extLst>
              <p:ext uri="{D42A27DB-BD31-4B8C-83A1-F6EECF244321}">
                <p14:modId xmlns:p14="http://schemas.microsoft.com/office/powerpoint/2010/main" val="3306950204"/>
              </p:ext>
            </p:extLst>
          </p:nvPr>
        </p:nvGraphicFramePr>
        <p:xfrm>
          <a:off x="3047256" y="1691322"/>
          <a:ext cx="5710085" cy="4618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35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团队发展</a:t>
            </a:r>
            <a:endParaRPr lang="zh-CN" b="1" dirty="0"/>
          </a:p>
        </p:txBody>
      </p:sp>
      <p:graphicFrame>
        <p:nvGraphicFramePr>
          <p:cNvPr id="4" name="图示 3">
            <a:extLst>
              <a:ext uri="{FF2B5EF4-FFF2-40B4-BE49-F238E27FC236}">
                <a16:creationId xmlns:a16="http://schemas.microsoft.com/office/drawing/2014/main" id="{22D881CD-0BE9-46C3-A3C2-C4B911415504}"/>
              </a:ext>
            </a:extLst>
          </p:cNvPr>
          <p:cNvGraphicFramePr/>
          <p:nvPr>
            <p:extLst>
              <p:ext uri="{D42A27DB-BD31-4B8C-83A1-F6EECF244321}">
                <p14:modId xmlns:p14="http://schemas.microsoft.com/office/powerpoint/2010/main" val="2141747427"/>
              </p:ext>
            </p:extLst>
          </p:nvPr>
        </p:nvGraphicFramePr>
        <p:xfrm>
          <a:off x="288942" y="2220685"/>
          <a:ext cx="8585974" cy="4560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副标题 8">
            <a:extLst>
              <a:ext uri="{FF2B5EF4-FFF2-40B4-BE49-F238E27FC236}">
                <a16:creationId xmlns:a16="http://schemas.microsoft.com/office/drawing/2014/main" id="{EE2E89BA-7C0D-4C83-94B9-C603018EB829}"/>
              </a:ext>
            </a:extLst>
          </p:cNvPr>
          <p:cNvSpPr txBox="1">
            <a:spLocks/>
          </p:cNvSpPr>
          <p:nvPr/>
        </p:nvSpPr>
        <p:spPr>
          <a:xfrm>
            <a:off x="323443" y="1682607"/>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团队发展阶段模型</a:t>
            </a:r>
            <a:r>
              <a:rPr lang="zh-CN" altLang="en-US" sz="2000" b="1" dirty="0">
                <a:latin typeface="Times New Roman" panose="02020603050405020304" pitchFamily="18" charset="0"/>
                <a:cs typeface="Times New Roman" panose="02020603050405020304" pitchFamily="18" charset="0"/>
              </a:rPr>
              <a:t>：（布鲁斯</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塔克曼，组织行为学）</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5B27898-303D-47AC-ABEB-2D878330BF48}"/>
              </a:ext>
            </a:extLst>
          </p:cNvPr>
          <p:cNvSpPr/>
          <p:nvPr/>
        </p:nvSpPr>
        <p:spPr>
          <a:xfrm>
            <a:off x="288942" y="4223550"/>
            <a:ext cx="1343915" cy="369332"/>
          </a:xfrm>
          <a:prstGeom prst="rect">
            <a:avLst/>
          </a:prstGeom>
          <a:solidFill>
            <a:schemeClr val="bg2">
              <a:lumMod val="90000"/>
            </a:schemeClr>
          </a:solidFill>
        </p:spPr>
        <p:txBody>
          <a:bodyPr wrap="square">
            <a:spAutoFit/>
          </a:bodyPr>
          <a:lstStyle/>
          <a:p>
            <a:pPr marL="0" lvl="1"/>
            <a:r>
              <a:rPr lang="zh-CN" altLang="en-US" b="1" dirty="0">
                <a:solidFill>
                  <a:srgbClr val="FFFF00"/>
                </a:solidFill>
                <a:latin typeface="Times New Roman" panose="02020603050405020304" pitchFamily="18" charset="0"/>
                <a:cs typeface="Times New Roman" panose="02020603050405020304" pitchFamily="18" charset="0"/>
              </a:rPr>
              <a:t>指挥式领导</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F26F2D75-D513-43F7-8987-0D99476BD0A3}"/>
              </a:ext>
            </a:extLst>
          </p:cNvPr>
          <p:cNvSpPr/>
          <p:nvPr/>
        </p:nvSpPr>
        <p:spPr>
          <a:xfrm>
            <a:off x="2049641" y="3814592"/>
            <a:ext cx="1343915" cy="369332"/>
          </a:xfrm>
          <a:prstGeom prst="rect">
            <a:avLst/>
          </a:prstGeom>
          <a:solidFill>
            <a:schemeClr val="bg2">
              <a:lumMod val="90000"/>
            </a:schemeClr>
          </a:solidFill>
        </p:spPr>
        <p:txBody>
          <a:bodyPr wrap="square">
            <a:spAutoFit/>
          </a:bodyPr>
          <a:lstStyle/>
          <a:p>
            <a:pPr lvl="1" indent="-457200"/>
            <a:r>
              <a:rPr lang="zh-CN" altLang="en-US" b="1" dirty="0">
                <a:solidFill>
                  <a:srgbClr val="FFFF00"/>
                </a:solidFill>
                <a:latin typeface="Times New Roman" panose="02020603050405020304" pitchFamily="18" charset="0"/>
                <a:cs typeface="Times New Roman" panose="02020603050405020304" pitchFamily="18" charset="0"/>
              </a:rPr>
              <a:t>教练式领导</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BE183DBA-C3A4-4FFE-82B7-484CECC796B0}"/>
              </a:ext>
            </a:extLst>
          </p:cNvPr>
          <p:cNvSpPr/>
          <p:nvPr/>
        </p:nvSpPr>
        <p:spPr>
          <a:xfrm>
            <a:off x="3813984" y="3399421"/>
            <a:ext cx="1343915" cy="369332"/>
          </a:xfrm>
          <a:prstGeom prst="rect">
            <a:avLst/>
          </a:prstGeom>
          <a:solidFill>
            <a:schemeClr val="bg2">
              <a:lumMod val="90000"/>
            </a:schemeClr>
          </a:solidFill>
        </p:spPr>
        <p:txBody>
          <a:bodyPr wrap="square">
            <a:spAutoFit/>
          </a:bodyPr>
          <a:lstStyle/>
          <a:p>
            <a:pPr lvl="1" indent="-457200"/>
            <a:r>
              <a:rPr lang="zh-CN" altLang="en-US" b="1" dirty="0">
                <a:solidFill>
                  <a:srgbClr val="FFFF00"/>
                </a:solidFill>
                <a:latin typeface="Times New Roman" panose="02020603050405020304" pitchFamily="18" charset="0"/>
                <a:cs typeface="Times New Roman" panose="02020603050405020304" pitchFamily="18" charset="0"/>
              </a:rPr>
              <a:t>参与式领导</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A45242DD-A761-41EE-9E98-CE7591519037}"/>
              </a:ext>
            </a:extLst>
          </p:cNvPr>
          <p:cNvSpPr/>
          <p:nvPr/>
        </p:nvSpPr>
        <p:spPr>
          <a:xfrm>
            <a:off x="5579125" y="2939154"/>
            <a:ext cx="1346844" cy="369332"/>
          </a:xfrm>
          <a:prstGeom prst="rect">
            <a:avLst/>
          </a:prstGeom>
          <a:solidFill>
            <a:schemeClr val="bg2">
              <a:lumMod val="90000"/>
            </a:schemeClr>
          </a:solidFill>
        </p:spPr>
        <p:txBody>
          <a:bodyPr wrap="none">
            <a:spAutoFit/>
          </a:bodyPr>
          <a:lstStyle/>
          <a:p>
            <a:pPr lvl="1" indent="-457200"/>
            <a:r>
              <a:rPr lang="zh-CN" altLang="en-US" b="1" dirty="0">
                <a:solidFill>
                  <a:srgbClr val="FFFF00"/>
                </a:solidFill>
                <a:latin typeface="Times New Roman" panose="02020603050405020304" pitchFamily="18" charset="0"/>
                <a:cs typeface="Times New Roman" panose="02020603050405020304" pitchFamily="18" charset="0"/>
              </a:rPr>
              <a:t>授权式领导</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4D978DA0-B67E-4C25-8F98-731616E2CC32}"/>
              </a:ext>
            </a:extLst>
          </p:cNvPr>
          <p:cNvSpPr/>
          <p:nvPr/>
        </p:nvSpPr>
        <p:spPr>
          <a:xfrm>
            <a:off x="5831974" y="5393208"/>
            <a:ext cx="3042942" cy="830997"/>
          </a:xfrm>
          <a:prstGeom prst="rect">
            <a:avLst/>
          </a:prstGeom>
          <a:solidFill>
            <a:schemeClr val="accent6">
              <a:lumMod val="20000"/>
              <a:lumOff val="80000"/>
            </a:schemeClr>
          </a:solidFill>
        </p:spPr>
        <p:txBody>
          <a:bodyPr wrap="square">
            <a:spAutoFit/>
          </a:bodyPr>
          <a:lstStyle/>
          <a:p>
            <a:r>
              <a:rPr lang="zh-CN" altLang="en-US" sz="2400" dirty="0">
                <a:solidFill>
                  <a:srgbClr val="FF0000"/>
                </a:solidFill>
              </a:rPr>
              <a:t>实际中团队发展轨迹</a:t>
            </a:r>
            <a:endParaRPr lang="en-US" altLang="zh-CN" sz="2400" dirty="0">
              <a:solidFill>
                <a:srgbClr val="FF0000"/>
              </a:solidFill>
            </a:endParaRPr>
          </a:p>
          <a:p>
            <a:r>
              <a:rPr lang="zh-CN" altLang="en-US" sz="2400" b="1" dirty="0">
                <a:solidFill>
                  <a:srgbClr val="FF0000"/>
                </a:solidFill>
              </a:rPr>
              <a:t>有可能是循环式的</a:t>
            </a:r>
            <a:endParaRPr lang="zh-CN" altLang="en-US" sz="2400" dirty="0">
              <a:solidFill>
                <a:srgbClr val="FF0000"/>
              </a:solidFill>
            </a:endParaRPr>
          </a:p>
        </p:txBody>
      </p:sp>
      <p:sp>
        <p:nvSpPr>
          <p:cNvPr id="13" name="矩形 12">
            <a:extLst>
              <a:ext uri="{FF2B5EF4-FFF2-40B4-BE49-F238E27FC236}">
                <a16:creationId xmlns:a16="http://schemas.microsoft.com/office/drawing/2014/main" id="{BB1AC9A0-A9DE-4D17-97E3-5355AAB29890}"/>
              </a:ext>
            </a:extLst>
          </p:cNvPr>
          <p:cNvSpPr/>
          <p:nvPr/>
        </p:nvSpPr>
        <p:spPr>
          <a:xfrm>
            <a:off x="7353445" y="2515476"/>
            <a:ext cx="1394934" cy="369332"/>
          </a:xfrm>
          <a:prstGeom prst="rect">
            <a:avLst/>
          </a:prstGeom>
          <a:solidFill>
            <a:schemeClr val="bg2">
              <a:lumMod val="90000"/>
            </a:schemeClr>
          </a:solidFill>
        </p:spPr>
        <p:txBody>
          <a:bodyPr wrap="none">
            <a:spAutoFit/>
          </a:bodyPr>
          <a:lstStyle/>
          <a:p>
            <a:pPr lvl="1" indent="-457200"/>
            <a:r>
              <a:rPr lang="zh-CN" altLang="en-US" b="1" dirty="0">
                <a:solidFill>
                  <a:srgbClr val="FFFF00"/>
                </a:solidFill>
                <a:latin typeface="Times New Roman" panose="02020603050405020304" pitchFamily="18" charset="0"/>
                <a:cs typeface="Times New Roman" panose="02020603050405020304" pitchFamily="18" charset="0"/>
              </a:rPr>
              <a:t>安抚式领导</a:t>
            </a:r>
            <a:endParaRPr lang="en-US" altLang="zh-C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99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项目启动与确立</a:t>
            </a:r>
            <a:endParaRPr lang="zh-CN" b="1" dirty="0"/>
          </a:p>
        </p:txBody>
      </p:sp>
      <p:graphicFrame>
        <p:nvGraphicFramePr>
          <p:cNvPr id="4" name="内容占位符 3">
            <a:extLst>
              <a:ext uri="{FF2B5EF4-FFF2-40B4-BE49-F238E27FC236}">
                <a16:creationId xmlns:a16="http://schemas.microsoft.com/office/drawing/2014/main" id="{CA0E65BC-E313-4183-8126-7B72CFC266AD}"/>
              </a:ext>
            </a:extLst>
          </p:cNvPr>
          <p:cNvGraphicFramePr>
            <a:graphicFrameLocks noGrp="1"/>
          </p:cNvGraphicFramePr>
          <p:nvPr>
            <p:ph idx="1"/>
            <p:extLst>
              <p:ext uri="{D42A27DB-BD31-4B8C-83A1-F6EECF244321}">
                <p14:modId xmlns:p14="http://schemas.microsoft.com/office/powerpoint/2010/main" val="925137452"/>
              </p:ext>
            </p:extLst>
          </p:nvPr>
        </p:nvGraphicFramePr>
        <p:xfrm>
          <a:off x="179830" y="1995813"/>
          <a:ext cx="8784340" cy="4242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E3AC4322-F166-4B8E-A928-F0D6506452CC}"/>
              </a:ext>
            </a:extLst>
          </p:cNvPr>
          <p:cNvSpPr txBox="1"/>
          <p:nvPr/>
        </p:nvSpPr>
        <p:spPr>
          <a:xfrm>
            <a:off x="633845" y="5284081"/>
            <a:ext cx="1774371" cy="830997"/>
          </a:xfrm>
          <a:prstGeom prst="rect">
            <a:avLst/>
          </a:prstGeom>
          <a:noFill/>
        </p:spPr>
        <p:txBody>
          <a:bodyPr wrap="square">
            <a:spAutoFit/>
          </a:bodyPr>
          <a:lstStyle/>
          <a:p>
            <a:pPr lvl="0"/>
            <a:r>
              <a:rPr lang="zh-CN" altLang="en-US" sz="2400" b="1" dirty="0"/>
              <a:t>头脑风暴法</a:t>
            </a:r>
            <a:endParaRPr lang="en-US" altLang="zh-CN" sz="2400" b="1" dirty="0"/>
          </a:p>
          <a:p>
            <a:pPr lvl="0" algn="ctr"/>
            <a:r>
              <a:rPr lang="zh-CN" altLang="en-US" sz="2400" b="1" u="sng" dirty="0">
                <a:solidFill>
                  <a:srgbClr val="00B0F0"/>
                </a:solidFill>
              </a:rPr>
              <a:t>选做</a:t>
            </a:r>
          </a:p>
        </p:txBody>
      </p:sp>
      <p:sp>
        <p:nvSpPr>
          <p:cNvPr id="8" name="文本框 7">
            <a:extLst>
              <a:ext uri="{FF2B5EF4-FFF2-40B4-BE49-F238E27FC236}">
                <a16:creationId xmlns:a16="http://schemas.microsoft.com/office/drawing/2014/main" id="{FBF52467-A77A-45FA-BD32-9676B639724B}"/>
              </a:ext>
            </a:extLst>
          </p:cNvPr>
          <p:cNvSpPr txBox="1"/>
          <p:nvPr/>
        </p:nvSpPr>
        <p:spPr>
          <a:xfrm>
            <a:off x="3918858" y="5284083"/>
            <a:ext cx="1382485" cy="830997"/>
          </a:xfrm>
          <a:prstGeom prst="rect">
            <a:avLst/>
          </a:prstGeom>
          <a:noFill/>
        </p:spPr>
        <p:txBody>
          <a:bodyPr wrap="square">
            <a:spAutoFit/>
          </a:bodyPr>
          <a:lstStyle/>
          <a:p>
            <a:pPr lvl="0"/>
            <a:r>
              <a:rPr lang="en-US" altLang="zh-CN" sz="2400" b="1" dirty="0"/>
              <a:t>Delphi</a:t>
            </a:r>
            <a:r>
              <a:rPr lang="zh-CN" altLang="en-US" sz="2400" b="1" dirty="0"/>
              <a:t>法</a:t>
            </a:r>
            <a:endParaRPr lang="en-US" altLang="zh-CN" sz="2400" b="1" dirty="0"/>
          </a:p>
          <a:p>
            <a:pPr algn="ctr"/>
            <a:r>
              <a:rPr lang="zh-CN" altLang="en-US" sz="2400" b="1" u="sng" dirty="0">
                <a:solidFill>
                  <a:srgbClr val="00B0F0"/>
                </a:solidFill>
              </a:rPr>
              <a:t>选做</a:t>
            </a:r>
          </a:p>
        </p:txBody>
      </p:sp>
      <p:sp>
        <p:nvSpPr>
          <p:cNvPr id="9" name="文本框 8">
            <a:extLst>
              <a:ext uri="{FF2B5EF4-FFF2-40B4-BE49-F238E27FC236}">
                <a16:creationId xmlns:a16="http://schemas.microsoft.com/office/drawing/2014/main" id="{804790DB-05CF-4D52-A611-65D0D502DECD}"/>
              </a:ext>
            </a:extLst>
          </p:cNvPr>
          <p:cNvSpPr txBox="1"/>
          <p:nvPr/>
        </p:nvSpPr>
        <p:spPr>
          <a:xfrm>
            <a:off x="7181602" y="5284082"/>
            <a:ext cx="1306285" cy="830997"/>
          </a:xfrm>
          <a:prstGeom prst="rect">
            <a:avLst/>
          </a:prstGeom>
          <a:noFill/>
        </p:spPr>
        <p:txBody>
          <a:bodyPr wrap="square">
            <a:spAutoFit/>
          </a:bodyPr>
          <a:lstStyle/>
          <a:p>
            <a:pPr lvl="0"/>
            <a:r>
              <a:rPr lang="zh-CN" altLang="en-US" sz="2400" b="1" dirty="0"/>
              <a:t> 模板法</a:t>
            </a:r>
            <a:endParaRPr lang="en-US" altLang="zh-CN" sz="2400" b="1" dirty="0"/>
          </a:p>
          <a:p>
            <a:pPr lvl="0" algn="ctr"/>
            <a:r>
              <a:rPr lang="en-US" altLang="zh-CN" sz="2400" b="1" dirty="0"/>
              <a:t> </a:t>
            </a:r>
            <a:r>
              <a:rPr lang="zh-CN" altLang="en-US" sz="2400" b="1" u="sng" dirty="0">
                <a:solidFill>
                  <a:srgbClr val="FF0000"/>
                </a:solidFill>
              </a:rPr>
              <a:t>必做</a:t>
            </a:r>
          </a:p>
        </p:txBody>
      </p:sp>
      <p:cxnSp>
        <p:nvCxnSpPr>
          <p:cNvPr id="7" name="直接连接符 6">
            <a:extLst>
              <a:ext uri="{FF2B5EF4-FFF2-40B4-BE49-F238E27FC236}">
                <a16:creationId xmlns:a16="http://schemas.microsoft.com/office/drawing/2014/main" id="{2385D914-2C10-4918-B1F3-EDB87C86FD7F}"/>
              </a:ext>
            </a:extLst>
          </p:cNvPr>
          <p:cNvCxnSpPr/>
          <p:nvPr/>
        </p:nvCxnSpPr>
        <p:spPr>
          <a:xfrm>
            <a:off x="268543" y="1396355"/>
            <a:ext cx="8721213" cy="0"/>
          </a:xfrm>
          <a:prstGeom prst="line">
            <a:avLst/>
          </a:prstGeom>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61CC1865-601F-4536-9128-518634B1849E}"/>
              </a:ext>
            </a:extLst>
          </p:cNvPr>
          <p:cNvSpPr txBox="1"/>
          <p:nvPr/>
        </p:nvSpPr>
        <p:spPr>
          <a:xfrm>
            <a:off x="376493" y="1577195"/>
            <a:ext cx="5166632" cy="523220"/>
          </a:xfrm>
          <a:prstGeom prst="rect">
            <a:avLst/>
          </a:prstGeom>
          <a:noFill/>
        </p:spPr>
        <p:txBody>
          <a:bodyPr wrap="square">
            <a:spAutoFit/>
          </a:bodyPr>
          <a:lstStyle/>
          <a:p>
            <a:pPr>
              <a:spcBef>
                <a:spcPts val="600"/>
              </a:spcBef>
              <a:spcAft>
                <a:spcPts val="600"/>
              </a:spcAft>
            </a:pPr>
            <a:r>
              <a:rPr lang="zh-CN" altLang="en-US" sz="2800" b="1" dirty="0">
                <a:solidFill>
                  <a:srgbClr val="FF0000"/>
                </a:solidFill>
              </a:rPr>
              <a:t>基于同伴学习的作业互评系统</a:t>
            </a:r>
            <a:endParaRPr lang="en-US" altLang="zh-CN" sz="2800" b="1" dirty="0">
              <a:solidFill>
                <a:srgbClr val="FF0000"/>
              </a:solidFill>
            </a:endParaRPr>
          </a:p>
        </p:txBody>
      </p:sp>
    </p:spTree>
    <p:extLst>
      <p:ext uri="{BB962C8B-B14F-4D97-AF65-F5344CB8AC3E}">
        <p14:creationId xmlns:p14="http://schemas.microsoft.com/office/powerpoint/2010/main" val="42380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2994" y="1967592"/>
            <a:ext cx="8238012" cy="4367893"/>
          </a:xfrm>
        </p:spPr>
        <p:txBody>
          <a:bodyPr>
            <a:noAutofit/>
          </a:bodyPr>
          <a:lstStyle/>
          <a:p>
            <a:pPr marL="0" indent="0" algn="ctr">
              <a:spcBef>
                <a:spcPts val="1200"/>
              </a:spcBef>
              <a:spcAft>
                <a:spcPts val="1200"/>
              </a:spcAft>
              <a:buNone/>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“一二三四法”</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Bef>
                <a:spcPts val="1200"/>
              </a:spcBef>
              <a:spcAft>
                <a:spcPts val="1200"/>
              </a:spcAft>
            </a:pPr>
            <a:r>
              <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一发言</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每个人都要发言，但每次只能由一人发言</a:t>
            </a:r>
          </a:p>
          <a:p>
            <a:pPr algn="just">
              <a:spcBef>
                <a:spcPts val="1200"/>
              </a:spcBef>
              <a:spcAft>
                <a:spcPts val="1200"/>
              </a:spcAft>
            </a:pPr>
            <a:r>
              <a:rPr lang="zh-CN" altLang="zh-CN" sz="2400" b="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二追求</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追求数量，追求创意</a:t>
            </a:r>
          </a:p>
          <a:p>
            <a:pPr algn="just">
              <a:spcBef>
                <a:spcPts val="1200"/>
              </a:spcBef>
              <a:spcAft>
                <a:spcPts val="1200"/>
              </a:spcAft>
            </a:pPr>
            <a:r>
              <a:rPr lang="zh-CN" alt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rPr>
              <a:t>三不许</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不许质疑，不许批评，不许打断</a:t>
            </a:r>
          </a:p>
          <a:p>
            <a:pPr algn="just">
              <a:spcBef>
                <a:spcPts val="1200"/>
              </a:spcBef>
              <a:spcAft>
                <a:spcPts val="1200"/>
              </a:spcAft>
            </a:pPr>
            <a:r>
              <a:rPr lang="zh-CN" altLang="zh-CN" sz="24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四步骤</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四个关键步骤</a:t>
            </a:r>
            <a:endParaRPr lang="zh-CN" sz="2400" dirty="0"/>
          </a:p>
        </p:txBody>
      </p:sp>
      <p:pic>
        <p:nvPicPr>
          <p:cNvPr id="5" name="图片 4">
            <a:extLst>
              <a:ext uri="{FF2B5EF4-FFF2-40B4-BE49-F238E27FC236}">
                <a16:creationId xmlns:a16="http://schemas.microsoft.com/office/drawing/2014/main" id="{36782F91-7595-40C9-A36B-1D6CF70AF6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6945" y="4400550"/>
            <a:ext cx="3588736" cy="2391556"/>
          </a:xfrm>
          <a:prstGeom prst="rect">
            <a:avLst/>
          </a:prstGeom>
        </p:spPr>
      </p:pic>
      <p:sp>
        <p:nvSpPr>
          <p:cNvPr id="2" name="标题 1"/>
          <p:cNvSpPr>
            <a:spLocks noGrp="1"/>
          </p:cNvSpPr>
          <p:nvPr>
            <p:ph type="title"/>
          </p:nvPr>
        </p:nvSpPr>
        <p:spPr/>
        <p:txBody>
          <a:bodyPr/>
          <a:lstStyle/>
          <a:p>
            <a:r>
              <a:rPr lang="zh-CN" altLang="en-US" b="1" dirty="0"/>
              <a:t>项目发起</a:t>
            </a:r>
            <a:r>
              <a:rPr lang="en-US" altLang="zh-CN" b="1" dirty="0"/>
              <a:t>-</a:t>
            </a:r>
            <a:r>
              <a:rPr lang="zh-CN" altLang="en-US" sz="3600" b="1" dirty="0">
                <a:solidFill>
                  <a:srgbClr val="7030A0"/>
                </a:solidFill>
              </a:rPr>
              <a:t>头脑风暴法</a:t>
            </a:r>
            <a:endParaRPr lang="zh-CN" b="1" dirty="0">
              <a:solidFill>
                <a:srgbClr val="7030A0"/>
              </a:solidFill>
            </a:endParaRPr>
          </a:p>
        </p:txBody>
      </p:sp>
    </p:spTree>
    <p:extLst>
      <p:ext uri="{BB962C8B-B14F-4D97-AF65-F5344CB8AC3E}">
        <p14:creationId xmlns:p14="http://schemas.microsoft.com/office/powerpoint/2010/main" val="138131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项目发起</a:t>
            </a:r>
            <a:r>
              <a:rPr lang="en-US" altLang="zh-CN" b="1" dirty="0"/>
              <a:t>-</a:t>
            </a:r>
            <a:r>
              <a:rPr lang="zh-CN" altLang="en-US" sz="3600" b="1" dirty="0">
                <a:solidFill>
                  <a:srgbClr val="7030A0"/>
                </a:solidFill>
              </a:rPr>
              <a:t>头脑风暴法</a:t>
            </a:r>
            <a:endParaRPr lang="zh-CN" b="1" dirty="0">
              <a:solidFill>
                <a:srgbClr val="7030A0"/>
              </a:solidFill>
            </a:endParaRPr>
          </a:p>
        </p:txBody>
      </p:sp>
      <p:sp>
        <p:nvSpPr>
          <p:cNvPr id="3" name="内容占位符 2"/>
          <p:cNvSpPr>
            <a:spLocks noGrp="1"/>
          </p:cNvSpPr>
          <p:nvPr>
            <p:ph sz="half" idx="1"/>
          </p:nvPr>
        </p:nvSpPr>
        <p:spPr>
          <a:xfrm>
            <a:off x="452994" y="1691322"/>
            <a:ext cx="8238012" cy="4367893"/>
          </a:xfrm>
        </p:spPr>
        <p:txBody>
          <a:bodyPr>
            <a:noAutofit/>
          </a:bodyPr>
          <a:lstStyle/>
          <a:p>
            <a:pPr algn="just">
              <a:spcBef>
                <a:spcPts val="600"/>
              </a:spcBef>
              <a:spcAft>
                <a:spcPts val="600"/>
              </a:spcAft>
            </a:pPr>
            <a:r>
              <a:rPr lang="zh-CN" altLang="zh-CN" sz="2400" b="1" kern="100" dirty="0">
                <a:effectLst/>
                <a:latin typeface="+mn-ea"/>
                <a:cs typeface="Times New Roman" panose="02020603050405020304" pitchFamily="18" charset="0"/>
              </a:rPr>
              <a:t>四个关键步骤如下</a:t>
            </a:r>
          </a:p>
          <a:p>
            <a:pPr algn="just">
              <a:spcBef>
                <a:spcPts val="600"/>
              </a:spcBef>
              <a:spcAft>
                <a:spcPts val="600"/>
              </a:spcAft>
            </a:pPr>
            <a:r>
              <a:rPr lang="en-US" altLang="zh-CN" sz="2400" b="1" kern="100" dirty="0">
                <a:solidFill>
                  <a:srgbClr val="FF0000"/>
                </a:solidFill>
                <a:effectLst/>
                <a:latin typeface="+mn-ea"/>
                <a:cs typeface="Times New Roman" panose="02020603050405020304" pitchFamily="18" charset="0"/>
              </a:rPr>
              <a:t>1</a:t>
            </a:r>
            <a:r>
              <a:rPr lang="zh-CN" altLang="zh-CN" sz="2400" b="1" kern="100" dirty="0">
                <a:solidFill>
                  <a:srgbClr val="FF0000"/>
                </a:solidFill>
                <a:effectLst/>
                <a:latin typeface="+mn-ea"/>
                <a:cs typeface="Times New Roman" panose="02020603050405020304" pitchFamily="18" charset="0"/>
              </a:rPr>
              <a:t>）主持人发言</a:t>
            </a:r>
            <a:r>
              <a:rPr lang="zh-CN" altLang="zh-CN" sz="2400" b="1"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陈述并澄清议题；规定时间并安排计时员；安排记录人员；说明规则；鼓励所有人思考</a:t>
            </a:r>
          </a:p>
          <a:p>
            <a:pPr algn="just">
              <a:spcBef>
                <a:spcPts val="600"/>
              </a:spcBef>
              <a:spcAft>
                <a:spcPts val="600"/>
              </a:spcAft>
            </a:pPr>
            <a:r>
              <a:rPr lang="en-US" altLang="zh-CN" sz="2400" b="1" kern="100" dirty="0">
                <a:solidFill>
                  <a:srgbClr val="FF0000"/>
                </a:solidFill>
                <a:effectLst/>
                <a:latin typeface="+mn-ea"/>
                <a:cs typeface="Times New Roman" panose="02020603050405020304" pitchFamily="18" charset="0"/>
              </a:rPr>
              <a:t>2</a:t>
            </a:r>
            <a:r>
              <a:rPr lang="zh-CN" altLang="zh-CN" sz="2400" b="1" kern="100" dirty="0">
                <a:solidFill>
                  <a:srgbClr val="FF0000"/>
                </a:solidFill>
                <a:effectLst/>
                <a:latin typeface="+mn-ea"/>
                <a:cs typeface="Times New Roman" panose="02020603050405020304" pitchFamily="18" charset="0"/>
              </a:rPr>
              <a:t>）个人发言</a:t>
            </a:r>
            <a:r>
              <a:rPr lang="zh-CN" altLang="zh-CN" sz="2400" b="1"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成员自由发言；鼓励在别人基础上创造；记录所有意见，即使是荒谬的；使用规则维持秩序；可以点名让不发言的人参与进来；使用“还有呢“，直到穷尽所有人的所有观点</a:t>
            </a:r>
          </a:p>
          <a:p>
            <a:pPr algn="just">
              <a:spcBef>
                <a:spcPts val="600"/>
              </a:spcBef>
              <a:spcAft>
                <a:spcPts val="600"/>
              </a:spcAft>
            </a:pPr>
            <a:r>
              <a:rPr lang="en-US" altLang="zh-CN" sz="2400" b="1" kern="100" dirty="0">
                <a:solidFill>
                  <a:srgbClr val="FF0000"/>
                </a:solidFill>
                <a:effectLst/>
                <a:latin typeface="+mn-ea"/>
                <a:cs typeface="Times New Roman" panose="02020603050405020304" pitchFamily="18" charset="0"/>
              </a:rPr>
              <a:t>3</a:t>
            </a:r>
            <a:r>
              <a:rPr lang="zh-CN" altLang="zh-CN" sz="2400" b="1" kern="100" dirty="0">
                <a:solidFill>
                  <a:srgbClr val="FF0000"/>
                </a:solidFill>
                <a:effectLst/>
                <a:latin typeface="+mn-ea"/>
                <a:cs typeface="Times New Roman" panose="02020603050405020304" pitchFamily="18" charset="0"/>
              </a:rPr>
              <a:t>）小组讨论</a:t>
            </a:r>
            <a:r>
              <a:rPr lang="zh-CN" altLang="zh-CN" sz="2400" b="1"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解释澄清某些观点；合并同类观点，但不做概括总结；激发新观点（叠罗汉：不同观点叠加</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移花接木：不同观点取优整合</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架桥法：相反观点之间激发新观点</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唱反调：反转某些观点）</a:t>
            </a:r>
          </a:p>
          <a:p>
            <a:pPr algn="just">
              <a:spcBef>
                <a:spcPts val="600"/>
              </a:spcBef>
              <a:spcAft>
                <a:spcPts val="600"/>
              </a:spcAft>
            </a:pPr>
            <a:r>
              <a:rPr lang="en-US" altLang="zh-CN" sz="2400" b="1" kern="100" dirty="0">
                <a:solidFill>
                  <a:srgbClr val="FF0000"/>
                </a:solidFill>
                <a:effectLst/>
                <a:latin typeface="+mn-ea"/>
                <a:cs typeface="Times New Roman" panose="02020603050405020304" pitchFamily="18" charset="0"/>
              </a:rPr>
              <a:t>4</a:t>
            </a:r>
            <a:r>
              <a:rPr lang="zh-CN" altLang="zh-CN" sz="2400" b="1" kern="100" dirty="0">
                <a:solidFill>
                  <a:srgbClr val="FF0000"/>
                </a:solidFill>
                <a:effectLst/>
                <a:latin typeface="+mn-ea"/>
                <a:cs typeface="Times New Roman" panose="02020603050405020304" pitchFamily="18" charset="0"/>
              </a:rPr>
              <a:t>）小组决策</a:t>
            </a:r>
            <a:r>
              <a:rPr lang="zh-CN" altLang="zh-CN" sz="2400" b="1"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形成最终决策；回顾研讨过程；重申决策结果；明确下一步行动；感谢所有人参与）</a:t>
            </a:r>
            <a:endParaRPr lang="zh-CN" sz="2400" dirty="0">
              <a:latin typeface="+mn-ea"/>
            </a:endParaRPr>
          </a:p>
        </p:txBody>
      </p:sp>
    </p:spTree>
    <p:extLst>
      <p:ext uri="{BB962C8B-B14F-4D97-AF65-F5344CB8AC3E}">
        <p14:creationId xmlns:p14="http://schemas.microsoft.com/office/powerpoint/2010/main" val="154162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项目发起</a:t>
            </a:r>
            <a:r>
              <a:rPr lang="en-US" altLang="zh-CN" b="1" dirty="0"/>
              <a:t>-</a:t>
            </a:r>
            <a:r>
              <a:rPr lang="zh-CN" altLang="en-US" sz="3600" b="1" dirty="0">
                <a:solidFill>
                  <a:srgbClr val="7030A0"/>
                </a:solidFill>
              </a:rPr>
              <a:t>头脑风暴法</a:t>
            </a:r>
            <a:endParaRPr lang="zh-CN" b="1" dirty="0">
              <a:solidFill>
                <a:srgbClr val="7030A0"/>
              </a:solidFill>
            </a:endParaRPr>
          </a:p>
        </p:txBody>
      </p:sp>
      <p:sp>
        <p:nvSpPr>
          <p:cNvPr id="3" name="内容占位符 2"/>
          <p:cNvSpPr>
            <a:spLocks noGrp="1"/>
          </p:cNvSpPr>
          <p:nvPr>
            <p:ph sz="half" idx="1"/>
          </p:nvPr>
        </p:nvSpPr>
        <p:spPr>
          <a:xfrm>
            <a:off x="452994" y="1691322"/>
            <a:ext cx="8238012" cy="4367893"/>
          </a:xfrm>
        </p:spPr>
        <p:txBody>
          <a:bodyPr>
            <a:noAutofit/>
          </a:bodyPr>
          <a:lstStyle/>
          <a:p>
            <a:pPr>
              <a:spcBef>
                <a:spcPts val="600"/>
              </a:spcBef>
              <a:spcAft>
                <a:spcPts val="600"/>
              </a:spcAft>
            </a:pPr>
            <a:r>
              <a:rPr lang="zh-CN" altLang="en-US" sz="2400" b="1" dirty="0"/>
              <a:t>要求：</a:t>
            </a:r>
            <a:endParaRPr lang="en-US" altLang="zh-CN" sz="2400" b="1" dirty="0"/>
          </a:p>
          <a:p>
            <a:pPr>
              <a:spcBef>
                <a:spcPts val="600"/>
              </a:spcBef>
              <a:spcAft>
                <a:spcPts val="600"/>
              </a:spcAft>
            </a:pPr>
            <a:r>
              <a:rPr lang="zh-CN" altLang="en-US" sz="2400" dirty="0"/>
              <a:t>（</a:t>
            </a:r>
            <a:r>
              <a:rPr lang="en-US" altLang="zh-CN" sz="2400" dirty="0"/>
              <a:t>1</a:t>
            </a:r>
            <a:r>
              <a:rPr lang="zh-CN" altLang="en-US" sz="2400" dirty="0"/>
              <a:t>）主持人或记录员</a:t>
            </a:r>
            <a:r>
              <a:rPr lang="zh-CN" altLang="en-US" sz="2400" dirty="0">
                <a:solidFill>
                  <a:srgbClr val="FF0000"/>
                </a:solidFill>
              </a:rPr>
              <a:t>记录整个过程</a:t>
            </a:r>
            <a:endParaRPr lang="en-US" altLang="zh-CN" sz="2400" dirty="0">
              <a:solidFill>
                <a:srgbClr val="FF0000"/>
              </a:solidFill>
            </a:endParaRPr>
          </a:p>
          <a:p>
            <a:pPr>
              <a:spcBef>
                <a:spcPts val="600"/>
              </a:spcBef>
              <a:spcAft>
                <a:spcPts val="600"/>
              </a:spcAft>
            </a:pPr>
            <a:r>
              <a:rPr lang="zh-CN" altLang="en-US" sz="2400" dirty="0"/>
              <a:t>（</a:t>
            </a:r>
            <a:r>
              <a:rPr lang="en-US" altLang="zh-CN" sz="2400" dirty="0"/>
              <a:t>2</a:t>
            </a:r>
            <a:r>
              <a:rPr lang="zh-CN" altLang="en-US" sz="2400" dirty="0"/>
              <a:t>）每个团队至少</a:t>
            </a:r>
            <a:r>
              <a:rPr lang="zh-CN" altLang="en-US" sz="2400" dirty="0">
                <a:solidFill>
                  <a:srgbClr val="00B0F0"/>
                </a:solidFill>
              </a:rPr>
              <a:t>提炼出两种方案</a:t>
            </a:r>
            <a:endParaRPr lang="en-US" altLang="zh-CN" sz="2400" dirty="0">
              <a:solidFill>
                <a:srgbClr val="00B0F0"/>
              </a:solidFill>
            </a:endParaRPr>
          </a:p>
          <a:p>
            <a:pPr>
              <a:spcBef>
                <a:spcPts val="600"/>
              </a:spcBef>
              <a:spcAft>
                <a:spcPts val="600"/>
              </a:spcAft>
            </a:pPr>
            <a:endParaRPr lang="zh-CN" sz="2400" dirty="0">
              <a:solidFill>
                <a:srgbClr val="00B0F0"/>
              </a:solidFill>
            </a:endParaRPr>
          </a:p>
        </p:txBody>
      </p:sp>
    </p:spTree>
    <p:extLst>
      <p:ext uri="{BB962C8B-B14F-4D97-AF65-F5344CB8AC3E}">
        <p14:creationId xmlns:p14="http://schemas.microsoft.com/office/powerpoint/2010/main" val="190587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项目决策</a:t>
            </a:r>
            <a:r>
              <a:rPr lang="en-US" altLang="zh-CN" b="1" dirty="0"/>
              <a:t>-</a:t>
            </a:r>
            <a:r>
              <a:rPr lang="en-US" altLang="zh-CN" sz="3600" b="1" dirty="0">
                <a:solidFill>
                  <a:srgbClr val="7030A0"/>
                </a:solidFill>
              </a:rPr>
              <a:t>Delphi</a:t>
            </a:r>
            <a:r>
              <a:rPr lang="zh-CN" altLang="en-US" sz="3600" b="1" dirty="0">
                <a:solidFill>
                  <a:srgbClr val="7030A0"/>
                </a:solidFill>
              </a:rPr>
              <a:t>法</a:t>
            </a:r>
            <a:endParaRPr lang="zh-CN" b="1" dirty="0">
              <a:solidFill>
                <a:srgbClr val="7030A0"/>
              </a:solidFill>
            </a:endParaRPr>
          </a:p>
        </p:txBody>
      </p:sp>
      <p:graphicFrame>
        <p:nvGraphicFramePr>
          <p:cNvPr id="7" name="图示 6">
            <a:extLst>
              <a:ext uri="{FF2B5EF4-FFF2-40B4-BE49-F238E27FC236}">
                <a16:creationId xmlns:a16="http://schemas.microsoft.com/office/drawing/2014/main" id="{B9E527A4-B58B-4A05-AC9B-60C701C15309}"/>
              </a:ext>
            </a:extLst>
          </p:cNvPr>
          <p:cNvGraphicFramePr/>
          <p:nvPr>
            <p:extLst>
              <p:ext uri="{D42A27DB-BD31-4B8C-83A1-F6EECF244321}">
                <p14:modId xmlns:p14="http://schemas.microsoft.com/office/powerpoint/2010/main" val="2973204745"/>
              </p:ext>
            </p:extLst>
          </p:nvPr>
        </p:nvGraphicFramePr>
        <p:xfrm>
          <a:off x="593558" y="1542362"/>
          <a:ext cx="7956884" cy="2510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3C5DD5FB-30FE-432E-B26F-9E989975BB30}"/>
              </a:ext>
            </a:extLst>
          </p:cNvPr>
          <p:cNvSpPr txBox="1"/>
          <p:nvPr/>
        </p:nvSpPr>
        <p:spPr>
          <a:xfrm>
            <a:off x="5815959" y="4041030"/>
            <a:ext cx="414046" cy="400110"/>
          </a:xfrm>
          <a:prstGeom prst="rect">
            <a:avLst/>
          </a:prstGeom>
          <a:noFill/>
        </p:spPr>
        <p:txBody>
          <a:bodyPr wrap="square">
            <a:spAutoFit/>
          </a:bodyPr>
          <a:lstStyle/>
          <a:p>
            <a:pPr lvl="0"/>
            <a:r>
              <a:rPr lang="zh-CN" altLang="en-US" sz="2000" b="1" dirty="0">
                <a:solidFill>
                  <a:srgbClr val="00B0F0"/>
                </a:solidFill>
              </a:rPr>
              <a:t>是</a:t>
            </a:r>
          </a:p>
        </p:txBody>
      </p:sp>
      <p:sp>
        <p:nvSpPr>
          <p:cNvPr id="10" name="文本框 9">
            <a:extLst>
              <a:ext uri="{FF2B5EF4-FFF2-40B4-BE49-F238E27FC236}">
                <a16:creationId xmlns:a16="http://schemas.microsoft.com/office/drawing/2014/main" id="{1072526B-1F09-47C7-AD8E-06E246D5FF07}"/>
              </a:ext>
            </a:extLst>
          </p:cNvPr>
          <p:cNvSpPr txBox="1"/>
          <p:nvPr/>
        </p:nvSpPr>
        <p:spPr>
          <a:xfrm>
            <a:off x="6894258" y="3027721"/>
            <a:ext cx="414046" cy="400110"/>
          </a:xfrm>
          <a:prstGeom prst="rect">
            <a:avLst/>
          </a:prstGeom>
          <a:noFill/>
        </p:spPr>
        <p:txBody>
          <a:bodyPr wrap="square">
            <a:spAutoFit/>
          </a:bodyPr>
          <a:lstStyle/>
          <a:p>
            <a:pPr lvl="0"/>
            <a:r>
              <a:rPr lang="zh-CN" altLang="en-US" sz="2000" b="1" dirty="0">
                <a:solidFill>
                  <a:srgbClr val="00B0F0"/>
                </a:solidFill>
              </a:rPr>
              <a:t>否</a:t>
            </a:r>
          </a:p>
        </p:txBody>
      </p:sp>
      <p:sp>
        <p:nvSpPr>
          <p:cNvPr id="11" name="内容占位符 2">
            <a:extLst>
              <a:ext uri="{FF2B5EF4-FFF2-40B4-BE49-F238E27FC236}">
                <a16:creationId xmlns:a16="http://schemas.microsoft.com/office/drawing/2014/main" id="{B2674F3D-4679-45A5-AB6E-07496D2FD048}"/>
              </a:ext>
            </a:extLst>
          </p:cNvPr>
          <p:cNvSpPr>
            <a:spLocks noGrp="1"/>
          </p:cNvSpPr>
          <p:nvPr>
            <p:ph sz="half" idx="1"/>
          </p:nvPr>
        </p:nvSpPr>
        <p:spPr>
          <a:xfrm>
            <a:off x="593558" y="5229496"/>
            <a:ext cx="8238012" cy="1031154"/>
          </a:xfrm>
        </p:spPr>
        <p:txBody>
          <a:bodyPr>
            <a:noAutofit/>
          </a:bodyPr>
          <a:lstStyle/>
          <a:p>
            <a:pPr>
              <a:spcBef>
                <a:spcPts val="600"/>
              </a:spcBef>
              <a:spcAft>
                <a:spcPts val="600"/>
              </a:spcAft>
            </a:pPr>
            <a:r>
              <a:rPr lang="zh-CN" altLang="en-US" sz="2400" b="1" dirty="0"/>
              <a:t>要求：</a:t>
            </a:r>
            <a:endParaRPr lang="en-US" altLang="zh-CN" sz="2400" b="1" dirty="0"/>
          </a:p>
          <a:p>
            <a:pPr>
              <a:spcBef>
                <a:spcPts val="600"/>
              </a:spcBef>
              <a:spcAft>
                <a:spcPts val="600"/>
              </a:spcAft>
            </a:pPr>
            <a:r>
              <a:rPr lang="zh-CN" altLang="en-US" sz="2400" dirty="0"/>
              <a:t>主持人或记录员</a:t>
            </a:r>
            <a:r>
              <a:rPr lang="zh-CN" altLang="en-US" sz="2400" dirty="0">
                <a:solidFill>
                  <a:srgbClr val="FF0000"/>
                </a:solidFill>
              </a:rPr>
              <a:t>记录整个过程</a:t>
            </a:r>
            <a:endParaRPr lang="en-US" altLang="zh-CN" sz="2400" dirty="0"/>
          </a:p>
        </p:txBody>
      </p:sp>
      <p:sp>
        <p:nvSpPr>
          <p:cNvPr id="3" name="箭头: 下 2">
            <a:extLst>
              <a:ext uri="{FF2B5EF4-FFF2-40B4-BE49-F238E27FC236}">
                <a16:creationId xmlns:a16="http://schemas.microsoft.com/office/drawing/2014/main" id="{CA3DEB19-B95E-4656-A758-68673E47D67B}"/>
              </a:ext>
            </a:extLst>
          </p:cNvPr>
          <p:cNvSpPr/>
          <p:nvPr/>
        </p:nvSpPr>
        <p:spPr>
          <a:xfrm rot="2479288" flipH="1">
            <a:off x="5538831" y="3485000"/>
            <a:ext cx="352144" cy="1135788"/>
          </a:xfrm>
          <a:prstGeom prst="downArrow">
            <a:avLst/>
          </a:prstGeom>
          <a:solidFill>
            <a:srgbClr val="B5CBE7"/>
          </a:solidFill>
          <a:ln>
            <a:solidFill>
              <a:srgbClr val="B5C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8E8926BE-714C-4438-B055-CB33AD33873E}"/>
              </a:ext>
            </a:extLst>
          </p:cNvPr>
          <p:cNvGrpSpPr/>
          <p:nvPr/>
        </p:nvGrpSpPr>
        <p:grpSpPr>
          <a:xfrm>
            <a:off x="4003288" y="3875514"/>
            <a:ext cx="1204411" cy="1131252"/>
            <a:chOff x="1690060" y="689639"/>
            <a:chExt cx="1204411" cy="1131252"/>
          </a:xfrm>
        </p:grpSpPr>
        <p:sp>
          <p:nvSpPr>
            <p:cNvPr id="13" name="矩形: 圆角 12">
              <a:extLst>
                <a:ext uri="{FF2B5EF4-FFF2-40B4-BE49-F238E27FC236}">
                  <a16:creationId xmlns:a16="http://schemas.microsoft.com/office/drawing/2014/main" id="{9CCF4987-333F-488C-A6DE-4F540C01E613}"/>
                </a:ext>
              </a:extLst>
            </p:cNvPr>
            <p:cNvSpPr/>
            <p:nvPr/>
          </p:nvSpPr>
          <p:spPr>
            <a:xfrm>
              <a:off x="1690060" y="689639"/>
              <a:ext cx="1204411" cy="113125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a:extLst>
                <a:ext uri="{FF2B5EF4-FFF2-40B4-BE49-F238E27FC236}">
                  <a16:creationId xmlns:a16="http://schemas.microsoft.com/office/drawing/2014/main" id="{8A98AF9D-62AF-42B7-AA54-726AEB6C610F}"/>
                </a:ext>
              </a:extLst>
            </p:cNvPr>
            <p:cNvSpPr txBox="1"/>
            <p:nvPr/>
          </p:nvSpPr>
          <p:spPr>
            <a:xfrm>
              <a:off x="1723193" y="722772"/>
              <a:ext cx="1138145" cy="10649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Times New Roman" panose="02020603050405020304" pitchFamily="18" charset="0"/>
                  <a:cs typeface="Times New Roman" panose="02020603050405020304" pitchFamily="18" charset="0"/>
                </a:rPr>
                <a:t>向专家反馈意见</a:t>
              </a:r>
              <a:endParaRPr lang="zh-CN" altLang="en-US" sz="2000" kern="1200" dirty="0">
                <a:solidFill>
                  <a:schemeClr val="bg1"/>
                </a:solidFill>
              </a:endParaRPr>
            </a:p>
          </p:txBody>
        </p:sp>
      </p:grpSp>
      <p:sp>
        <p:nvSpPr>
          <p:cNvPr id="15" name="箭头: 下 14">
            <a:extLst>
              <a:ext uri="{FF2B5EF4-FFF2-40B4-BE49-F238E27FC236}">
                <a16:creationId xmlns:a16="http://schemas.microsoft.com/office/drawing/2014/main" id="{9EC72796-7E16-4BB5-B0C2-FDB8C12AA13E}"/>
              </a:ext>
            </a:extLst>
          </p:cNvPr>
          <p:cNvSpPr/>
          <p:nvPr/>
        </p:nvSpPr>
        <p:spPr>
          <a:xfrm rot="7839508" flipH="1">
            <a:off x="3130606" y="3369666"/>
            <a:ext cx="352144" cy="1135788"/>
          </a:xfrm>
          <a:prstGeom prst="downArrow">
            <a:avLst/>
          </a:prstGeom>
          <a:solidFill>
            <a:srgbClr val="B5CBE7"/>
          </a:solidFill>
          <a:ln>
            <a:solidFill>
              <a:srgbClr val="B5C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a:extLst>
              <a:ext uri="{FF2B5EF4-FFF2-40B4-BE49-F238E27FC236}">
                <a16:creationId xmlns:a16="http://schemas.microsoft.com/office/drawing/2014/main" id="{7237135D-E361-46E6-9F2B-F89B4B82A211}"/>
              </a:ext>
            </a:extLst>
          </p:cNvPr>
          <p:cNvSpPr/>
          <p:nvPr/>
        </p:nvSpPr>
        <p:spPr>
          <a:xfrm>
            <a:off x="5551334" y="2159467"/>
            <a:ext cx="1369166" cy="1205617"/>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Times New Roman" panose="02020603050405020304" pitchFamily="18" charset="0"/>
                <a:cs typeface="Times New Roman" panose="02020603050405020304" pitchFamily="18" charset="0"/>
              </a:rPr>
              <a:t>是否存在分歧</a:t>
            </a:r>
            <a:endParaRPr lang="zh-CN" altLang="en-US" dirty="0"/>
          </a:p>
        </p:txBody>
      </p:sp>
    </p:spTree>
    <p:extLst>
      <p:ext uri="{BB962C8B-B14F-4D97-AF65-F5344CB8AC3E}">
        <p14:creationId xmlns:p14="http://schemas.microsoft.com/office/powerpoint/2010/main" val="388108640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905c3888-6285-45d0-bd76-60a9ac2d738c" xsi:nil="true"/>
    <AssetExpire xmlns="905c3888-6285-45d0-bd76-60a9ac2d738c">2029-01-01T08:00:00+00:00</AssetExpire>
    <CampaignTagsTaxHTField0 xmlns="905c3888-6285-45d0-bd76-60a9ac2d738c">
      <Terms xmlns="http://schemas.microsoft.com/office/infopath/2007/PartnerControls"/>
    </CampaignTagsTaxHTField0>
    <IntlLangReviewDate xmlns="905c3888-6285-45d0-bd76-60a9ac2d738c" xsi:nil="true"/>
    <TPFriendlyName xmlns="905c3888-6285-45d0-bd76-60a9ac2d738c" xsi:nil="true"/>
    <IntlLangReview xmlns="905c3888-6285-45d0-bd76-60a9ac2d738c">false</IntlLangReview>
    <LocLastLocAttemptVersionLookup xmlns="905c3888-6285-45d0-bd76-60a9ac2d738c">847778</LocLastLocAttemptVersionLookup>
    <PolicheckWords xmlns="905c3888-6285-45d0-bd76-60a9ac2d738c" xsi:nil="true"/>
    <SubmitterId xmlns="905c3888-6285-45d0-bd76-60a9ac2d738c" xsi:nil="true"/>
    <AcquiredFrom xmlns="905c3888-6285-45d0-bd76-60a9ac2d738c">Internal MS</AcquiredFrom>
    <EditorialStatus xmlns="905c3888-6285-45d0-bd76-60a9ac2d738c">Complete</EditorialStatus>
    <Markets xmlns="905c3888-6285-45d0-bd76-60a9ac2d738c"/>
    <OriginAsset xmlns="905c3888-6285-45d0-bd76-60a9ac2d738c" xsi:nil="true"/>
    <AssetStart xmlns="905c3888-6285-45d0-bd76-60a9ac2d738c">2012-07-18T23:36:00+00:00</AssetStart>
    <FriendlyTitle xmlns="905c3888-6285-45d0-bd76-60a9ac2d738c" xsi:nil="true"/>
    <MarketSpecific xmlns="905c3888-6285-45d0-bd76-60a9ac2d738c">false</MarketSpecific>
    <TPNamespace xmlns="905c3888-6285-45d0-bd76-60a9ac2d738c" xsi:nil="true"/>
    <PublishStatusLookup xmlns="905c3888-6285-45d0-bd76-60a9ac2d738c">
      <Value>480074</Value>
    </PublishStatusLookup>
    <APAuthor xmlns="905c3888-6285-45d0-bd76-60a9ac2d738c">
      <UserInfo>
        <DisplayName>REDMOND\v-alekha</DisplayName>
        <AccountId>2912</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TaxCatchAll xmlns="905c3888-6285-45d0-bd76-60a9ac2d738c"/>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LocComments xmlns="905c3888-6285-45d0-bd76-60a9ac2d738c" xsi:nil="true"/>
    <LocRecommendedHandoff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false</OutputCachingOn>
    <TemplateStatus xmlns="905c3888-6285-45d0-bd76-60a9ac2d738c">Complete</TemplateStatus>
    <IsSearchable xmlns="905c3888-6285-45d0-bd76-60a9ac2d738c">true</IsSearchable>
    <ContentItem xmlns="905c3888-6285-45d0-bd76-60a9ac2d738c" xsi:nil="true"/>
    <HandoffToMSDN xmlns="905c3888-6285-45d0-bd76-60a9ac2d738c" xsi:nil="true"/>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 xsi:nil="true"/>
    <LegacyData xmlns="905c3888-6285-45d0-bd76-60a9ac2d738c" xsi:nil="true"/>
    <LocManualTestRequired xmlns="905c3888-6285-45d0-bd76-60a9ac2d738c">false</LocManualTestRequired>
    <LocMarketGroupTiers2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 xsi:nil="true"/>
    <CSXSubmissionMarket xmlns="905c3888-6285-45d0-bd76-60a9ac2d738c" xsi:nil="true"/>
    <Downloads xmlns="905c3888-6285-45d0-bd76-60a9ac2d738c">0</Downloads>
    <ArtSampleDocs xmlns="905c3888-6285-45d0-bd76-60a9ac2d738c" xsi:nil="true"/>
    <TrustLevel xmlns="905c3888-6285-45d0-bd76-60a9ac2d738c">1 Microsoft Managed Content</TrustLevel>
    <BlockPublish xmlns="905c3888-6285-45d0-bd76-60a9ac2d738c">false</BlockPublish>
    <TPLaunchHelpLinkType xmlns="905c3888-6285-45d0-bd76-60a9ac2d738c">Template</TPLaunchHelpLinkType>
    <LocalizationTagsTaxHTField0 xmlns="905c3888-6285-45d0-bd76-60a9ac2d738c">
      <Terms xmlns="http://schemas.microsoft.com/office/infopath/2007/PartnerControls"/>
    </LocalizationTagsTaxHTField0>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FeatureTagsTaxHTField0 xmlns="905c3888-6285-45d0-bd76-60a9ac2d738c">
      <Terms xmlns="http://schemas.microsoft.com/office/infopath/2007/PartnerControls"/>
    </FeatureTagsTaxHTField0>
    <Provider xmlns="905c3888-6285-45d0-bd76-60a9ac2d738c" xsi:nil="true"/>
    <UACurrentWords xmlns="905c3888-6285-45d0-bd76-60a9ac2d738c" xsi:nil="true"/>
    <AssetId xmlns="905c3888-6285-45d0-bd76-60a9ac2d738c">TP103039515</AssetId>
    <TPClientViewer xmlns="905c3888-6285-45d0-bd76-60a9ac2d738c" xsi:nil="true"/>
    <DSATActionTaken xmlns="905c3888-6285-45d0-bd76-60a9ac2d738c" xsi:nil="true"/>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OfficeOnlineVNext</PublishTargets>
    <ApprovalLog xmlns="905c3888-6285-45d0-bd76-60a9ac2d738c" xsi:nil="true"/>
    <BugNumber xmlns="905c3888-6285-45d0-bd76-60a9ac2d738c" xsi:nil="true"/>
    <CrawlForDependencies xmlns="905c3888-6285-45d0-bd76-60a9ac2d738c">false</CrawlForDependencies>
    <InternalTagsTaxHTField0 xmlns="905c3888-6285-45d0-bd76-60a9ac2d738c">
      <Terms xmlns="http://schemas.microsoft.com/office/infopath/2007/PartnerControls"/>
    </InternalTagsTaxHTField0>
    <LastHandOff xmlns="905c3888-6285-45d0-bd76-60a9ac2d738c" xsi:nil="true"/>
    <Milestone xmlns="905c3888-6285-45d0-bd76-60a9ac2d738c" xsi:nil="true"/>
    <OriginalRelease xmlns="905c3888-6285-45d0-bd76-60a9ac2d738c">15</OriginalRelease>
    <RecommendationsModifier xmlns="905c3888-6285-45d0-bd76-60a9ac2d738c" xsi:nil="true"/>
    <ScenarioTagsTaxHTField0 xmlns="905c3888-6285-45d0-bd76-60a9ac2d738c">
      <Terms xmlns="http://schemas.microsoft.com/office/infopath/2007/PartnerControls"/>
    </ScenarioTagsTaxHTField0>
    <UANotes xmlns="905c3888-6285-45d0-bd76-60a9ac2d738c" xsi:nil="true"/>
    <Description0 xmlns="a0b64b53-fba7-43ca-b952-90e5e74773dd" xsi:nil="true"/>
    <Component0 xmlns="a0b64b53-fba7-43ca-b952-90e5e74773dd"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3369747-0A23-4774-A390-74D23E417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AE737A-72D2-4F07-84A4-D46333E273A5}">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3.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TM02900720[[fn=积分]]</Template>
  <TotalTime>434</TotalTime>
  <Words>1073</Words>
  <Application>Microsoft Office PowerPoint</Application>
  <PresentationFormat>全屏显示(4:3)</PresentationFormat>
  <Paragraphs>171</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宋体</vt:lpstr>
      <vt:lpstr>Arial</vt:lpstr>
      <vt:lpstr>Calibri</vt:lpstr>
      <vt:lpstr>Calibri Light</vt:lpstr>
      <vt:lpstr>Times New Roman</vt:lpstr>
      <vt:lpstr>Wingdings</vt:lpstr>
      <vt:lpstr>Wingdings 2</vt:lpstr>
      <vt:lpstr>HDOfficeLightV0</vt:lpstr>
      <vt:lpstr>专业课程综合实训III</vt:lpstr>
      <vt:lpstr>项目主要干系人</vt:lpstr>
      <vt:lpstr>团队组建</vt:lpstr>
      <vt:lpstr>团队发展</vt:lpstr>
      <vt:lpstr>项目启动与确立</vt:lpstr>
      <vt:lpstr>项目发起-头脑风暴法</vt:lpstr>
      <vt:lpstr>项目发起-头脑风暴法</vt:lpstr>
      <vt:lpstr>项目发起-头脑风暴法</vt:lpstr>
      <vt:lpstr>项目决策-Delphi法</vt:lpstr>
      <vt:lpstr>项目要求</vt:lpstr>
      <vt:lpstr>项目要求</vt:lpstr>
      <vt:lpstr>技术路线和方案</vt:lpstr>
      <vt:lpstr>技术路线和方案</vt:lpstr>
      <vt:lpstr>技术路线和方案</vt:lpstr>
      <vt:lpstr>技术路线和方案</vt:lpstr>
      <vt:lpstr>技术路线和方案</vt:lpstr>
      <vt:lpstr>技术路线和方案</vt:lpstr>
      <vt:lpstr>技术路线和方案</vt:lpstr>
      <vt:lpstr>项目确认-项目章程</vt:lpstr>
      <vt:lpstr>文档提交：</vt:lpstr>
      <vt:lpstr>团队管理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专业课程综合实训III</dc:title>
  <dc:creator>DI XF</dc:creator>
  <cp:lastModifiedBy>dixf</cp:lastModifiedBy>
  <cp:revision>47</cp:revision>
  <dcterms:created xsi:type="dcterms:W3CDTF">2022-08-25T06:00:33Z</dcterms:created>
  <dcterms:modified xsi:type="dcterms:W3CDTF">2023-09-08T05:53:41Z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LocMarketGroupTiers">
    <vt:lpwstr/>
  </property>
  <property fmtid="{D5CDD505-2E9C-101B-9397-08002B2CF9AE}" pid="11" name="CategoryTagsTaxHTField0">
    <vt:lpwstr/>
  </property>
  <property fmtid="{D5CDD505-2E9C-101B-9397-08002B2CF9AE}" pid="12" name="HiddenCategoryTagsTaxHTField0">
    <vt:lpwstr/>
  </property>
</Properties>
</file>