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901" r:id="rId2"/>
    <p:sldId id="2051" r:id="rId3"/>
    <p:sldId id="2053" r:id="rId4"/>
    <p:sldId id="2054" r:id="rId5"/>
    <p:sldId id="2056" r:id="rId6"/>
    <p:sldId id="2057" r:id="rId7"/>
    <p:sldId id="2058" r:id="rId8"/>
    <p:sldId id="2059" r:id="rId9"/>
    <p:sldId id="2060" r:id="rId10"/>
    <p:sldId id="19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9" autoAdjust="0"/>
  </p:normalViewPr>
  <p:slideViewPr>
    <p:cSldViewPr snapToGrid="0">
      <p:cViewPr varScale="1">
        <p:scale>
          <a:sx n="90" d="100"/>
          <a:sy n="90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EE6D-5D18-4FB8-9B21-6AB47F99CDE7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2D36D-85BF-4A8B-A057-1EF6C184E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3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4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1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0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6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7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2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2D36D-85BF-4A8B-A057-1EF6C184E1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5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887F-8D29-43BA-9D90-F2FE2592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0659-85B0-4C19-B28B-C9FC8F77C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1C9C-4ED1-445C-9F6F-7549607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C33E-0A52-40A4-820B-5B2601E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C48-8FF5-4499-867B-317A4B63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6D9F-B066-4C6F-9CA5-70218C8D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4E02-6587-43E3-B4F1-2F0D56C8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2F94-BFD2-4175-9C91-D7363D97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418A-581F-4625-93B9-7285C5CB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76ED-4FCF-4AE1-BD6A-47292A3E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7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025A-9B43-4E96-B727-146756CBD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D5A7D-5300-44BD-A2D7-0B1B7223A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3E49-766C-4EE2-BA72-CD2AEE51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D9C6-1FA7-4DE0-92E3-3A7443C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2E22-3393-471F-993E-D5C4D3B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8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DCC9-8104-41F7-8711-C1EA2ED5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F8F0-BCBE-4FA6-B093-F094DBC5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269-B2CA-4C80-A694-77C85AC4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A935-73B7-4B32-A2A4-EB55C4E2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37E6-B072-4CEB-B8FA-DD442C92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A5B-2998-46D6-A8B4-5F0C9AB3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2168A-3668-4882-B1F1-77469D06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A5A7-6D09-4632-B2E3-F5D7E78E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58AF-5C42-49E7-8536-86615B3E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A576-3C36-4759-AB66-286E53DD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7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2CB6-A9E0-400E-9997-A524E6AE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B8A-0C2E-4C4E-9AEE-4B7465E45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1122-1D5E-4EB8-8B6D-986EDD95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5535-0152-4A42-A79D-B8E5A78B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50EF-A5FE-4E53-ABEA-FA222350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4EB5E-4C62-40CB-831E-9FE293A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9072-8261-49F7-942C-0E4EF4AE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93F9-E6BF-43A8-A121-A8F06AB4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44DC7-DC54-4288-9116-73FFED69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D2AE2-8F98-4049-BA3A-F98A9C66A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C3947-0606-4D04-AF03-664260C76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3D2AF-103A-4050-B6A7-344B359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350C-F951-4210-921A-522314F2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A1546-C7AF-4222-AF95-8AA291A5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3ED1-B476-4832-AF73-A30223C4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D5295-97B3-457D-954C-4498D96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ED1E3-6554-41B6-A798-C14B0F54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41F7-7B4A-46A3-9A53-566DBE48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490FD-9DCB-4E7C-AC69-89CDB8A6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C3D5-2E3F-458E-AFDB-0AB19813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3DAA-A3CB-4BC8-AE95-2EB88F11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74DD-C5BA-4F64-A726-32792EA0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17E9-5579-450F-98FA-90C32E7F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4310-6D35-4EA7-9C32-1DE03FD8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11E33-9319-4746-BC50-E0BFFFF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A196-0549-4106-9AE3-051A582E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5BF1-9599-48DD-B561-9051833C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CC4C-D335-4388-A53B-AD7F32F4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799CC-C54A-4B31-986F-BE206A913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A131-BAB3-4F73-B3BF-D0A910A2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8150D-B67A-40CA-9BFD-F0FEC2BF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2D8E-3266-44E6-B1A4-BE957AF4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7050-B0FD-4E63-A2D9-C1B888C6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5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2C2EA-B494-40EF-881B-FB5B4645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729B-A25A-4A52-A0A6-65C70332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D3E5-38D4-458F-8EA0-8B5E2C704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6FFB-50D0-4A39-BDE6-18C35D05766F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ECEF-CB6A-4456-B543-607D8A1F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AAC9-C229-4344-897B-B32B7EA1B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6FA9-8263-4972-BFA3-21977B239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xd13zrlzu.feishu.cn/sheets/MUAisMaiFhec5ktNwnmc4RULnnc?from=from_copy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CA55A5FF-03DB-4FCE-9071-0160961091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848616" y="891375"/>
            <a:ext cx="6788927" cy="5091695"/>
          </a:xfrm>
          <a:prstGeom prst="hear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4F73810-D0E3-43B0-8B14-7C3CD3241B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5000" contrast="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6466" y="0"/>
            <a:ext cx="3515248" cy="1012561"/>
          </a:xfrm>
          <a:prstGeom prst="rect">
            <a:avLst/>
          </a:prstGeom>
        </p:spPr>
      </p:pic>
      <p:sp>
        <p:nvSpPr>
          <p:cNvPr id="14" name="副标题 4">
            <a:extLst>
              <a:ext uri="{FF2B5EF4-FFF2-40B4-BE49-F238E27FC236}">
                <a16:creationId xmlns:a16="http://schemas.microsoft.com/office/drawing/2014/main" id="{28D640C1-4D0E-4E05-9773-329E49F3AC80}"/>
              </a:ext>
            </a:extLst>
          </p:cNvPr>
          <p:cNvSpPr txBox="1">
            <a:spLocks/>
          </p:cNvSpPr>
          <p:nvPr/>
        </p:nvSpPr>
        <p:spPr>
          <a:xfrm>
            <a:off x="5361002" y="3049525"/>
            <a:ext cx="7158134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84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6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9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15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97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80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064" indent="0" algn="ctr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10002B [01]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81A33C74-D993-40EB-B2F9-7C9794CB32FE}"/>
              </a:ext>
            </a:extLst>
          </p:cNvPr>
          <p:cNvSpPr txBox="1">
            <a:spLocks/>
          </p:cNvSpPr>
          <p:nvPr/>
        </p:nvSpPr>
        <p:spPr>
          <a:xfrm>
            <a:off x="5361002" y="4348973"/>
            <a:ext cx="715813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25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XiaoFei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Di &amp; Haiming Liu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54B681-1043-4665-ABFF-02F96F61FD5F}"/>
              </a:ext>
            </a:extLst>
          </p:cNvPr>
          <p:cNvSpPr txBox="1">
            <a:spLocks/>
          </p:cNvSpPr>
          <p:nvPr/>
        </p:nvSpPr>
        <p:spPr>
          <a:xfrm>
            <a:off x="5361002" y="4761826"/>
            <a:ext cx="715813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25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83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65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48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2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CAF9706-F2FE-C649-B151-855D242461C0}" type="datetime2">
              <a:rPr lang="en-US" sz="1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marL="0" marR="0" lvl="0" indent="0" algn="l" defTabSz="685766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Friday, September 8, 2023</a:t>
            </a:fld>
            <a:endParaRPr 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07478E-CC36-41F7-A313-A97A4659E95B}"/>
              </a:ext>
            </a:extLst>
          </p:cNvPr>
          <p:cNvSpPr txBox="1"/>
          <p:nvPr/>
        </p:nvSpPr>
        <p:spPr>
          <a:xfrm>
            <a:off x="5361002" y="2115969"/>
            <a:ext cx="6292256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专业课程实训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47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598631" y="1475968"/>
            <a:ext cx="11478350" cy="3771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437606" y="2667591"/>
            <a:ext cx="11478350" cy="1388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1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组队要求及协作工具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8" y="1480796"/>
            <a:ext cx="7876792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每组由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人组成项目开发团队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每组选出一名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，负责整体提交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在飞书组织内协作，课程资料通过飞书下发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需要建立飞书群及共享文件夹，文档类提交物通过飞书文档或上传文件的形式提交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需要提交代码仓库的链接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CA13E-386A-46B7-A64A-80862FC4F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6" b="16570"/>
          <a:stretch/>
        </p:blipFill>
        <p:spPr>
          <a:xfrm>
            <a:off x="8343719" y="1742613"/>
            <a:ext cx="3848281" cy="4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提交组队信息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11534391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https://aixd13zrlzu.feishu.cn/sheets/MUAisMaiFhec5ktNwnmc4RULnnc?from=from_copylink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进飞书群组后我会发送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64F35-7DA9-4EB9-B5F5-687FB81F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907" y="2140456"/>
            <a:ext cx="2815474" cy="41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如何提交文档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11534391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我的空间下建立小组文件夹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以组号命名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DE53C2-F664-4409-AA59-01B2B7B8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16" y="2360516"/>
            <a:ext cx="7184687" cy="43541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3B274C-B669-40FF-95F9-9AE79D5B7607}"/>
              </a:ext>
            </a:extLst>
          </p:cNvPr>
          <p:cNvSpPr/>
          <p:nvPr/>
        </p:nvSpPr>
        <p:spPr>
          <a:xfrm>
            <a:off x="7371358" y="4089400"/>
            <a:ext cx="2509241" cy="34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如何提交文档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4131103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邀请小组成员、邸老师和刘老师作为有编辑权限的协作者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DE53C2-F664-4409-AA59-01B2B7B8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85045"/>
            <a:ext cx="5020103" cy="30423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3B274C-B669-40FF-95F9-9AE79D5B7607}"/>
              </a:ext>
            </a:extLst>
          </p:cNvPr>
          <p:cNvSpPr/>
          <p:nvPr/>
        </p:nvSpPr>
        <p:spPr>
          <a:xfrm>
            <a:off x="7445023" y="2021350"/>
            <a:ext cx="2509241" cy="34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3291D-141B-46EA-9898-3525962D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3517357"/>
            <a:ext cx="5055956" cy="3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如何提交文档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11534391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提交时将文档复制一份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5739F-96D6-4D60-AEE6-D3EB80CF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13" y="1801412"/>
            <a:ext cx="6824662" cy="41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如何提交文档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4523574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将复制的，准备提交的文档所有权转给老师们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文档评分以提交的版本为准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提交后的文档需要根据项目需要进行迭代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E53AAA-EAA5-4520-BF26-4C0E1620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0" y="599938"/>
            <a:ext cx="59817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1" y="137976"/>
            <a:ext cx="8101013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本节课的目标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5364232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加入本次课程的飞书企业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完成组队信息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根据邸老师要求开始小组讨论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270BF-912C-4B8A-9BA0-E92A5AA3D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6" b="16570"/>
          <a:stretch/>
        </p:blipFill>
        <p:spPr>
          <a:xfrm>
            <a:off x="6261153" y="857291"/>
            <a:ext cx="4876981" cy="54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4362D-CFD4-4362-A8C1-4EE5210F9EB2}"/>
              </a:ext>
            </a:extLst>
          </p:cNvPr>
          <p:cNvSpPr txBox="1">
            <a:spLocks noChangeArrowheads="1"/>
          </p:cNvSpPr>
          <p:nvPr/>
        </p:nvSpPr>
        <p:spPr>
          <a:xfrm>
            <a:off x="598632" y="137976"/>
            <a:ext cx="2505904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飞书部门群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6843D2-9693-474C-8D9D-C55FEDD936BD}"/>
              </a:ext>
            </a:extLst>
          </p:cNvPr>
          <p:cNvSpPr txBox="1">
            <a:spLocks/>
          </p:cNvSpPr>
          <p:nvPr/>
        </p:nvSpPr>
        <p:spPr>
          <a:xfrm>
            <a:off x="313897" y="1480796"/>
            <a:ext cx="5121703" cy="4814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根据分组建立各自（小组）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发布课程需要的通知和文档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检查同学们项目进度和文档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ct val="20000"/>
              </a:spcBef>
              <a:buNone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EE42A3-B1FC-45AA-A263-342190BE7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76"/>
          <a:stretch/>
        </p:blipFill>
        <p:spPr>
          <a:xfrm>
            <a:off x="7162120" y="376898"/>
            <a:ext cx="1775052" cy="38300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EDDEA-3FCE-4285-A754-DDC55A67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866" y="4566090"/>
            <a:ext cx="6250668" cy="17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242</Words>
  <Application>Microsoft Office PowerPoint</Application>
  <PresentationFormat>宽屏</PresentationFormat>
  <Paragraphs>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书悦</dc:creator>
  <cp:lastModifiedBy>dixf</cp:lastModifiedBy>
  <cp:revision>133</cp:revision>
  <dcterms:created xsi:type="dcterms:W3CDTF">2022-01-23T14:07:41Z</dcterms:created>
  <dcterms:modified xsi:type="dcterms:W3CDTF">2023-09-08T05:53:24Z</dcterms:modified>
</cp:coreProperties>
</file>