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77" r:id="rId7"/>
    <p:sldId id="278" r:id="rId8"/>
    <p:sldId id="268" r:id="rId9"/>
    <p:sldId id="272" r:id="rId10"/>
    <p:sldId id="281" r:id="rId11"/>
    <p:sldId id="273" r:id="rId12"/>
    <p:sldId id="274" r:id="rId13"/>
    <p:sldId id="275" r:id="rId14"/>
    <p:sldId id="276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4" autoAdjust="0"/>
    <p:restoredTop sz="94636" autoAdjust="0"/>
  </p:normalViewPr>
  <p:slideViewPr>
    <p:cSldViewPr>
      <p:cViewPr varScale="1">
        <p:scale>
          <a:sx n="85" d="100"/>
          <a:sy n="85" d="100"/>
        </p:scale>
        <p:origin x="-9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54DCA-ACD7-4279-A1DB-AAD26E654A8D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C2227-7B43-4E72-ADF5-5AB9BFBD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C2227-7B43-4E72-ADF5-5AB9BFBDA0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C2227-7B43-4E72-ADF5-5AB9BFBDA0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EDD7EEF-333A-4547-B591-37F401FD7C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65352F6-0A7D-47F0-A697-EAF4973617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4857057"/>
            <a:ext cx="5378824" cy="1086543"/>
          </a:xfrm>
        </p:spPr>
        <p:txBody>
          <a:bodyPr>
            <a:noAutofit/>
          </a:bodyPr>
          <a:lstStyle/>
          <a:p>
            <a:pPr algn="l"/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Kim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/ 1711020011</a:t>
            </a:r>
            <a:endParaRPr lang="en-US" sz="17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Thiên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Đông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/1811020012</a:t>
            </a:r>
            <a:endParaRPr lang="en-US" sz="17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Huỳnh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/1811020006</a:t>
            </a:r>
            <a:endParaRPr lang="en-US" sz="17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4857057"/>
            <a:ext cx="373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GVHD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733800" y="4857057"/>
            <a:ext cx="0" cy="184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56473" y="4091499"/>
            <a:ext cx="532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LẬP TRÌNH MOBILE CROSS-PLATFORM VỚI XAMARIN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2741" y="3621776"/>
            <a:ext cx="969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ĐỀ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51602" y="2590800"/>
            <a:ext cx="4851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BÁO CÁO HỌC PHẦN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 CÔNG NGHỆ LẬP TRÌNH HIỆN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ĐẠI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37061" y="1066800"/>
            <a:ext cx="2166244" cy="13233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4"/>
          <p:cNvSpPr txBox="1"/>
          <p:nvPr/>
        </p:nvSpPr>
        <p:spPr>
          <a:xfrm>
            <a:off x="914400" y="0"/>
            <a:ext cx="77723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9920" marR="0" indent="-62992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41550" algn="r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 ĐẠI HỌC CỬU LONG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41550" algn="r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KHOA CÔNG NGHỆ THÔNG TIN – TRUYỀN THÔNG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29318" y="6045805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LỚP: CÔNG NGHỆ THÔNG TIN - K18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54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f11.photo.talk.zdn.vn/6918367178836559307/24b2f1b0fd040f5a56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065" y="1432696"/>
            <a:ext cx="2601966" cy="501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733800" y="3575610"/>
            <a:ext cx="1411054" cy="729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47" y="1344274"/>
            <a:ext cx="2438400" cy="519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27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https://f19-zpc.zdn.vn/4996968558143700386/531d311d3da9cff796b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287" y="1177355"/>
            <a:ext cx="2339330" cy="488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879664" y="3352800"/>
            <a:ext cx="1301936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76" y="1143000"/>
            <a:ext cx="2398403" cy="495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33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 descr="Authentication for IOS og Android med Firebase i Xamarin Forms • Euromi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624482" cy="37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13716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5.1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login firebase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sz="4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4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8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636" y="1447801"/>
            <a:ext cx="2223247" cy="466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505200" y="3399318"/>
            <a:ext cx="1917546" cy="758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83" y="1447800"/>
            <a:ext cx="2255917" cy="466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685800"/>
            <a:ext cx="4343400" cy="48768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5.2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rộng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429000" y="2895600"/>
            <a:ext cx="2514600" cy="990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The end</a:t>
            </a:r>
            <a:endParaRPr lang="en-US" sz="5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0272" y="2819400"/>
            <a:ext cx="3446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C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ác nhà phát triển có thể sử dụng các công cụ Xamarin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viết các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dụng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Android, iOS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Windows với giao diện người dùng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chia sẻ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trên nhiều nền tảng, bao gồm Windows và macOS.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295" y="2380376"/>
            <a:ext cx="4076266" cy="325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0271" y="2305674"/>
            <a:ext cx="741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C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ơ sở mã nguồn mở của 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#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0271" y="1784866"/>
            <a:ext cx="741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Xamarin được thành lập vào tháng 5 năm 2011 bởi các kỹ sư đã tạo ra Mono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27666"/>
            <a:ext cx="8210550" cy="457200"/>
          </a:xfrm>
        </p:spPr>
        <p:txBody>
          <a:bodyPr>
            <a:normAutofit fontScale="25000" lnSpcReduction="20000"/>
          </a:bodyPr>
          <a:lstStyle/>
          <a:p>
            <a:pPr marL="45720" indent="0">
              <a:buNone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1.1 </a:t>
            </a:r>
            <a:r>
              <a:rPr lang="en-US" sz="1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Xamarin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form </a:t>
            </a:r>
          </a:p>
          <a:p>
            <a:pPr marL="45720" indent="0"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839200" cy="914400"/>
          </a:xfrm>
        </p:spPr>
        <p:txBody>
          <a:bodyPr/>
          <a:lstStyle/>
          <a:p>
            <a:pPr marL="0" indent="0" algn="l">
              <a:buNone/>
            </a:pP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Xamarin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8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0" y="4212310"/>
            <a:ext cx="370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erformance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gần như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Native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8556" y="3393000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8555" y="2839002"/>
            <a:ext cx="37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8553" y="2329759"/>
            <a:ext cx="370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Xamarin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1782947"/>
            <a:ext cx="332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Chia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sẽ code ở mọi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Giải đáp bí ẩn Xamarin là gì? Ưu và nhược điểm khi sử dụng Xamar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52" y="1769500"/>
            <a:ext cx="3764371" cy="27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59044"/>
            <a:ext cx="4419600" cy="533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 Ư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điểm của 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Xamarin</a:t>
            </a:r>
            <a:endParaRPr lang="vi-V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72534"/>
            <a:ext cx="5085046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khuyết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Xamarin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0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04800"/>
            <a:ext cx="8229600" cy="533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Khuyết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Điểm Của 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Xamarin</a:t>
            </a:r>
            <a:endParaRPr lang="vi-V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9939" y="3740462"/>
            <a:ext cx="699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Giới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hạn truy cập vào thư viện mã nguồn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494" y="4387391"/>
            <a:ext cx="699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Vấn đề hệ sinh thái của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amarin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494" y="5014399"/>
            <a:ext cx="699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Apps thực hiện chậm hơn và yêu cầu nhiều dung lượng hơn trên thiết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940" y="3158754"/>
            <a:ext cx="699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Hỗ trợ chậm các updates mới nhất của các hệ điều hành mobile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799" y="990600"/>
            <a:ext cx="699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Visual  Studio Build code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4422" y="1544598"/>
            <a:ext cx="702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Xamarin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494" y="207615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6491" y="2628265"/>
            <a:ext cx="699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compile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gàng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35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6835" y="5884440"/>
            <a:ext cx="595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1268" name="Picture 4" descr="Xamar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9730"/>
            <a:ext cx="7924800" cy="311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6835" y="2045732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vi-VN" dirty="0"/>
              <a:t>Chọn mục này như hình khi cài đặt/chỉnh sửa</a:t>
            </a:r>
            <a:r>
              <a:rPr lang="vi-VN" dirty="0" smtClean="0"/>
              <a:t>: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676835" y="1676400"/>
            <a:ext cx="595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vi-VN" dirty="0" smtClean="0"/>
              <a:t>Mở </a:t>
            </a:r>
            <a:r>
              <a:rPr lang="vi-VN" dirty="0"/>
              <a:t>Visual Studio Installer lên</a:t>
            </a:r>
            <a:r>
              <a:rPr lang="vi-VN" dirty="0" smtClean="0"/>
              <a:t>.</a:t>
            </a:r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3820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9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2693" y="5939565"/>
            <a:ext cx="65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Các bạn chỉ cần New Project =&gt; Android =&gt; Blank App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8906" y="5278305"/>
            <a:ext cx="6553201" cy="589095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 </a:t>
            </a:r>
            <a:r>
              <a:rPr lang="vi-V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 trọng nhất sau khi cài đặt xong, đó chính là test xem máy của mình có chạy được không</a:t>
            </a:r>
            <a:r>
              <a:rPr lang="vi-VN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69" y="3417331"/>
            <a:ext cx="7391400" cy="159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2693" y="30480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3" y="1540697"/>
            <a:ext cx="7364507" cy="150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2693" y="1148953"/>
            <a:ext cx="352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Platfoms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Tools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533400"/>
            <a:ext cx="1371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ý: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3200400"/>
            <a:ext cx="553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chi </a:t>
            </a:r>
            <a:r>
              <a:rPr lang="en-US" dirty="0" err="1" smtClean="0"/>
              <a:t>nhánh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2603358"/>
            <a:ext cx="216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3.2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090590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524000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3.1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9906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smtClean="0"/>
              <a:t>3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7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s://f11.photo.talk.zdn.vn/6918367178836559307/24b2f1b0fd040f5a56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260196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1447800"/>
            <a:ext cx="178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4.1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512511" cy="990600"/>
          </a:xfrm>
        </p:spPr>
        <p:txBody>
          <a:bodyPr/>
          <a:lstStyle/>
          <a:p>
            <a:pPr marL="0" indent="0" algn="l">
              <a:buNone/>
            </a:pP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endParaRPr lang="en-US" sz="4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63055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20094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443</Words>
  <Application>Microsoft Office PowerPoint</Application>
  <PresentationFormat>On-screen Show (4:3)</PresentationFormat>
  <Paragraphs>55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Slipstream</vt:lpstr>
      <vt:lpstr>Angles</vt:lpstr>
      <vt:lpstr>PowerPoint Presentation</vt:lpstr>
      <vt:lpstr>Chương 1 Giới thiệu Xamarin Form</vt:lpstr>
      <vt:lpstr>PowerPoint Presentation</vt:lpstr>
      <vt:lpstr>PowerPoint Presentation</vt:lpstr>
      <vt:lpstr>Chương 2 Hướng dẫn cài đặt</vt:lpstr>
      <vt:lpstr>PowerPoint Presentation</vt:lpstr>
      <vt:lpstr>Chương 3 Giới thiệu đề tài</vt:lpstr>
      <vt:lpstr>Chương 4 Thiết kế</vt:lpstr>
      <vt:lpstr>PowerPoint Presentation</vt:lpstr>
      <vt:lpstr>PowerPoint Presentation</vt:lpstr>
      <vt:lpstr>PowerPoint Presentation</vt:lpstr>
      <vt:lpstr>Chương 5 Hướng phát triển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ứng dụng với xamarin form</dc:title>
  <dc:creator>Dell</dc:creator>
  <cp:lastModifiedBy>Dell</cp:lastModifiedBy>
  <cp:revision>26</cp:revision>
  <dcterms:created xsi:type="dcterms:W3CDTF">2021-04-27T01:36:26Z</dcterms:created>
  <dcterms:modified xsi:type="dcterms:W3CDTF">2021-05-04T17:32:03Z</dcterms:modified>
</cp:coreProperties>
</file>