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7" r:id="rId7"/>
    <p:sldId id="278" r:id="rId8"/>
    <p:sldId id="268" r:id="rId9"/>
    <p:sldId id="272" r:id="rId10"/>
    <p:sldId id="281" r:id="rId11"/>
    <p:sldId id="273" r:id="rId12"/>
    <p:sldId id="274" r:id="rId13"/>
    <p:sldId id="275" r:id="rId14"/>
    <p:sldId id="276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9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4DCA-ACD7-4279-A1DB-AAD26E654A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2227-7B43-4E72-ADF5-5AB9BFBD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2227-7B43-4E72-ADF5-5AB9BFBDA0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2227-7B43-4E72-ADF5-5AB9BFBDA0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DD7EEF-333A-4547-B591-37F401FD7C0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857057"/>
            <a:ext cx="5378824" cy="1086543"/>
          </a:xfrm>
        </p:spPr>
        <p:txBody>
          <a:bodyPr>
            <a:noAutofit/>
          </a:bodyPr>
          <a:lstStyle/>
          <a:p>
            <a:pPr algn="l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/ 1711020011</a:t>
            </a:r>
          </a:p>
          <a:p>
            <a:pPr algn="l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/1811020012</a:t>
            </a:r>
          </a:p>
          <a:p>
            <a:pPr algn="l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/1811020006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4857057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33800" y="4857057"/>
            <a:ext cx="0" cy="18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9318" y="604580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LỚP: CÔNG NGHỆ THÔNG TIN - K18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6473" y="4091499"/>
            <a:ext cx="532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LẬP TRÌNH MOBILE CROSS-PLATFORM VỚI XAMARIN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2741" y="3621776"/>
            <a:ext cx="96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1602" y="2590800"/>
            <a:ext cx="485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BÁO CÁO HỌC PHẦN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CÔNG NGHỆ LẬP TRÌNH HIỆN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7061" y="1066800"/>
            <a:ext cx="2166244" cy="1323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4"/>
          <p:cNvSpPr txBox="1"/>
          <p:nvPr/>
        </p:nvSpPr>
        <p:spPr>
          <a:xfrm>
            <a:off x="914400" y="0"/>
            <a:ext cx="7772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20" marR="0" indent="-6299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CỬU LONG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 NGHỆ THÔNG TIN – TRUYỀN THÔNG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4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3" grpId="0"/>
      <p:bldP spid="12" grpId="0"/>
      <p:bldP spid="11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f11.photo.talk.zdn.vn/6918367178836559307/24b2f1b0fd040f5a56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65" y="1432696"/>
            <a:ext cx="2601966" cy="50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3575610"/>
            <a:ext cx="1411054" cy="729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7" y="1344274"/>
            <a:ext cx="2438400" cy="51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7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https://f19-zpc.zdn.vn/4996968558143700386/531d311d3da9cff796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87" y="1177355"/>
            <a:ext cx="2339330" cy="48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79664" y="3352800"/>
            <a:ext cx="130193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76" y="1143000"/>
            <a:ext cx="2398403" cy="495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33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Authentication for IOS og Android med Firebase i Xamarin Forms • Eurom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4482" cy="37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371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5.1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login firebase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8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36" y="1447801"/>
            <a:ext cx="2223247" cy="466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05200" y="3399318"/>
            <a:ext cx="1917546" cy="758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3" y="1447800"/>
            <a:ext cx="2255917" cy="466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685800"/>
            <a:ext cx="4343400" cy="4876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5.2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5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0272" y="2819400"/>
            <a:ext cx="3446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ác nhà phát triển có thể sử dụng các công cụ Xamarin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viết các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Android, iOS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Windows với giao diện người dùng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chia 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trên nhiều nền tảng, bao gồm Windows và macOS.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95" y="2380376"/>
            <a:ext cx="4076266" cy="32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271" y="2305674"/>
            <a:ext cx="74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ơ sở mã nguồn mở của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271" y="1784866"/>
            <a:ext cx="74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Xamarin được thành lập vào tháng 5 năm 2011 bởi các kỹ sư đã tạo ra Mono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2" y="969832"/>
            <a:ext cx="8323729" cy="809347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3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</a:t>
            </a:r>
            <a:endParaRPr lang="en-US" sz="3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8610600" cy="640942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4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4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</a:t>
            </a:r>
            <a:endParaRPr lang="en-US" sz="4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8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4212310"/>
            <a:ext cx="37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erformance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gần như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556" y="3393000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555" y="2839002"/>
            <a:ext cx="37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553" y="2329759"/>
            <a:ext cx="37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782947"/>
            <a:ext cx="332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sẽ code ở mọi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Giải đáp bí ẩn Xamarin là gì? Ưu và nhược điểm khi sử dụng Xamar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2" y="1769500"/>
            <a:ext cx="3764371" cy="27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3830" y="1199692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8552" y="381000"/>
            <a:ext cx="5728448" cy="6858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khuyế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endParaRPr lang="vi-V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5" grpId="0"/>
      <p:bldP spid="4" grpId="0"/>
      <p:bldP spid="2" grpId="0"/>
      <p:bldP spid="8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8229600" cy="53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Khuyết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 Của </a:t>
            </a:r>
            <a:r>
              <a:rPr lang="vi-V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endParaRPr lang="vi-VN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939" y="3740462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Giới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hạn truy cập vào thư viện mã nguồn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494" y="4387391"/>
            <a:ext cx="69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Vấn đề hệ sinh thái của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amarin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4" y="5014399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Apps thực hiện chậm hơn và yêu cầu nhiều dung lượng hơn trên thiết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40" y="3158754"/>
            <a:ext cx="69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Hỗ trợ chậm các updates mới nhất của các hệ điều hành mobile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799" y="990600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Visual  Studio Build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422" y="1544598"/>
            <a:ext cx="70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07615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491" y="2628265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gàng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52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835" y="5884440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268" name="Picture 4" descr="Xamar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9730"/>
            <a:ext cx="7924800" cy="31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835" y="204573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vi-VN" dirty="0"/>
              <a:t>Chọn mục này như hình khi cài đặt/chỉnh sửa</a:t>
            </a:r>
            <a:r>
              <a:rPr lang="vi-VN" dirty="0" smtClean="0"/>
              <a:t>: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76835" y="1676400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vi-VN" dirty="0" smtClean="0"/>
              <a:t>Mở </a:t>
            </a:r>
            <a:r>
              <a:rPr lang="vi-VN" dirty="0"/>
              <a:t>Visual Studio Installer lên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82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2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693" y="5939565"/>
            <a:ext cx="65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Các bạn chỉ cần New Project =&gt; Android =&gt; Blank App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8906" y="5278305"/>
            <a:ext cx="6553201" cy="58909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 </a:t>
            </a:r>
            <a:r>
              <a:rPr lang="vi-V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 trọng nhất sau khi cài đặt xong, đó chính là test xem máy của mình có chạy được không</a:t>
            </a:r>
            <a:r>
              <a:rPr lang="vi-V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9" y="3417331"/>
            <a:ext cx="7391400" cy="159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2693" y="30480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3" y="1540697"/>
            <a:ext cx="7364507" cy="150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2693" y="1148953"/>
            <a:ext cx="352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Platfoms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Tools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33400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ý: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34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6" grpId="0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3200400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603358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090590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7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f11.photo.talk.zdn.vn/6918367178836559307/24b2f1b0fd040f5a56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3581"/>
            <a:ext cx="260196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1447800"/>
            <a:ext cx="23622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512511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17509"/>
            <a:ext cx="63055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20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pstrea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440</Words>
  <Application>Microsoft Office PowerPoint</Application>
  <PresentationFormat>On-screen Show (4:3)</PresentationFormat>
  <Paragraphs>53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Slipstream</vt:lpstr>
      <vt:lpstr>Angles</vt:lpstr>
      <vt:lpstr>PowerPoint Presentation</vt:lpstr>
      <vt:lpstr>1.1 Tìm hiểu Xamarin form</vt:lpstr>
      <vt:lpstr>PowerPoint Presentation</vt:lpstr>
      <vt:lpstr>PowerPoint Presentation</vt:lpstr>
      <vt:lpstr>Chương 2 Hướng dẫn cài đặt</vt:lpstr>
      <vt:lpstr>PowerPoint Presentation</vt:lpstr>
      <vt:lpstr>Chương 3 Giới thiệu đề tài</vt:lpstr>
      <vt:lpstr>Chương 4 Thiết kế</vt:lpstr>
      <vt:lpstr>PowerPoint Presentation</vt:lpstr>
      <vt:lpstr>PowerPoint Presentation</vt:lpstr>
      <vt:lpstr>PowerPoint Presentation</vt:lpstr>
      <vt:lpstr>Chương 5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với xamarin form</dc:title>
  <dc:creator>Dell</dc:creator>
  <cp:lastModifiedBy>Admin</cp:lastModifiedBy>
  <cp:revision>36</cp:revision>
  <dcterms:created xsi:type="dcterms:W3CDTF">2021-04-27T01:36:26Z</dcterms:created>
  <dcterms:modified xsi:type="dcterms:W3CDTF">2021-05-04T22:04:17Z</dcterms:modified>
</cp:coreProperties>
</file>