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360" r:id="rId4"/>
    <p:sldId id="361" r:id="rId5"/>
    <p:sldId id="363" r:id="rId6"/>
    <p:sldId id="362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5" r:id="rId18"/>
    <p:sldId id="376" r:id="rId19"/>
    <p:sldId id="377" r:id="rId20"/>
    <p:sldId id="3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DD8"/>
    <a:srgbClr val="CC6600"/>
    <a:srgbClr val="FF0000"/>
    <a:srgbClr val="CC0099"/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B386F-193A-4871-995E-4AB2E6F55D93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6EE8-3A27-4E42-89F2-6696321CD1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57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285E-C496-4E6D-A5BF-95CF534B4405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914D-AD79-49B5-80F9-1B8DAF3FBCE2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0639-4BAB-48A4-82B7-7BA6A3447716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8DB-C2F1-48A7-B51C-8802DF2FC49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31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7115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" y="837033"/>
            <a:ext cx="12192000" cy="569928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71874"/>
            <a:ext cx="1295467" cy="260648"/>
          </a:xfrm>
        </p:spPr>
        <p:txBody>
          <a:bodyPr/>
          <a:lstStyle>
            <a:lvl1pPr>
              <a:defRPr/>
            </a:lvl1pPr>
          </a:lstStyle>
          <a:p>
            <a:fld id="{A929A447-EA1B-45B0-8C07-7D0321CC56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30599"/>
            <a:ext cx="12192000" cy="1588"/>
          </a:xfrm>
          <a:prstGeom prst="line">
            <a:avLst/>
          </a:prstGeom>
          <a:ln w="76200">
            <a:solidFill>
              <a:srgbClr val="CC33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1420272" y="6597352"/>
            <a:ext cx="771728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5AC55E-38B2-4827-9F62-67CE27B73C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786403" y="6571874"/>
            <a:ext cx="1295467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Lecture-4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25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59A5-AE11-492C-AE18-0C9D64DCC3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8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E979-672A-4658-8967-DA0B02F399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99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9BB5-2F68-44B9-9D07-17FF801F70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2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0A83-710A-4927-B380-455A7EDE7A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71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09D2-98EC-44C2-856F-8BCB1BA11C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78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544C-476A-4059-B662-8F03C7EA4D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BC8F-2B29-4017-85FF-FDE82845A57E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0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4282-5672-42AD-B1B7-EC0E33EA234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3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2DB6-4E88-42C7-BBA1-D25DCC6B3C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32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912-3692-4534-BD97-AC03DCD829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6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7884-36D4-4BA3-BFE9-F6BD25C4E18F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42F-52D2-4F7C-B07E-EC1663CDD593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6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7271-D883-423A-B58C-540E9E2DDD81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5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4597-1BDF-428C-B6C5-86774DF040E3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1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B2FE-1B41-4533-BAE6-CDC98E78419B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1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DF9A-DBB5-4280-9E48-968EE8B4D640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C7DB-D520-424A-82E4-55E116394A15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3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DC90-7389-4842-BC27-AAC7F841A49A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NIT, DGP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1659-8E36-4307-B7D4-50E4642CC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9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7FCA-E3F8-410B-8603-A668FE50E4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NIT, DGP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26FD-6EE0-4F62-AA97-73BD08E9559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ctrTitle"/>
          </p:nvPr>
        </p:nvSpPr>
        <p:spPr>
          <a:xfrm>
            <a:off x="463103" y="1587856"/>
            <a:ext cx="11397803" cy="356744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Testing</a:t>
            </a:r>
            <a:r>
              <a:rPr lang="en-IN" dirty="0">
                <a:solidFill>
                  <a:srgbClr val="0070C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dirty="0">
                <a:solidFill>
                  <a:srgbClr val="0070C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dirty="0" smtClean="0">
                <a:solidFill>
                  <a:srgbClr val="0070C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Course’s Code: </a:t>
            </a:r>
            <a:r>
              <a:rPr lang="vi-VN" dirty="0" smtClean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CSE </a:t>
            </a:r>
            <a:r>
              <a:rPr lang="vi-VN" dirty="0" smtClean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45</a:t>
            </a:r>
            <a:r>
              <a:rPr lang="en-US" dirty="0" smtClean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3</a:t>
            </a:r>
            <a:r>
              <a:rPr lang="en-US" dirty="0" smtClean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Bahnschrift SemiBold SemiConden" panose="020B05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Test Design </a:t>
            </a:r>
            <a:r>
              <a:rPr lang="en-US" dirty="0" smtClean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Techniques</a:t>
            </a:r>
            <a:r>
              <a:rPr lang="en-US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– Equivalent Class Partition (ECP)</a:t>
            </a:r>
            <a:endParaRPr lang="en-IN" dirty="0">
              <a:solidFill>
                <a:srgbClr val="0070C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on Equivalence partitioning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0315"/>
            <a:ext cx="690108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Let’s keep thinking about partitions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807" y="1311765"/>
            <a:ext cx="4560352" cy="471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on Equivalence partitioning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0315"/>
            <a:ext cx="690108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Let’s keep thinking about partitions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94" y="1509953"/>
            <a:ext cx="4592926" cy="45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8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on Equivalence partitioning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0315"/>
            <a:ext cx="69010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now, we only thought about our program identifying leap years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we should also make sure that it can identify years that are **not** leap years.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033" y="1647465"/>
            <a:ext cx="4625500" cy="45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4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on Equivalence partitioning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774" y="1121883"/>
            <a:ext cx="69010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one is years divisible by four, and not divisible by one hundred.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concrete examples, years like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into this partition.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is years divisible by four, divisible by one hundred, which would make this year a non- leap year.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if it is also divisible by four hundred, then it turns back into a leap year.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concrete example is the year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case represents if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is not divisible by four, the year is not a leap year.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fourth case, a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that is divisible by 4, divisible by one hundred, but not divisible by four hundred, is not a leap year.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are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1500 and 1900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305" y="1121883"/>
            <a:ext cx="4635695" cy="437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on Equivalence partitioning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8" y="1253575"/>
            <a:ext cx="4495204" cy="473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32" y="1407653"/>
            <a:ext cx="5179257" cy="44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on Equivalence partitioning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3" y="1249520"/>
            <a:ext cx="6058754" cy="474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on Equivalence partitioning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2" y="919796"/>
            <a:ext cx="4772405" cy="4629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002" y="919796"/>
            <a:ext cx="4412418" cy="4447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733" y="5576017"/>
            <a:ext cx="1019092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would be impractical to test all the possible inputs for this partition.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all of them are equivalent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on Equivalence partitioning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05165"/>
            <a:ext cx="59634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good is tip is to actually name your test methods after the partition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7680"/>
            <a:ext cx="5895884" cy="47602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90655" y="5876525"/>
            <a:ext cx="2201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on Equivalence partitioning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919"/>
            <a:ext cx="5961032" cy="4833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68" y="1261685"/>
            <a:ext cx="5961032" cy="47196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4655" y="5968911"/>
            <a:ext cx="2201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2nd Partition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0620" y="5863988"/>
            <a:ext cx="2201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3rd Partition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on Equivalence partitioning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10" y="1016461"/>
            <a:ext cx="6026180" cy="48250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9003" y="5795057"/>
            <a:ext cx="2201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3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partitioning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02" y="905243"/>
            <a:ext cx="6176897" cy="4632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5933" y="1060741"/>
            <a:ext cx="47370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input data of a software unit into partitions of equivalent data (</a:t>
            </a: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 of similar data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which test cases can be derived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reduce the number of test cases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Also Known as Equivalence Class Partitioning</a:t>
            </a:r>
          </a:p>
        </p:txBody>
      </p:sp>
    </p:spTree>
    <p:extLst>
      <p:ext uri="{BB962C8B-B14F-4D97-AF65-F5344CB8AC3E}">
        <p14:creationId xmlns:p14="http://schemas.microsoft.com/office/powerpoint/2010/main" val="184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partitioning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1698158"/>
            <a:ext cx="72390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4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partitioning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67" y="878909"/>
            <a:ext cx="7313609" cy="54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partitioning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923549"/>
            <a:ext cx="75311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partitioning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978897"/>
            <a:ext cx="7046976" cy="52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on Equivalence partitioning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267" y="1395489"/>
            <a:ext cx="4983813" cy="44520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880315"/>
            <a:ext cx="690108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Let's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our requirement: we need to develop a program that tells us whether a year is a leap year or not. </a:t>
            </a:r>
          </a:p>
        </p:txBody>
      </p:sp>
    </p:spTree>
    <p:extLst>
      <p:ext uri="{BB962C8B-B14F-4D97-AF65-F5344CB8AC3E}">
        <p14:creationId xmlns:p14="http://schemas.microsoft.com/office/powerpoint/2010/main" val="38898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on Equivalence partitioning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069" y="2421184"/>
            <a:ext cx="115956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there are three conditions</a:t>
            </a:r>
          </a:p>
          <a:p>
            <a:pPr marL="1261872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divide the year by 4, and the remainder is zero, then it is a leap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marL="1261872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However, we have some exceptions: if the year can also be divided by one hundred exactly, then it is not a leap year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61872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these years can still be leap, if they are divisible by four hundred.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2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on Equivalence partitioning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69E-CC9B-441A-AB3B-F9F01FA4D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0315"/>
            <a:ext cx="690108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how do we test this?</a:t>
            </a:r>
          </a:p>
          <a:p>
            <a:pPr marL="1261872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thing we should do is to break the problem into smaller partitions, or classes.</a:t>
            </a:r>
          </a:p>
          <a:p>
            <a:pPr marL="1261872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partition represents a different case that has to be tested.</a:t>
            </a:r>
          </a:p>
          <a:p>
            <a:pPr marL="1261872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different cases represent different inputs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565" y="1070223"/>
            <a:ext cx="3614435" cy="49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1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Bahnschrift SemiBold SemiConden</vt:lpstr>
      <vt:lpstr>Calibri</vt:lpstr>
      <vt:lpstr>Calibri Light</vt:lpstr>
      <vt:lpstr>Tahoma</vt:lpstr>
      <vt:lpstr>Times New Roman</vt:lpstr>
      <vt:lpstr>Wingdings</vt:lpstr>
      <vt:lpstr>Office Theme</vt:lpstr>
      <vt:lpstr>1_Office Theme</vt:lpstr>
      <vt:lpstr>Software Testing Course’s Code: CSE 453 Test Design Techniques – Equivalent Class Partition (ECP)</vt:lpstr>
      <vt:lpstr>Equivalence partitioning</vt:lpstr>
      <vt:lpstr>Equivalence partitioning</vt:lpstr>
      <vt:lpstr>Equivalence partitioning</vt:lpstr>
      <vt:lpstr>Equivalence partitioning</vt:lpstr>
      <vt:lpstr>Equivalence partitioning</vt:lpstr>
      <vt:lpstr>Examples on Equivalence partitioning</vt:lpstr>
      <vt:lpstr>Examples on Equivalence partitioning</vt:lpstr>
      <vt:lpstr>Examples on Equivalence partitioning</vt:lpstr>
      <vt:lpstr>Examples on Equivalence partitioning</vt:lpstr>
      <vt:lpstr>Examples on Equivalence partitioning</vt:lpstr>
      <vt:lpstr>Examples on Equivalence partitioning</vt:lpstr>
      <vt:lpstr>Examples on Equivalence partitioning</vt:lpstr>
      <vt:lpstr>Examples on Equivalence partitioning</vt:lpstr>
      <vt:lpstr>Examples on Equivalence partitioning</vt:lpstr>
      <vt:lpstr>Examples on Equivalence partitioning</vt:lpstr>
      <vt:lpstr>Examples on Equivalence partitioning</vt:lpstr>
      <vt:lpstr>Examples on Equivalence partitioning</vt:lpstr>
      <vt:lpstr>Examples on Equivalence partitioning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2017-03-13T19:59:21Z</dcterms:created>
  <dcterms:modified xsi:type="dcterms:W3CDTF">2023-03-15T03:19:07Z</dcterms:modified>
</cp:coreProperties>
</file>