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57" r:id="rId7"/>
    <p:sldId id="259"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52B76-78F9-45F0-8DFA-BE82F5FCEDA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E25D2D5-08DA-4EEC-AC75-2A7906687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451B3B4-D8AD-4C9F-94D4-9C78E087D41F}"/>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CA18060F-B3B0-4B50-8A51-DCA97127EA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245F335-980D-4979-8A05-96A408462C19}"/>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38946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559FDA-81DD-4CB5-8CEC-790D9F54F12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110403A-AB7A-4266-BBD4-A35A26E2955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6A3D6BA-7DB6-4400-8527-845A840773C2}"/>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8FC15CA8-C8F0-4103-89CA-43C09D3822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A0643F-EAD4-40C0-A8D3-A849A18B1448}"/>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160656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D12C15E-458A-4A5F-97A8-22481C685E0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722C809-924D-44F8-86B8-B72AC8DA74D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A4E6DAE-CDD0-46A7-9C79-BF320D959502}"/>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0369D183-D94C-480B-BB08-3448C2CCFD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D909C1-2957-449A-A8DA-B2DFE02D005C}"/>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244418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ED737C-8A36-48F3-AB79-2ADFF31F2D9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3EC9353-4836-433F-BC76-E0D4C74B2A2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0CB0958-AA0E-4DF2-9DFC-ADEB7364509C}"/>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1C0D62C0-5EDA-48F8-A466-9332A930145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D240129-8E6E-4352-BB99-A3CD8AFCFB74}"/>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340021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844CF-2B4C-4A34-84B7-56A9C73E313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3FD81B8-FEEC-4350-A005-5D31FBF98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C5429A5-5D8A-4219-99D9-AAEDBA45513C}"/>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D94CD081-8906-4B10-AA38-457CC8D619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486AC5-EE98-4CA1-BB88-25D9B386B1B6}"/>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138792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0B3E3F-AF4B-41FB-A792-32C66306ED0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9CD1627-A758-4992-A820-4500CC8B0A0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94B87E5-89D9-451B-A5DB-56CFAF1BDE0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AC369A3-2C5D-4FFE-85C5-77B6B7FAFE9B}"/>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6" name="Нижний колонтитул 5">
            <a:extLst>
              <a:ext uri="{FF2B5EF4-FFF2-40B4-BE49-F238E27FC236}">
                <a16:creationId xmlns:a16="http://schemas.microsoft.com/office/drawing/2014/main" id="{E26DCCEF-4A58-4425-9CF5-D64FAD81B1F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724BAE-4894-47E4-9D56-A06191346330}"/>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62813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9446A-8C06-4E13-B9BA-AD038F4DF73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7CF275F-EABF-4AF6-B58E-D2DA16635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623BC33-303F-4432-AE57-A7CB5178501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112CB6D-0C6B-484A-AD46-34F52CA4F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269D583-3B6B-45B6-8FC9-0837250E330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34A190E-1676-4D93-8875-86762D5C7B24}"/>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8" name="Нижний колонтитул 7">
            <a:extLst>
              <a:ext uri="{FF2B5EF4-FFF2-40B4-BE49-F238E27FC236}">
                <a16:creationId xmlns:a16="http://schemas.microsoft.com/office/drawing/2014/main" id="{2A837F85-57BC-4901-BFA5-C38588A014B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7DF1C78-9B76-4A89-8CB6-7C8B514BE778}"/>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73571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D3436-D9AC-462D-A679-9E4862B8378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A6FBD8F-D670-40E8-88C7-BCC7A5003D48}"/>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4" name="Нижний колонтитул 3">
            <a:extLst>
              <a:ext uri="{FF2B5EF4-FFF2-40B4-BE49-F238E27FC236}">
                <a16:creationId xmlns:a16="http://schemas.microsoft.com/office/drawing/2014/main" id="{C7B89B15-68D7-4B2D-A640-29C81CF727D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7D412F0-F7AD-430C-98A1-824C945D8EB6}"/>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398655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EAC2997-172A-42ED-8472-D83E0665F7C0}"/>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3" name="Нижний колонтитул 2">
            <a:extLst>
              <a:ext uri="{FF2B5EF4-FFF2-40B4-BE49-F238E27FC236}">
                <a16:creationId xmlns:a16="http://schemas.microsoft.com/office/drawing/2014/main" id="{45E45732-E2C3-4BA4-9AC0-44D57D4ACFA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7B5F731-CAB2-4EC5-AB35-59F7C5BA2600}"/>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328072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00151-7EA2-4939-B574-A95F74F5316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8C85D8E-5AD6-4635-80FB-FEFD90277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16A46E6-FF4D-41FF-ADE3-3A511DA73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94C7E48-42BE-44C9-89C9-D201CF53682C}"/>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6" name="Нижний колонтитул 5">
            <a:extLst>
              <a:ext uri="{FF2B5EF4-FFF2-40B4-BE49-F238E27FC236}">
                <a16:creationId xmlns:a16="http://schemas.microsoft.com/office/drawing/2014/main" id="{C7BF2590-5520-4B9B-9B62-AF3C41ABBEE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AF53225-9EC9-4B8B-9A6C-EC8BD20918D3}"/>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393125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2C4EA4-7648-4D7C-8478-1ACD81AAD27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37C597B-64A3-4BDB-83B9-E753BC493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2FEB69D-6CFC-4154-9C69-875F1B073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E9C0037-3622-4A55-B3F5-2A574CA2CAA8}"/>
              </a:ext>
            </a:extLst>
          </p:cNvPr>
          <p:cNvSpPr>
            <a:spLocks noGrp="1"/>
          </p:cNvSpPr>
          <p:nvPr>
            <p:ph type="dt" sz="half" idx="10"/>
          </p:nvPr>
        </p:nvSpPr>
        <p:spPr/>
        <p:txBody>
          <a:bodyPr/>
          <a:lstStyle/>
          <a:p>
            <a:fld id="{7D91D1A3-2180-42AC-8F51-D8FF52812886}" type="datetimeFigureOut">
              <a:rPr lang="ru-RU" smtClean="0"/>
              <a:t>16.01.2019</a:t>
            </a:fld>
            <a:endParaRPr lang="ru-RU"/>
          </a:p>
        </p:txBody>
      </p:sp>
      <p:sp>
        <p:nvSpPr>
          <p:cNvPr id="6" name="Нижний колонтитул 5">
            <a:extLst>
              <a:ext uri="{FF2B5EF4-FFF2-40B4-BE49-F238E27FC236}">
                <a16:creationId xmlns:a16="http://schemas.microsoft.com/office/drawing/2014/main" id="{2E7EF4CD-CED5-4A67-A61D-9FAB4F827E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997A014-64EC-4A14-AF3E-79DE386AA1D1}"/>
              </a:ext>
            </a:extLst>
          </p:cNvPr>
          <p:cNvSpPr>
            <a:spLocks noGrp="1"/>
          </p:cNvSpPr>
          <p:nvPr>
            <p:ph type="sldNum" sz="quarter" idx="12"/>
          </p:nvPr>
        </p:nvSpPr>
        <p:spPr/>
        <p:txBody>
          <a:bodyPr/>
          <a:lstStyle/>
          <a:p>
            <a:fld id="{61CEE3E6-EFB2-4077-9D0D-2DD256A0F7EC}" type="slidenum">
              <a:rPr lang="ru-RU" smtClean="0"/>
              <a:t>‹#›</a:t>
            </a:fld>
            <a:endParaRPr lang="ru-RU"/>
          </a:p>
        </p:txBody>
      </p:sp>
    </p:spTree>
    <p:extLst>
      <p:ext uri="{BB962C8B-B14F-4D97-AF65-F5344CB8AC3E}">
        <p14:creationId xmlns:p14="http://schemas.microsoft.com/office/powerpoint/2010/main" val="55670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5304-F770-462A-8663-2ACA5B6C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5BBC167-6ADB-4DC2-8684-21E23771B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CFF064F-024A-4C90-A504-E99BD6941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1D1A3-2180-42AC-8F51-D8FF52812886}" type="datetimeFigureOut">
              <a:rPr lang="ru-RU" smtClean="0"/>
              <a:t>16.01.2019</a:t>
            </a:fld>
            <a:endParaRPr lang="ru-RU"/>
          </a:p>
        </p:txBody>
      </p:sp>
      <p:sp>
        <p:nvSpPr>
          <p:cNvPr id="5" name="Нижний колонтитул 4">
            <a:extLst>
              <a:ext uri="{FF2B5EF4-FFF2-40B4-BE49-F238E27FC236}">
                <a16:creationId xmlns:a16="http://schemas.microsoft.com/office/drawing/2014/main" id="{8E20E28F-D111-4F67-BD92-12BC31987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E00A421-C471-46F0-8570-BEA9B116D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EE3E6-EFB2-4077-9D0D-2DD256A0F7EC}" type="slidenum">
              <a:rPr lang="ru-RU" smtClean="0"/>
              <a:t>‹#›</a:t>
            </a:fld>
            <a:endParaRPr lang="ru-RU"/>
          </a:p>
        </p:txBody>
      </p:sp>
    </p:spTree>
    <p:extLst>
      <p:ext uri="{BB962C8B-B14F-4D97-AF65-F5344CB8AC3E}">
        <p14:creationId xmlns:p14="http://schemas.microsoft.com/office/powerpoint/2010/main" val="209776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61514-C631-44C0-B12F-26C9DB439E31}"/>
              </a:ext>
            </a:extLst>
          </p:cNvPr>
          <p:cNvSpPr>
            <a:spLocks noGrp="1"/>
          </p:cNvSpPr>
          <p:nvPr>
            <p:ph type="ctrTitle"/>
          </p:nvPr>
        </p:nvSpPr>
        <p:spPr/>
        <p:txBody>
          <a:bodyPr/>
          <a:lstStyle/>
          <a:p>
            <a:r>
              <a:rPr lang="ru-RU" dirty="0"/>
              <a:t>Нейросеть</a:t>
            </a:r>
            <a:r>
              <a:rPr lang="en-US" dirty="0"/>
              <a:t>’</a:t>
            </a:r>
            <a:r>
              <a:rPr lang="ru-RU" dirty="0"/>
              <a:t>тин </a:t>
            </a:r>
            <a:r>
              <a:rPr lang="ru-RU" dirty="0" err="1"/>
              <a:t>жардамы</a:t>
            </a:r>
            <a:r>
              <a:rPr lang="ru-RU" dirty="0"/>
              <a:t> </a:t>
            </a:r>
            <a:r>
              <a:rPr lang="ru-RU" dirty="0" err="1"/>
              <a:t>менен</a:t>
            </a:r>
            <a:r>
              <a:rPr lang="ru-RU" dirty="0"/>
              <a:t> </a:t>
            </a:r>
            <a:r>
              <a:rPr lang="en-US" dirty="0"/>
              <a:t>c</a:t>
            </a:r>
            <a:r>
              <a:rPr lang="ky-KG" dirty="0"/>
              <a:t>урөттөрдү таануу</a:t>
            </a:r>
            <a:endParaRPr lang="ru-RU" dirty="0"/>
          </a:p>
        </p:txBody>
      </p:sp>
      <p:sp>
        <p:nvSpPr>
          <p:cNvPr id="3" name="Подзаголовок 2">
            <a:extLst>
              <a:ext uri="{FF2B5EF4-FFF2-40B4-BE49-F238E27FC236}">
                <a16:creationId xmlns:a16="http://schemas.microsoft.com/office/drawing/2014/main" id="{47B5C0D7-8151-4172-AE9D-8E9D39AD629A}"/>
              </a:ext>
            </a:extLst>
          </p:cNvPr>
          <p:cNvSpPr>
            <a:spLocks noGrp="1"/>
          </p:cNvSpPr>
          <p:nvPr>
            <p:ph type="subTitle" idx="1"/>
          </p:nvPr>
        </p:nvSpPr>
        <p:spPr/>
        <p:txBody>
          <a:bodyPr/>
          <a:lstStyle/>
          <a:p>
            <a:r>
              <a:rPr lang="ky-KG" dirty="0"/>
              <a:t>Программа </a:t>
            </a:r>
            <a:r>
              <a:rPr lang="de-DE" dirty="0"/>
              <a:t>brain.js/browser.min.js</a:t>
            </a:r>
            <a:r>
              <a:rPr lang="ky-KG" dirty="0"/>
              <a:t> библеотекасынын жардамы менен </a:t>
            </a:r>
            <a:r>
              <a:rPr lang="de-DE" dirty="0" err="1"/>
              <a:t>js</a:t>
            </a:r>
            <a:r>
              <a:rPr lang="ky-KG" dirty="0"/>
              <a:t> тилинде жазылды</a:t>
            </a:r>
          </a:p>
          <a:p>
            <a:r>
              <a:rPr lang="ky-KG" dirty="0"/>
              <a:t>программа позитив жана негатив абаласын тааный алат</a:t>
            </a:r>
          </a:p>
          <a:p>
            <a:endParaRPr lang="ru-RU" dirty="0"/>
          </a:p>
        </p:txBody>
      </p:sp>
    </p:spTree>
    <p:extLst>
      <p:ext uri="{BB962C8B-B14F-4D97-AF65-F5344CB8AC3E}">
        <p14:creationId xmlns:p14="http://schemas.microsoft.com/office/powerpoint/2010/main" val="23385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C6E7A7-E2B0-4FD4-BA0F-5066FA143580}"/>
              </a:ext>
            </a:extLst>
          </p:cNvPr>
          <p:cNvSpPr>
            <a:spLocks noGrp="1"/>
          </p:cNvSpPr>
          <p:nvPr>
            <p:ph type="title"/>
          </p:nvPr>
        </p:nvSpPr>
        <p:spPr/>
        <p:txBody>
          <a:bodyPr/>
          <a:lstStyle/>
          <a:p>
            <a:r>
              <a:rPr lang="ky-KG" dirty="0"/>
              <a:t>Башкаруу кнопкалары</a:t>
            </a:r>
            <a:endParaRPr lang="ru-RU" dirty="0"/>
          </a:p>
        </p:txBody>
      </p:sp>
      <p:sp>
        <p:nvSpPr>
          <p:cNvPr id="3" name="Объект 2">
            <a:extLst>
              <a:ext uri="{FF2B5EF4-FFF2-40B4-BE49-F238E27FC236}">
                <a16:creationId xmlns:a16="http://schemas.microsoft.com/office/drawing/2014/main" id="{130577FB-B634-4FFB-9F23-4DDF8A52F5AF}"/>
              </a:ext>
            </a:extLst>
          </p:cNvPr>
          <p:cNvSpPr>
            <a:spLocks noGrp="1"/>
          </p:cNvSpPr>
          <p:nvPr>
            <p:ph idx="1"/>
          </p:nvPr>
        </p:nvSpPr>
        <p:spPr/>
        <p:txBody>
          <a:bodyPr/>
          <a:lstStyle/>
          <a:p>
            <a:r>
              <a:rPr lang="ky-KG" dirty="0"/>
              <a:t>С тазалоо</a:t>
            </a:r>
          </a:p>
          <a:p>
            <a:r>
              <a:rPr lang="de-DE" dirty="0"/>
              <a:t>V </a:t>
            </a:r>
            <a:r>
              <a:rPr lang="ky-KG" dirty="0"/>
              <a:t>үйрөнүү</a:t>
            </a:r>
          </a:p>
          <a:p>
            <a:r>
              <a:rPr lang="de-DE" dirty="0"/>
              <a:t>B</a:t>
            </a:r>
            <a:r>
              <a:rPr lang="en-US" dirty="0"/>
              <a:t> </a:t>
            </a:r>
            <a:r>
              <a:rPr lang="ky-KG" dirty="0"/>
              <a:t>иштетүү</a:t>
            </a:r>
            <a:endParaRPr lang="ru-RU" dirty="0"/>
          </a:p>
        </p:txBody>
      </p:sp>
    </p:spTree>
    <p:extLst>
      <p:ext uri="{BB962C8B-B14F-4D97-AF65-F5344CB8AC3E}">
        <p14:creationId xmlns:p14="http://schemas.microsoft.com/office/powerpoint/2010/main" val="65445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0D4298-549A-4E61-A14D-634379F82F5B}"/>
              </a:ext>
            </a:extLst>
          </p:cNvPr>
          <p:cNvSpPr>
            <a:spLocks noGrp="1"/>
          </p:cNvSpPr>
          <p:nvPr>
            <p:ph type="title"/>
          </p:nvPr>
        </p:nvSpPr>
        <p:spPr/>
        <p:txBody>
          <a:bodyPr/>
          <a:lstStyle/>
          <a:p>
            <a:r>
              <a:rPr lang="ky-KG" dirty="0"/>
              <a:t>Кантип колдонобуз ?</a:t>
            </a:r>
            <a:endParaRPr lang="ru-RU" dirty="0"/>
          </a:p>
        </p:txBody>
      </p:sp>
      <p:pic>
        <p:nvPicPr>
          <p:cNvPr id="5" name="Объект 4">
            <a:extLst>
              <a:ext uri="{FF2B5EF4-FFF2-40B4-BE49-F238E27FC236}">
                <a16:creationId xmlns:a16="http://schemas.microsoft.com/office/drawing/2014/main" id="{CAF3FA6D-BB95-43B1-9CDB-42C2CDDF7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25" y="3429000"/>
            <a:ext cx="4837153" cy="2719571"/>
          </a:xfrm>
        </p:spPr>
      </p:pic>
      <p:sp>
        <p:nvSpPr>
          <p:cNvPr id="6" name="Прямоугольник 5">
            <a:extLst>
              <a:ext uri="{FF2B5EF4-FFF2-40B4-BE49-F238E27FC236}">
                <a16:creationId xmlns:a16="http://schemas.microsoft.com/office/drawing/2014/main" id="{F6C503AC-3BBD-44EB-B983-469C63000E06}"/>
              </a:ext>
            </a:extLst>
          </p:cNvPr>
          <p:cNvSpPr/>
          <p:nvPr/>
        </p:nvSpPr>
        <p:spPr>
          <a:xfrm>
            <a:off x="639417" y="1345786"/>
            <a:ext cx="1683026"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y-KG" dirty="0"/>
              <a:t>Биринчи төмөндөгүдөй терезе ачылат</a:t>
            </a:r>
            <a:endParaRPr lang="ru-RU" dirty="0"/>
          </a:p>
        </p:txBody>
      </p:sp>
      <p:pic>
        <p:nvPicPr>
          <p:cNvPr id="8" name="Рисунок 7">
            <a:extLst>
              <a:ext uri="{FF2B5EF4-FFF2-40B4-BE49-F238E27FC236}">
                <a16:creationId xmlns:a16="http://schemas.microsoft.com/office/drawing/2014/main" id="{B444822B-327B-409B-B6AD-24AB49F7C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55" y="3312607"/>
            <a:ext cx="5088345" cy="2860797"/>
          </a:xfrm>
          <a:prstGeom prst="rect">
            <a:avLst/>
          </a:prstGeom>
        </p:spPr>
      </p:pic>
      <p:sp>
        <p:nvSpPr>
          <p:cNvPr id="9" name="Стрелка: вниз 8">
            <a:extLst>
              <a:ext uri="{FF2B5EF4-FFF2-40B4-BE49-F238E27FC236}">
                <a16:creationId xmlns:a16="http://schemas.microsoft.com/office/drawing/2014/main" id="{6FBB8163-EF5B-45B8-A179-E2F5122C799A}"/>
              </a:ext>
            </a:extLst>
          </p:cNvPr>
          <p:cNvSpPr/>
          <p:nvPr/>
        </p:nvSpPr>
        <p:spPr>
          <a:xfrm>
            <a:off x="1361660" y="2977951"/>
            <a:ext cx="255105" cy="451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CB4AC6A5-246D-492A-AC96-B0308D3C4B63}"/>
              </a:ext>
            </a:extLst>
          </p:cNvPr>
          <p:cNvSpPr/>
          <p:nvPr/>
        </p:nvSpPr>
        <p:spPr>
          <a:xfrm>
            <a:off x="7248940" y="1351552"/>
            <a:ext cx="2875720"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y-KG" dirty="0"/>
              <a:t>Каалаган сүрөттү чийебиз</a:t>
            </a:r>
            <a:endParaRPr lang="en-US" dirty="0"/>
          </a:p>
          <a:p>
            <a:pPr algn="ctr"/>
            <a:r>
              <a:rPr lang="ky-KG" dirty="0"/>
              <a:t>Эгер сүрөттү өчүргүбүз келсе с кнопкасын басабыз</a:t>
            </a:r>
            <a:endParaRPr lang="de-DE" dirty="0"/>
          </a:p>
          <a:p>
            <a:pPr algn="ctr"/>
            <a:endParaRPr lang="ru-RU" dirty="0"/>
          </a:p>
        </p:txBody>
      </p:sp>
      <p:sp>
        <p:nvSpPr>
          <p:cNvPr id="12" name="Стрелка: вниз 11">
            <a:extLst>
              <a:ext uri="{FF2B5EF4-FFF2-40B4-BE49-F238E27FC236}">
                <a16:creationId xmlns:a16="http://schemas.microsoft.com/office/drawing/2014/main" id="{CE978133-1A16-43B7-A50E-9CAE6BA457FF}"/>
              </a:ext>
            </a:extLst>
          </p:cNvPr>
          <p:cNvSpPr/>
          <p:nvPr/>
        </p:nvSpPr>
        <p:spPr>
          <a:xfrm>
            <a:off x="8579125" y="2752426"/>
            <a:ext cx="255105" cy="451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6457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4B64BA-4460-406B-9659-790881D10EE9}"/>
              </a:ext>
            </a:extLst>
          </p:cNvPr>
          <p:cNvSpPr>
            <a:spLocks noGrp="1"/>
          </p:cNvSpPr>
          <p:nvPr>
            <p:ph type="title"/>
          </p:nvPr>
        </p:nvSpPr>
        <p:spPr/>
        <p:txBody>
          <a:bodyPr/>
          <a:lstStyle/>
          <a:p>
            <a:r>
              <a:rPr lang="ky-KG" dirty="0"/>
              <a:t>Кантип колдонобуз ?</a:t>
            </a:r>
            <a:endParaRPr lang="ru-RU" dirty="0"/>
          </a:p>
        </p:txBody>
      </p:sp>
      <p:pic>
        <p:nvPicPr>
          <p:cNvPr id="7" name="Объект 6">
            <a:extLst>
              <a:ext uri="{FF2B5EF4-FFF2-40B4-BE49-F238E27FC236}">
                <a16:creationId xmlns:a16="http://schemas.microsoft.com/office/drawing/2014/main" id="{2DDA3FF8-3C08-45D6-90E8-64B35C4F7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91252"/>
            <a:ext cx="9884268" cy="4566748"/>
          </a:xfrm>
        </p:spPr>
      </p:pic>
      <p:sp>
        <p:nvSpPr>
          <p:cNvPr id="8" name="Прямоугольник 7">
            <a:extLst>
              <a:ext uri="{FF2B5EF4-FFF2-40B4-BE49-F238E27FC236}">
                <a16:creationId xmlns:a16="http://schemas.microsoft.com/office/drawing/2014/main" id="{43F93A2F-6DAF-4F9E-981A-9F07D5E86F88}"/>
              </a:ext>
            </a:extLst>
          </p:cNvPr>
          <p:cNvSpPr/>
          <p:nvPr/>
        </p:nvSpPr>
        <p:spPr>
          <a:xfrm>
            <a:off x="1738420" y="1376852"/>
            <a:ext cx="816095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 </a:t>
            </a:r>
            <a:r>
              <a:rPr lang="ky-KG" dirty="0"/>
              <a:t> кнопкасын басканда  ок ди тандасак бул сүрөттү позитив катары үйрөтөбүз отмена ны тандасак сүрөттү позитив катары үйрөтөбүз биз ок ди тандайлы жана бул процессти  канча көп кайталасак программабыз ошончо жакшы үйрөнөт</a:t>
            </a:r>
            <a:endParaRPr lang="ru-RU" dirty="0"/>
          </a:p>
        </p:txBody>
      </p:sp>
    </p:spTree>
    <p:extLst>
      <p:ext uri="{BB962C8B-B14F-4D97-AF65-F5344CB8AC3E}">
        <p14:creationId xmlns:p14="http://schemas.microsoft.com/office/powerpoint/2010/main" val="25505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627B8-0B79-4742-9D0F-1F61CB416BF8}"/>
              </a:ext>
            </a:extLst>
          </p:cNvPr>
          <p:cNvSpPr>
            <a:spLocks noGrp="1"/>
          </p:cNvSpPr>
          <p:nvPr>
            <p:ph type="title"/>
          </p:nvPr>
        </p:nvSpPr>
        <p:spPr/>
        <p:txBody>
          <a:bodyPr/>
          <a:lstStyle/>
          <a:p>
            <a:r>
              <a:rPr lang="ky-KG" dirty="0"/>
              <a:t>Кантип колдонобуз ?</a:t>
            </a:r>
            <a:endParaRPr lang="ru-RU" dirty="0"/>
          </a:p>
        </p:txBody>
      </p:sp>
      <p:sp>
        <p:nvSpPr>
          <p:cNvPr id="4" name="Прямоугольник 3">
            <a:extLst>
              <a:ext uri="{FF2B5EF4-FFF2-40B4-BE49-F238E27FC236}">
                <a16:creationId xmlns:a16="http://schemas.microsoft.com/office/drawing/2014/main" id="{3139D8D2-346F-45FB-B6B3-462F59208D17}"/>
              </a:ext>
            </a:extLst>
          </p:cNvPr>
          <p:cNvSpPr/>
          <p:nvPr/>
        </p:nvSpPr>
        <p:spPr>
          <a:xfrm>
            <a:off x="463717" y="3229078"/>
            <a:ext cx="2610678" cy="2579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y-KG" dirty="0"/>
              <a:t>Эми үйрөткөндөн кийин текшерели ал үчун сүрөт чийебиз жана </a:t>
            </a:r>
            <a:r>
              <a:rPr lang="de-DE" dirty="0"/>
              <a:t>b </a:t>
            </a:r>
            <a:r>
              <a:rPr lang="ky-KG" dirty="0"/>
              <a:t>баскычын басканда жооп алабыз жообубуз негатив же позитив болот</a:t>
            </a:r>
          </a:p>
          <a:p>
            <a:pPr algn="ctr"/>
            <a:r>
              <a:rPr lang="ky-KG" dirty="0"/>
              <a:t>Биздип жооп позитив болду</a:t>
            </a:r>
            <a:endParaRPr lang="ru-RU" dirty="0"/>
          </a:p>
        </p:txBody>
      </p:sp>
      <p:pic>
        <p:nvPicPr>
          <p:cNvPr id="9" name="Объект 8">
            <a:extLst>
              <a:ext uri="{FF2B5EF4-FFF2-40B4-BE49-F238E27FC236}">
                <a16:creationId xmlns:a16="http://schemas.microsoft.com/office/drawing/2014/main" id="{2951AA72-2AA9-47D1-95E3-668490148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2511" y="2045597"/>
            <a:ext cx="7739489" cy="4351338"/>
          </a:xfrm>
        </p:spPr>
      </p:pic>
      <p:sp>
        <p:nvSpPr>
          <p:cNvPr id="10" name="Стрелка: вправо 9">
            <a:extLst>
              <a:ext uri="{FF2B5EF4-FFF2-40B4-BE49-F238E27FC236}">
                <a16:creationId xmlns:a16="http://schemas.microsoft.com/office/drawing/2014/main" id="{C3D404E0-9E44-40B1-B2EF-E3AE41ACD030}"/>
              </a:ext>
            </a:extLst>
          </p:cNvPr>
          <p:cNvSpPr/>
          <p:nvPr/>
        </p:nvSpPr>
        <p:spPr>
          <a:xfrm>
            <a:off x="3260035" y="4280452"/>
            <a:ext cx="1046922"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3661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2D9FD-717D-4C83-8A68-38D4EA228CAB}"/>
              </a:ext>
            </a:extLst>
          </p:cNvPr>
          <p:cNvSpPr>
            <a:spLocks noGrp="1"/>
          </p:cNvSpPr>
          <p:nvPr>
            <p:ph type="title"/>
          </p:nvPr>
        </p:nvSpPr>
        <p:spPr/>
        <p:txBody>
          <a:bodyPr/>
          <a:lstStyle/>
          <a:p>
            <a:r>
              <a:rPr lang="ky-KG" dirty="0"/>
              <a:t>Негизги функциялар</a:t>
            </a:r>
            <a:endParaRPr lang="ru-RU" dirty="0"/>
          </a:p>
        </p:txBody>
      </p:sp>
      <p:sp>
        <p:nvSpPr>
          <p:cNvPr id="3" name="Объект 2">
            <a:extLst>
              <a:ext uri="{FF2B5EF4-FFF2-40B4-BE49-F238E27FC236}">
                <a16:creationId xmlns:a16="http://schemas.microsoft.com/office/drawing/2014/main" id="{3DF1FDD0-52C8-41D4-BC28-017AE0EA9A04}"/>
              </a:ext>
            </a:extLst>
          </p:cNvPr>
          <p:cNvSpPr>
            <a:spLocks noGrp="1"/>
          </p:cNvSpPr>
          <p:nvPr>
            <p:ph idx="1"/>
          </p:nvPr>
        </p:nvSpPr>
        <p:spPr/>
        <p:txBody>
          <a:bodyPr/>
          <a:lstStyle/>
          <a:p>
            <a:r>
              <a:rPr lang="de-DE" dirty="0" err="1"/>
              <a:t>drawGrid</a:t>
            </a:r>
            <a:r>
              <a:rPr lang="de-DE" dirty="0"/>
              <a:t>()</a:t>
            </a:r>
            <a:r>
              <a:rPr lang="ky-KG" dirty="0"/>
              <a:t> функциясы сетка чийет</a:t>
            </a:r>
          </a:p>
          <a:p>
            <a:r>
              <a:rPr lang="de-DE" dirty="0" err="1"/>
              <a:t>calculate</a:t>
            </a:r>
            <a:r>
              <a:rPr lang="de-DE" dirty="0"/>
              <a:t>()</a:t>
            </a:r>
            <a:r>
              <a:rPr lang="ky-KG" dirty="0"/>
              <a:t>сеткадагы толгон жерлерди 1 ге бош жерлерди 0 го айландыруу</a:t>
            </a:r>
          </a:p>
          <a:p>
            <a:r>
              <a:rPr lang="de-DE" dirty="0" err="1"/>
              <a:t>clear</a:t>
            </a:r>
            <a:r>
              <a:rPr lang="de-DE" dirty="0"/>
              <a:t>()</a:t>
            </a:r>
            <a:r>
              <a:rPr lang="ky-KG" dirty="0"/>
              <a:t> тазалоо</a:t>
            </a:r>
          </a:p>
          <a:p>
            <a:r>
              <a:rPr lang="de-DE" dirty="0" err="1"/>
              <a:t>drawCell</a:t>
            </a:r>
            <a:r>
              <a:rPr lang="ky-KG" dirty="0"/>
              <a:t> толгон ячейкаларды көк өң менен боёйт</a:t>
            </a:r>
            <a:endParaRPr lang="ru-RU" dirty="0"/>
          </a:p>
        </p:txBody>
      </p:sp>
    </p:spTree>
    <p:extLst>
      <p:ext uri="{BB962C8B-B14F-4D97-AF65-F5344CB8AC3E}">
        <p14:creationId xmlns:p14="http://schemas.microsoft.com/office/powerpoint/2010/main" val="300615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1AD08E-5859-47CE-975D-8735B3F152B4}"/>
              </a:ext>
            </a:extLst>
          </p:cNvPr>
          <p:cNvSpPr>
            <a:spLocks noGrp="1"/>
          </p:cNvSpPr>
          <p:nvPr>
            <p:ph type="title"/>
          </p:nvPr>
        </p:nvSpPr>
        <p:spPr/>
        <p:txBody>
          <a:bodyPr/>
          <a:lstStyle/>
          <a:p>
            <a:r>
              <a:rPr lang="ky-KG" dirty="0"/>
              <a:t>Үйрөтүүгө жооп берген кодтун бөлүгү</a:t>
            </a:r>
            <a:endParaRPr lang="ru-RU" dirty="0"/>
          </a:p>
        </p:txBody>
      </p:sp>
      <p:pic>
        <p:nvPicPr>
          <p:cNvPr id="5" name="Объект 4">
            <a:extLst>
              <a:ext uri="{FF2B5EF4-FFF2-40B4-BE49-F238E27FC236}">
                <a16:creationId xmlns:a16="http://schemas.microsoft.com/office/drawing/2014/main" id="{1CD4723B-F776-470F-A9E3-CF4E6C997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607" y="1868557"/>
            <a:ext cx="9440688" cy="3922643"/>
          </a:xfrm>
        </p:spPr>
      </p:pic>
    </p:spTree>
    <p:extLst>
      <p:ext uri="{BB962C8B-B14F-4D97-AF65-F5344CB8AC3E}">
        <p14:creationId xmlns:p14="http://schemas.microsoft.com/office/powerpoint/2010/main" val="205226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F57F70-EBC3-46AF-99E3-B02C4143A640}"/>
              </a:ext>
            </a:extLst>
          </p:cNvPr>
          <p:cNvSpPr>
            <a:spLocks noGrp="1"/>
          </p:cNvSpPr>
          <p:nvPr>
            <p:ph type="title"/>
          </p:nvPr>
        </p:nvSpPr>
        <p:spPr/>
        <p:txBody>
          <a:bodyPr/>
          <a:lstStyle/>
          <a:p>
            <a:r>
              <a:rPr lang="en-US" dirty="0"/>
              <a:t>C</a:t>
            </a:r>
            <a:r>
              <a:rPr lang="ky-KG" dirty="0"/>
              <a:t>үрөтүү таанууга жооп берген кодтун бөлүгү</a:t>
            </a:r>
            <a:endParaRPr lang="ru-RU" dirty="0"/>
          </a:p>
        </p:txBody>
      </p:sp>
      <p:pic>
        <p:nvPicPr>
          <p:cNvPr id="5" name="Объект 4">
            <a:extLst>
              <a:ext uri="{FF2B5EF4-FFF2-40B4-BE49-F238E27FC236}">
                <a16:creationId xmlns:a16="http://schemas.microsoft.com/office/drawing/2014/main" id="{F40C7E76-B851-4A16-8F2B-94A519C1DD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08" y="2345635"/>
            <a:ext cx="10115830" cy="3034748"/>
          </a:xfrm>
        </p:spPr>
      </p:pic>
    </p:spTree>
    <p:extLst>
      <p:ext uri="{BB962C8B-B14F-4D97-AF65-F5344CB8AC3E}">
        <p14:creationId xmlns:p14="http://schemas.microsoft.com/office/powerpoint/2010/main" val="26909756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158</Words>
  <Application>Microsoft Office PowerPoint</Application>
  <PresentationFormat>Широкоэкранный</PresentationFormat>
  <Paragraphs>23</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Нейросеть’тин жардамы менен cурөттөрдү таануу</vt:lpstr>
      <vt:lpstr>Башкаруу кнопкалары</vt:lpstr>
      <vt:lpstr>Кантип колдонобуз ?</vt:lpstr>
      <vt:lpstr>Кантип колдонобуз ?</vt:lpstr>
      <vt:lpstr>Кантип колдонобуз ?</vt:lpstr>
      <vt:lpstr>Негизги функциялар</vt:lpstr>
      <vt:lpstr>Үйрөтүүгө жооп берген кодтун бөлүгү</vt:lpstr>
      <vt:lpstr>Cүрөтүү таанууга жооп берген кодтун бөлүгү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Нейросеть тин жардамы менен cурөттөрдү таануу</dc:title>
  <dc:creator>toichubek</dc:creator>
  <cp:lastModifiedBy>toichubek</cp:lastModifiedBy>
  <cp:revision>11</cp:revision>
  <dcterms:created xsi:type="dcterms:W3CDTF">2019-01-16T00:37:19Z</dcterms:created>
  <dcterms:modified xsi:type="dcterms:W3CDTF">2019-01-16T02:52:56Z</dcterms:modified>
</cp:coreProperties>
</file>