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8" r:id="rId9"/>
    <p:sldId id="26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Huu Tu" userId="e20c752be09b41c3" providerId="LiveId" clId="{50E62579-9346-49BD-864A-BE6F737DF0D8}"/>
    <pc:docChg chg="undo custSel addSld modSld">
      <pc:chgData name="Nguyen Huu Tu" userId="e20c752be09b41c3" providerId="LiveId" clId="{50E62579-9346-49BD-864A-BE6F737DF0D8}" dt="2024-06-23T11:24:16.491" v="67" actId="1076"/>
      <pc:docMkLst>
        <pc:docMk/>
      </pc:docMkLst>
      <pc:sldChg chg="modSp mod">
        <pc:chgData name="Nguyen Huu Tu" userId="e20c752be09b41c3" providerId="LiveId" clId="{50E62579-9346-49BD-864A-BE6F737DF0D8}" dt="2024-06-23T11:22:31.827" v="56" actId="1076"/>
        <pc:sldMkLst>
          <pc:docMk/>
          <pc:sldMk cId="4190883014" sldId="261"/>
        </pc:sldMkLst>
        <pc:spChg chg="mod">
          <ac:chgData name="Nguyen Huu Tu" userId="e20c752be09b41c3" providerId="LiveId" clId="{50E62579-9346-49BD-864A-BE6F737DF0D8}" dt="2024-06-23T11:22:31.827" v="56" actId="1076"/>
          <ac:spMkLst>
            <pc:docMk/>
            <pc:sldMk cId="4190883014" sldId="261"/>
            <ac:spMk id="8" creationId="{40A9AE78-BCDF-7ABA-1BA0-30D994659F08}"/>
          </ac:spMkLst>
        </pc:spChg>
        <pc:spChg chg="mod">
          <ac:chgData name="Nguyen Huu Tu" userId="e20c752be09b41c3" providerId="LiveId" clId="{50E62579-9346-49BD-864A-BE6F737DF0D8}" dt="2024-06-23T11:19:12.123" v="22" actId="1076"/>
          <ac:spMkLst>
            <pc:docMk/>
            <pc:sldMk cId="4190883014" sldId="261"/>
            <ac:spMk id="15" creationId="{9EE44FA1-075D-C75C-6802-2AEFDE970497}"/>
          </ac:spMkLst>
        </pc:spChg>
        <pc:picChg chg="mod">
          <ac:chgData name="Nguyen Huu Tu" userId="e20c752be09b41c3" providerId="LiveId" clId="{50E62579-9346-49BD-864A-BE6F737DF0D8}" dt="2024-06-23T11:17:30.187" v="2" actId="1076"/>
          <ac:picMkLst>
            <pc:docMk/>
            <pc:sldMk cId="4190883014" sldId="261"/>
            <ac:picMk id="6" creationId="{56ABA617-FF2F-9764-115F-F4DF2E5494AF}"/>
          </ac:picMkLst>
        </pc:picChg>
        <pc:picChg chg="mod">
          <ac:chgData name="Nguyen Huu Tu" userId="e20c752be09b41c3" providerId="LiveId" clId="{50E62579-9346-49BD-864A-BE6F737DF0D8}" dt="2024-06-23T11:17:32.259" v="3" actId="1076"/>
          <ac:picMkLst>
            <pc:docMk/>
            <pc:sldMk cId="4190883014" sldId="261"/>
            <ac:picMk id="9" creationId="{57827E7D-B5DC-B7D9-0EE0-103580BEE8C8}"/>
          </ac:picMkLst>
        </pc:picChg>
      </pc:sldChg>
      <pc:sldChg chg="addSp delSp modSp mod">
        <pc:chgData name="Nguyen Huu Tu" userId="e20c752be09b41c3" providerId="LiveId" clId="{50E62579-9346-49BD-864A-BE6F737DF0D8}" dt="2024-06-23T11:23:20.770" v="62" actId="1076"/>
        <pc:sldMkLst>
          <pc:docMk/>
          <pc:sldMk cId="3475846923" sldId="262"/>
        </pc:sldMkLst>
        <pc:spChg chg="del">
          <ac:chgData name="Nguyen Huu Tu" userId="e20c752be09b41c3" providerId="LiveId" clId="{50E62579-9346-49BD-864A-BE6F737DF0D8}" dt="2024-06-23T11:18:06.744" v="12" actId="478"/>
          <ac:spMkLst>
            <pc:docMk/>
            <pc:sldMk cId="3475846923" sldId="262"/>
            <ac:spMk id="9" creationId="{8ED08AC8-DEBB-B82F-CEBF-3D8F13A98230}"/>
          </ac:spMkLst>
        </pc:spChg>
        <pc:spChg chg="del">
          <ac:chgData name="Nguyen Huu Tu" userId="e20c752be09b41c3" providerId="LiveId" clId="{50E62579-9346-49BD-864A-BE6F737DF0D8}" dt="2024-06-23T11:18:05.271" v="11" actId="478"/>
          <ac:spMkLst>
            <pc:docMk/>
            <pc:sldMk cId="3475846923" sldId="262"/>
            <ac:spMk id="10" creationId="{A66B2B07-3BAE-37B9-2CC9-EC3EB4FA8758}"/>
          </ac:spMkLst>
        </pc:spChg>
        <pc:spChg chg="mod">
          <ac:chgData name="Nguyen Huu Tu" userId="e20c752be09b41c3" providerId="LiveId" clId="{50E62579-9346-49BD-864A-BE6F737DF0D8}" dt="2024-06-23T11:23:20.770" v="62" actId="1076"/>
          <ac:spMkLst>
            <pc:docMk/>
            <pc:sldMk cId="3475846923" sldId="262"/>
            <ac:spMk id="14" creationId="{FB7605FA-BDDD-FC39-0483-7BD4F4FFB4CE}"/>
          </ac:spMkLst>
        </pc:spChg>
        <pc:picChg chg="add mod">
          <ac:chgData name="Nguyen Huu Tu" userId="e20c752be09b41c3" providerId="LiveId" clId="{50E62579-9346-49BD-864A-BE6F737DF0D8}" dt="2024-06-23T11:18:30.362" v="18" actId="1076"/>
          <ac:picMkLst>
            <pc:docMk/>
            <pc:sldMk cId="3475846923" sldId="262"/>
            <ac:picMk id="3" creationId="{D4F658E0-1E70-0221-EF38-7DBFD7759368}"/>
          </ac:picMkLst>
        </pc:picChg>
        <pc:picChg chg="del">
          <ac:chgData name="Nguyen Huu Tu" userId="e20c752be09b41c3" providerId="LiveId" clId="{50E62579-9346-49BD-864A-BE6F737DF0D8}" dt="2024-06-23T11:17:49.056" v="5" actId="478"/>
          <ac:picMkLst>
            <pc:docMk/>
            <pc:sldMk cId="3475846923" sldId="262"/>
            <ac:picMk id="6" creationId="{51C8628D-3FC1-62AF-55A8-511433D5C29F}"/>
          </ac:picMkLst>
        </pc:picChg>
        <pc:picChg chg="del">
          <ac:chgData name="Nguyen Huu Tu" userId="e20c752be09b41c3" providerId="LiveId" clId="{50E62579-9346-49BD-864A-BE6F737DF0D8}" dt="2024-06-23T11:17:49.056" v="5" actId="478"/>
          <ac:picMkLst>
            <pc:docMk/>
            <pc:sldMk cId="3475846923" sldId="262"/>
            <ac:picMk id="11" creationId="{E19AF7BF-BB44-8CC5-9E71-E3DEF88576BE}"/>
          </ac:picMkLst>
        </pc:picChg>
        <pc:picChg chg="del">
          <ac:chgData name="Nguyen Huu Tu" userId="e20c752be09b41c3" providerId="LiveId" clId="{50E62579-9346-49BD-864A-BE6F737DF0D8}" dt="2024-06-23T11:17:49.056" v="5" actId="478"/>
          <ac:picMkLst>
            <pc:docMk/>
            <pc:sldMk cId="3475846923" sldId="262"/>
            <ac:picMk id="13" creationId="{4EC6547D-A699-1CA1-6F39-4A4313F0D135}"/>
          </ac:picMkLst>
        </pc:picChg>
      </pc:sldChg>
      <pc:sldChg chg="addSp delSp modSp add mod">
        <pc:chgData name="Nguyen Huu Tu" userId="e20c752be09b41c3" providerId="LiveId" clId="{50E62579-9346-49BD-864A-BE6F737DF0D8}" dt="2024-06-23T11:24:16.491" v="67" actId="1076"/>
        <pc:sldMkLst>
          <pc:docMk/>
          <pc:sldMk cId="1884105842" sldId="268"/>
        </pc:sldMkLst>
        <pc:spChg chg="mod">
          <ac:chgData name="Nguyen Huu Tu" userId="e20c752be09b41c3" providerId="LiveId" clId="{50E62579-9346-49BD-864A-BE6F737DF0D8}" dt="2024-06-23T11:22:54.514" v="61" actId="1076"/>
          <ac:spMkLst>
            <pc:docMk/>
            <pc:sldMk cId="1884105842" sldId="268"/>
            <ac:spMk id="14" creationId="{FB7605FA-BDDD-FC39-0483-7BD4F4FFB4CE}"/>
          </ac:spMkLst>
        </pc:spChg>
        <pc:picChg chg="del">
          <ac:chgData name="Nguyen Huu Tu" userId="e20c752be09b41c3" providerId="LiveId" clId="{50E62579-9346-49BD-864A-BE6F737DF0D8}" dt="2024-06-23T11:21:14.814" v="32" actId="478"/>
          <ac:picMkLst>
            <pc:docMk/>
            <pc:sldMk cId="1884105842" sldId="268"/>
            <ac:picMk id="3" creationId="{D4F658E0-1E70-0221-EF38-7DBFD7759368}"/>
          </ac:picMkLst>
        </pc:picChg>
        <pc:picChg chg="add del mod">
          <ac:chgData name="Nguyen Huu Tu" userId="e20c752be09b41c3" providerId="LiveId" clId="{50E62579-9346-49BD-864A-BE6F737DF0D8}" dt="2024-06-23T11:24:02.719" v="63" actId="478"/>
          <ac:picMkLst>
            <pc:docMk/>
            <pc:sldMk cId="1884105842" sldId="268"/>
            <ac:picMk id="6" creationId="{D4CB265B-944B-9F4E-502A-A4797E006CEF}"/>
          </ac:picMkLst>
        </pc:picChg>
        <pc:picChg chg="add mod">
          <ac:chgData name="Nguyen Huu Tu" userId="e20c752be09b41c3" providerId="LiveId" clId="{50E62579-9346-49BD-864A-BE6F737DF0D8}" dt="2024-06-23T11:22:08.003" v="50" actId="1076"/>
          <ac:picMkLst>
            <pc:docMk/>
            <pc:sldMk cId="1884105842" sldId="268"/>
            <ac:picMk id="7" creationId="{CE254B9B-2E12-E9A9-5016-90172DE2312B}"/>
          </ac:picMkLst>
        </pc:picChg>
        <pc:picChg chg="add mod">
          <ac:chgData name="Nguyen Huu Tu" userId="e20c752be09b41c3" providerId="LiveId" clId="{50E62579-9346-49BD-864A-BE6F737DF0D8}" dt="2024-06-23T11:22:13.874" v="54" actId="1076"/>
          <ac:picMkLst>
            <pc:docMk/>
            <pc:sldMk cId="1884105842" sldId="268"/>
            <ac:picMk id="9" creationId="{B2F16D3A-A54F-1389-953F-826286E2327C}"/>
          </ac:picMkLst>
        </pc:picChg>
        <pc:picChg chg="add mod">
          <ac:chgData name="Nguyen Huu Tu" userId="e20c752be09b41c3" providerId="LiveId" clId="{50E62579-9346-49BD-864A-BE6F737DF0D8}" dt="2024-06-23T11:24:16.491" v="67" actId="1076"/>
          <ac:picMkLst>
            <pc:docMk/>
            <pc:sldMk cId="1884105842" sldId="268"/>
            <ac:picMk id="11" creationId="{430C63F1-951B-C3EC-C4B8-4E54C218CC0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FA3557-8575-47F8-A8CD-925A577DAF3F}" type="datetimeFigureOut">
              <a:rPr lang="en-US" smtClean="0"/>
              <a:t>9/14/2024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0A980D-7CE2-4119-80F0-0DE712808625}" type="slidenum">
              <a:rPr lang="en-US" smtClean="0"/>
              <a:t>‹#›</a:t>
            </a:fld>
            <a:endParaRPr lang="en-US"/>
          </a:p>
        </p:txBody>
      </p:sp>
    </p:spTree>
    <p:extLst>
      <p:ext uri="{BB962C8B-B14F-4D97-AF65-F5344CB8AC3E}">
        <p14:creationId xmlns:p14="http://schemas.microsoft.com/office/powerpoint/2010/main" val="261994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0A980D-7CE2-4119-80F0-0DE712808625}" type="slidenum">
              <a:rPr lang="en-US" smtClean="0"/>
              <a:t>5</a:t>
            </a:fld>
            <a:endParaRPr lang="en-US"/>
          </a:p>
        </p:txBody>
      </p:sp>
    </p:spTree>
    <p:extLst>
      <p:ext uri="{BB962C8B-B14F-4D97-AF65-F5344CB8AC3E}">
        <p14:creationId xmlns:p14="http://schemas.microsoft.com/office/powerpoint/2010/main" val="3771834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38899-1ED5-E099-2D18-AF80EA0E01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0C42B4-9D01-1114-5BDF-B9CD7F02FF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02AEC6-CCC8-D2CF-A938-3A7C3655633F}"/>
              </a:ext>
            </a:extLst>
          </p:cNvPr>
          <p:cNvSpPr>
            <a:spLocks noGrp="1"/>
          </p:cNvSpPr>
          <p:nvPr>
            <p:ph type="dt" sz="half" idx="10"/>
          </p:nvPr>
        </p:nvSpPr>
        <p:spPr/>
        <p:txBody>
          <a:bodyPr/>
          <a:lstStyle/>
          <a:p>
            <a:fld id="{1AF33320-7DD2-47DC-888E-55E596E3716C}" type="datetimeFigureOut">
              <a:rPr lang="en-US" smtClean="0"/>
              <a:t>9/14/2024</a:t>
            </a:fld>
            <a:endParaRPr lang="en-US"/>
          </a:p>
        </p:txBody>
      </p:sp>
      <p:sp>
        <p:nvSpPr>
          <p:cNvPr id="5" name="Footer Placeholder 4">
            <a:extLst>
              <a:ext uri="{FF2B5EF4-FFF2-40B4-BE49-F238E27FC236}">
                <a16:creationId xmlns:a16="http://schemas.microsoft.com/office/drawing/2014/main" id="{0C8EE050-2521-B78E-98E7-A5CD531ABC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CBF371-C649-B4DA-5AEA-4D97BCAEA8ED}"/>
              </a:ext>
            </a:extLst>
          </p:cNvPr>
          <p:cNvSpPr>
            <a:spLocks noGrp="1"/>
          </p:cNvSpPr>
          <p:nvPr>
            <p:ph type="sldNum" sz="quarter" idx="12"/>
          </p:nvPr>
        </p:nvSpPr>
        <p:spPr/>
        <p:txBody>
          <a:bodyPr/>
          <a:lstStyle/>
          <a:p>
            <a:fld id="{27335DAE-B48B-4050-8770-4C7B8D35F287}" type="slidenum">
              <a:rPr lang="en-US" smtClean="0"/>
              <a:t>‹#›</a:t>
            </a:fld>
            <a:endParaRPr lang="en-US"/>
          </a:p>
        </p:txBody>
      </p:sp>
    </p:spTree>
    <p:extLst>
      <p:ext uri="{BB962C8B-B14F-4D97-AF65-F5344CB8AC3E}">
        <p14:creationId xmlns:p14="http://schemas.microsoft.com/office/powerpoint/2010/main" val="115430308"/>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FE78D-1D57-CBD4-73E7-C3518C7C50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E09E47-382D-1228-A296-9B4413FEF4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3A4FAC-238C-1B65-30D1-02796E18570A}"/>
              </a:ext>
            </a:extLst>
          </p:cNvPr>
          <p:cNvSpPr>
            <a:spLocks noGrp="1"/>
          </p:cNvSpPr>
          <p:nvPr>
            <p:ph type="dt" sz="half" idx="10"/>
          </p:nvPr>
        </p:nvSpPr>
        <p:spPr/>
        <p:txBody>
          <a:bodyPr/>
          <a:lstStyle/>
          <a:p>
            <a:fld id="{1AF33320-7DD2-47DC-888E-55E596E3716C}" type="datetimeFigureOut">
              <a:rPr lang="en-US" smtClean="0"/>
              <a:t>9/14/2024</a:t>
            </a:fld>
            <a:endParaRPr lang="en-US"/>
          </a:p>
        </p:txBody>
      </p:sp>
      <p:sp>
        <p:nvSpPr>
          <p:cNvPr id="5" name="Footer Placeholder 4">
            <a:extLst>
              <a:ext uri="{FF2B5EF4-FFF2-40B4-BE49-F238E27FC236}">
                <a16:creationId xmlns:a16="http://schemas.microsoft.com/office/drawing/2014/main" id="{3AAD6773-4AFA-F31F-86B7-42D7F95AE0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AB134E-EB6A-88FB-E418-3025B26733CF}"/>
              </a:ext>
            </a:extLst>
          </p:cNvPr>
          <p:cNvSpPr>
            <a:spLocks noGrp="1"/>
          </p:cNvSpPr>
          <p:nvPr>
            <p:ph type="sldNum" sz="quarter" idx="12"/>
          </p:nvPr>
        </p:nvSpPr>
        <p:spPr/>
        <p:txBody>
          <a:bodyPr/>
          <a:lstStyle/>
          <a:p>
            <a:fld id="{27335DAE-B48B-4050-8770-4C7B8D35F287}" type="slidenum">
              <a:rPr lang="en-US" smtClean="0"/>
              <a:t>‹#›</a:t>
            </a:fld>
            <a:endParaRPr lang="en-US"/>
          </a:p>
        </p:txBody>
      </p:sp>
    </p:spTree>
    <p:extLst>
      <p:ext uri="{BB962C8B-B14F-4D97-AF65-F5344CB8AC3E}">
        <p14:creationId xmlns:p14="http://schemas.microsoft.com/office/powerpoint/2010/main" val="127660519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D1DEAC-B1FD-CEC7-108B-1E2F6C7A75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B19A6C-FCE4-9F85-B586-B60B433BF6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2EF8E1-BC5A-7F9C-DFBD-50339F3CA23E}"/>
              </a:ext>
            </a:extLst>
          </p:cNvPr>
          <p:cNvSpPr>
            <a:spLocks noGrp="1"/>
          </p:cNvSpPr>
          <p:nvPr>
            <p:ph type="dt" sz="half" idx="10"/>
          </p:nvPr>
        </p:nvSpPr>
        <p:spPr/>
        <p:txBody>
          <a:bodyPr/>
          <a:lstStyle/>
          <a:p>
            <a:fld id="{1AF33320-7DD2-47DC-888E-55E596E3716C}" type="datetimeFigureOut">
              <a:rPr lang="en-US" smtClean="0"/>
              <a:t>9/14/2024</a:t>
            </a:fld>
            <a:endParaRPr lang="en-US"/>
          </a:p>
        </p:txBody>
      </p:sp>
      <p:sp>
        <p:nvSpPr>
          <p:cNvPr id="5" name="Footer Placeholder 4">
            <a:extLst>
              <a:ext uri="{FF2B5EF4-FFF2-40B4-BE49-F238E27FC236}">
                <a16:creationId xmlns:a16="http://schemas.microsoft.com/office/drawing/2014/main" id="{70A2033F-F6A5-CA44-A925-BD305D292E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94CDB-6772-F2F4-0F29-5373264DE83D}"/>
              </a:ext>
            </a:extLst>
          </p:cNvPr>
          <p:cNvSpPr>
            <a:spLocks noGrp="1"/>
          </p:cNvSpPr>
          <p:nvPr>
            <p:ph type="sldNum" sz="quarter" idx="12"/>
          </p:nvPr>
        </p:nvSpPr>
        <p:spPr/>
        <p:txBody>
          <a:bodyPr/>
          <a:lstStyle/>
          <a:p>
            <a:fld id="{27335DAE-B48B-4050-8770-4C7B8D35F287}" type="slidenum">
              <a:rPr lang="en-US" smtClean="0"/>
              <a:t>‹#›</a:t>
            </a:fld>
            <a:endParaRPr lang="en-US"/>
          </a:p>
        </p:txBody>
      </p:sp>
    </p:spTree>
    <p:extLst>
      <p:ext uri="{BB962C8B-B14F-4D97-AF65-F5344CB8AC3E}">
        <p14:creationId xmlns:p14="http://schemas.microsoft.com/office/powerpoint/2010/main" val="231090545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4E291-3123-44D6-7641-2F1C67C8A6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DC0531-A478-B497-7698-79FAAACFB9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5BE707-F1F5-4FC8-20EC-1708F4505AD0}"/>
              </a:ext>
            </a:extLst>
          </p:cNvPr>
          <p:cNvSpPr>
            <a:spLocks noGrp="1"/>
          </p:cNvSpPr>
          <p:nvPr>
            <p:ph type="dt" sz="half" idx="10"/>
          </p:nvPr>
        </p:nvSpPr>
        <p:spPr/>
        <p:txBody>
          <a:bodyPr/>
          <a:lstStyle/>
          <a:p>
            <a:fld id="{1AF33320-7DD2-47DC-888E-55E596E3716C}" type="datetimeFigureOut">
              <a:rPr lang="en-US" smtClean="0"/>
              <a:t>9/14/2024</a:t>
            </a:fld>
            <a:endParaRPr lang="en-US"/>
          </a:p>
        </p:txBody>
      </p:sp>
      <p:sp>
        <p:nvSpPr>
          <p:cNvPr id="5" name="Footer Placeholder 4">
            <a:extLst>
              <a:ext uri="{FF2B5EF4-FFF2-40B4-BE49-F238E27FC236}">
                <a16:creationId xmlns:a16="http://schemas.microsoft.com/office/drawing/2014/main" id="{61A87FEA-25BC-6F6A-FFF0-1E0F27E2DE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BD77D8-47C7-428E-4A7E-52F0871131CA}"/>
              </a:ext>
            </a:extLst>
          </p:cNvPr>
          <p:cNvSpPr>
            <a:spLocks noGrp="1"/>
          </p:cNvSpPr>
          <p:nvPr>
            <p:ph type="sldNum" sz="quarter" idx="12"/>
          </p:nvPr>
        </p:nvSpPr>
        <p:spPr/>
        <p:txBody>
          <a:bodyPr/>
          <a:lstStyle/>
          <a:p>
            <a:fld id="{27335DAE-B48B-4050-8770-4C7B8D35F287}" type="slidenum">
              <a:rPr lang="en-US" smtClean="0"/>
              <a:t>‹#›</a:t>
            </a:fld>
            <a:endParaRPr lang="en-US"/>
          </a:p>
        </p:txBody>
      </p:sp>
    </p:spTree>
    <p:extLst>
      <p:ext uri="{BB962C8B-B14F-4D97-AF65-F5344CB8AC3E}">
        <p14:creationId xmlns:p14="http://schemas.microsoft.com/office/powerpoint/2010/main" val="358874736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5BBC4-3DB1-AA02-18C9-D073160FFF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DB4923-915A-ED58-5E86-01F7458BDE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54BFA2-83E3-93E9-BB83-19291110FACF}"/>
              </a:ext>
            </a:extLst>
          </p:cNvPr>
          <p:cNvSpPr>
            <a:spLocks noGrp="1"/>
          </p:cNvSpPr>
          <p:nvPr>
            <p:ph type="dt" sz="half" idx="10"/>
          </p:nvPr>
        </p:nvSpPr>
        <p:spPr/>
        <p:txBody>
          <a:bodyPr/>
          <a:lstStyle/>
          <a:p>
            <a:fld id="{1AF33320-7DD2-47DC-888E-55E596E3716C}" type="datetimeFigureOut">
              <a:rPr lang="en-US" smtClean="0"/>
              <a:t>9/14/2024</a:t>
            </a:fld>
            <a:endParaRPr lang="en-US"/>
          </a:p>
        </p:txBody>
      </p:sp>
      <p:sp>
        <p:nvSpPr>
          <p:cNvPr id="5" name="Footer Placeholder 4">
            <a:extLst>
              <a:ext uri="{FF2B5EF4-FFF2-40B4-BE49-F238E27FC236}">
                <a16:creationId xmlns:a16="http://schemas.microsoft.com/office/drawing/2014/main" id="{25D30012-1BEE-4DDB-3FC0-31518420F1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BF5460-EB0D-9921-F42D-999DB990DD3C}"/>
              </a:ext>
            </a:extLst>
          </p:cNvPr>
          <p:cNvSpPr>
            <a:spLocks noGrp="1"/>
          </p:cNvSpPr>
          <p:nvPr>
            <p:ph type="sldNum" sz="quarter" idx="12"/>
          </p:nvPr>
        </p:nvSpPr>
        <p:spPr/>
        <p:txBody>
          <a:bodyPr/>
          <a:lstStyle/>
          <a:p>
            <a:fld id="{27335DAE-B48B-4050-8770-4C7B8D35F287}" type="slidenum">
              <a:rPr lang="en-US" smtClean="0"/>
              <a:t>‹#›</a:t>
            </a:fld>
            <a:endParaRPr lang="en-US"/>
          </a:p>
        </p:txBody>
      </p:sp>
    </p:spTree>
    <p:extLst>
      <p:ext uri="{BB962C8B-B14F-4D97-AF65-F5344CB8AC3E}">
        <p14:creationId xmlns:p14="http://schemas.microsoft.com/office/powerpoint/2010/main" val="401150650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29A1B-F4F6-7590-2833-5929D3C57F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7CD4DF-D97C-E9D8-C0B4-69E5B7DCFA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D95193-ACD5-B284-79FB-629ED4FB30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9C532E-BCE4-FD9C-9858-1671ACC4E93D}"/>
              </a:ext>
            </a:extLst>
          </p:cNvPr>
          <p:cNvSpPr>
            <a:spLocks noGrp="1"/>
          </p:cNvSpPr>
          <p:nvPr>
            <p:ph type="dt" sz="half" idx="10"/>
          </p:nvPr>
        </p:nvSpPr>
        <p:spPr/>
        <p:txBody>
          <a:bodyPr/>
          <a:lstStyle/>
          <a:p>
            <a:fld id="{1AF33320-7DD2-47DC-888E-55E596E3716C}" type="datetimeFigureOut">
              <a:rPr lang="en-US" smtClean="0"/>
              <a:t>9/14/2024</a:t>
            </a:fld>
            <a:endParaRPr lang="en-US"/>
          </a:p>
        </p:txBody>
      </p:sp>
      <p:sp>
        <p:nvSpPr>
          <p:cNvPr id="6" name="Footer Placeholder 5">
            <a:extLst>
              <a:ext uri="{FF2B5EF4-FFF2-40B4-BE49-F238E27FC236}">
                <a16:creationId xmlns:a16="http://schemas.microsoft.com/office/drawing/2014/main" id="{9EAD7E2C-2074-75E5-F1AE-2BF768374F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B10DA5-8C5D-5E76-2211-5DECAD5BFC1F}"/>
              </a:ext>
            </a:extLst>
          </p:cNvPr>
          <p:cNvSpPr>
            <a:spLocks noGrp="1"/>
          </p:cNvSpPr>
          <p:nvPr>
            <p:ph type="sldNum" sz="quarter" idx="12"/>
          </p:nvPr>
        </p:nvSpPr>
        <p:spPr/>
        <p:txBody>
          <a:bodyPr/>
          <a:lstStyle/>
          <a:p>
            <a:fld id="{27335DAE-B48B-4050-8770-4C7B8D35F287}" type="slidenum">
              <a:rPr lang="en-US" smtClean="0"/>
              <a:t>‹#›</a:t>
            </a:fld>
            <a:endParaRPr lang="en-US"/>
          </a:p>
        </p:txBody>
      </p:sp>
    </p:spTree>
    <p:extLst>
      <p:ext uri="{BB962C8B-B14F-4D97-AF65-F5344CB8AC3E}">
        <p14:creationId xmlns:p14="http://schemas.microsoft.com/office/powerpoint/2010/main" val="86685877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36E9-121F-620F-9EFB-DE662ABBE2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FBCD63-1ADB-6A9D-12BD-2A9FEAF544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C8C270-0B85-607E-E97F-F4FB55AE60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1F133B-98D1-E99F-AF4A-63F8EFFAE3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FA241C-D3A4-03C9-B661-C1FCEC0322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E16F46-D6D8-6C17-70BD-F185163F580A}"/>
              </a:ext>
            </a:extLst>
          </p:cNvPr>
          <p:cNvSpPr>
            <a:spLocks noGrp="1"/>
          </p:cNvSpPr>
          <p:nvPr>
            <p:ph type="dt" sz="half" idx="10"/>
          </p:nvPr>
        </p:nvSpPr>
        <p:spPr/>
        <p:txBody>
          <a:bodyPr/>
          <a:lstStyle/>
          <a:p>
            <a:fld id="{1AF33320-7DD2-47DC-888E-55E596E3716C}" type="datetimeFigureOut">
              <a:rPr lang="en-US" smtClean="0"/>
              <a:t>9/14/2024</a:t>
            </a:fld>
            <a:endParaRPr lang="en-US"/>
          </a:p>
        </p:txBody>
      </p:sp>
      <p:sp>
        <p:nvSpPr>
          <p:cNvPr id="8" name="Footer Placeholder 7">
            <a:extLst>
              <a:ext uri="{FF2B5EF4-FFF2-40B4-BE49-F238E27FC236}">
                <a16:creationId xmlns:a16="http://schemas.microsoft.com/office/drawing/2014/main" id="{AD48AF2F-482D-0890-5398-48FD952C76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74F1A0-EA6A-97C1-DE6C-F58C1711CF75}"/>
              </a:ext>
            </a:extLst>
          </p:cNvPr>
          <p:cNvSpPr>
            <a:spLocks noGrp="1"/>
          </p:cNvSpPr>
          <p:nvPr>
            <p:ph type="sldNum" sz="quarter" idx="12"/>
          </p:nvPr>
        </p:nvSpPr>
        <p:spPr/>
        <p:txBody>
          <a:bodyPr/>
          <a:lstStyle/>
          <a:p>
            <a:fld id="{27335DAE-B48B-4050-8770-4C7B8D35F287}" type="slidenum">
              <a:rPr lang="en-US" smtClean="0"/>
              <a:t>‹#›</a:t>
            </a:fld>
            <a:endParaRPr lang="en-US"/>
          </a:p>
        </p:txBody>
      </p:sp>
    </p:spTree>
    <p:extLst>
      <p:ext uri="{BB962C8B-B14F-4D97-AF65-F5344CB8AC3E}">
        <p14:creationId xmlns:p14="http://schemas.microsoft.com/office/powerpoint/2010/main" val="1480441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9A727-5C76-D986-EA19-AABC1E9C19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5A7AC6-BC0A-1C03-A7C7-44A44304C92E}"/>
              </a:ext>
            </a:extLst>
          </p:cNvPr>
          <p:cNvSpPr>
            <a:spLocks noGrp="1"/>
          </p:cNvSpPr>
          <p:nvPr>
            <p:ph type="dt" sz="half" idx="10"/>
          </p:nvPr>
        </p:nvSpPr>
        <p:spPr/>
        <p:txBody>
          <a:bodyPr/>
          <a:lstStyle/>
          <a:p>
            <a:fld id="{1AF33320-7DD2-47DC-888E-55E596E3716C}" type="datetimeFigureOut">
              <a:rPr lang="en-US" smtClean="0"/>
              <a:t>9/14/2024</a:t>
            </a:fld>
            <a:endParaRPr lang="en-US"/>
          </a:p>
        </p:txBody>
      </p:sp>
      <p:sp>
        <p:nvSpPr>
          <p:cNvPr id="4" name="Footer Placeholder 3">
            <a:extLst>
              <a:ext uri="{FF2B5EF4-FFF2-40B4-BE49-F238E27FC236}">
                <a16:creationId xmlns:a16="http://schemas.microsoft.com/office/drawing/2014/main" id="{76B0596A-AF2B-9A2B-EBFF-AE3D8DEF07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034D5F-DA70-89AC-0C9C-84AE9DB9A544}"/>
              </a:ext>
            </a:extLst>
          </p:cNvPr>
          <p:cNvSpPr>
            <a:spLocks noGrp="1"/>
          </p:cNvSpPr>
          <p:nvPr>
            <p:ph type="sldNum" sz="quarter" idx="12"/>
          </p:nvPr>
        </p:nvSpPr>
        <p:spPr/>
        <p:txBody>
          <a:bodyPr/>
          <a:lstStyle/>
          <a:p>
            <a:fld id="{27335DAE-B48B-4050-8770-4C7B8D35F287}" type="slidenum">
              <a:rPr lang="en-US" smtClean="0"/>
              <a:t>‹#›</a:t>
            </a:fld>
            <a:endParaRPr lang="en-US"/>
          </a:p>
        </p:txBody>
      </p:sp>
    </p:spTree>
    <p:extLst>
      <p:ext uri="{BB962C8B-B14F-4D97-AF65-F5344CB8AC3E}">
        <p14:creationId xmlns:p14="http://schemas.microsoft.com/office/powerpoint/2010/main" val="164814884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55F191-E0D3-0001-C007-CE295A1F0E7B}"/>
              </a:ext>
            </a:extLst>
          </p:cNvPr>
          <p:cNvSpPr>
            <a:spLocks noGrp="1"/>
          </p:cNvSpPr>
          <p:nvPr>
            <p:ph type="dt" sz="half" idx="10"/>
          </p:nvPr>
        </p:nvSpPr>
        <p:spPr/>
        <p:txBody>
          <a:bodyPr/>
          <a:lstStyle/>
          <a:p>
            <a:fld id="{1AF33320-7DD2-47DC-888E-55E596E3716C}" type="datetimeFigureOut">
              <a:rPr lang="en-US" smtClean="0"/>
              <a:t>9/14/2024</a:t>
            </a:fld>
            <a:endParaRPr lang="en-US"/>
          </a:p>
        </p:txBody>
      </p:sp>
      <p:sp>
        <p:nvSpPr>
          <p:cNvPr id="3" name="Footer Placeholder 2">
            <a:extLst>
              <a:ext uri="{FF2B5EF4-FFF2-40B4-BE49-F238E27FC236}">
                <a16:creationId xmlns:a16="http://schemas.microsoft.com/office/drawing/2014/main" id="{C4ABA3F0-9DB0-905E-1D7E-28B716F173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7126EC-A75C-9580-0946-1F6CB889BC92}"/>
              </a:ext>
            </a:extLst>
          </p:cNvPr>
          <p:cNvSpPr>
            <a:spLocks noGrp="1"/>
          </p:cNvSpPr>
          <p:nvPr>
            <p:ph type="sldNum" sz="quarter" idx="12"/>
          </p:nvPr>
        </p:nvSpPr>
        <p:spPr/>
        <p:txBody>
          <a:bodyPr/>
          <a:lstStyle/>
          <a:p>
            <a:fld id="{27335DAE-B48B-4050-8770-4C7B8D35F287}" type="slidenum">
              <a:rPr lang="en-US" smtClean="0"/>
              <a:t>‹#›</a:t>
            </a:fld>
            <a:endParaRPr lang="en-US"/>
          </a:p>
        </p:txBody>
      </p:sp>
    </p:spTree>
    <p:extLst>
      <p:ext uri="{BB962C8B-B14F-4D97-AF65-F5344CB8AC3E}">
        <p14:creationId xmlns:p14="http://schemas.microsoft.com/office/powerpoint/2010/main" val="3771522966"/>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B68CC-CB9A-9733-2239-40B2E71771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A64E06-2FCA-5FF8-7043-860061344B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E6C6B7-288F-0960-C0E8-28E657891C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CA0CE4-1F53-80CB-AFCD-F38982293C9F}"/>
              </a:ext>
            </a:extLst>
          </p:cNvPr>
          <p:cNvSpPr>
            <a:spLocks noGrp="1"/>
          </p:cNvSpPr>
          <p:nvPr>
            <p:ph type="dt" sz="half" idx="10"/>
          </p:nvPr>
        </p:nvSpPr>
        <p:spPr/>
        <p:txBody>
          <a:bodyPr/>
          <a:lstStyle/>
          <a:p>
            <a:fld id="{1AF33320-7DD2-47DC-888E-55E596E3716C}" type="datetimeFigureOut">
              <a:rPr lang="en-US" smtClean="0"/>
              <a:t>9/14/2024</a:t>
            </a:fld>
            <a:endParaRPr lang="en-US"/>
          </a:p>
        </p:txBody>
      </p:sp>
      <p:sp>
        <p:nvSpPr>
          <p:cNvPr id="6" name="Footer Placeholder 5">
            <a:extLst>
              <a:ext uri="{FF2B5EF4-FFF2-40B4-BE49-F238E27FC236}">
                <a16:creationId xmlns:a16="http://schemas.microsoft.com/office/drawing/2014/main" id="{EB863411-9EF8-E493-37FD-7931851A29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78E8C7-E57C-E0E1-AED3-7E90F3F19C6F}"/>
              </a:ext>
            </a:extLst>
          </p:cNvPr>
          <p:cNvSpPr>
            <a:spLocks noGrp="1"/>
          </p:cNvSpPr>
          <p:nvPr>
            <p:ph type="sldNum" sz="quarter" idx="12"/>
          </p:nvPr>
        </p:nvSpPr>
        <p:spPr/>
        <p:txBody>
          <a:bodyPr/>
          <a:lstStyle/>
          <a:p>
            <a:fld id="{27335DAE-B48B-4050-8770-4C7B8D35F287}" type="slidenum">
              <a:rPr lang="en-US" smtClean="0"/>
              <a:t>‹#›</a:t>
            </a:fld>
            <a:endParaRPr lang="en-US"/>
          </a:p>
        </p:txBody>
      </p:sp>
    </p:spTree>
    <p:extLst>
      <p:ext uri="{BB962C8B-B14F-4D97-AF65-F5344CB8AC3E}">
        <p14:creationId xmlns:p14="http://schemas.microsoft.com/office/powerpoint/2010/main" val="245511224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B83DD-ADD4-DB2F-277A-7566B49B33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2F0215-CD4E-D065-3CC8-4BC36E4DAC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926E21-5CCD-D7D6-C045-D6729BE96B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1A3614-532B-5188-65FE-626CD5A7EDC1}"/>
              </a:ext>
            </a:extLst>
          </p:cNvPr>
          <p:cNvSpPr>
            <a:spLocks noGrp="1"/>
          </p:cNvSpPr>
          <p:nvPr>
            <p:ph type="dt" sz="half" idx="10"/>
          </p:nvPr>
        </p:nvSpPr>
        <p:spPr/>
        <p:txBody>
          <a:bodyPr/>
          <a:lstStyle/>
          <a:p>
            <a:fld id="{1AF33320-7DD2-47DC-888E-55E596E3716C}" type="datetimeFigureOut">
              <a:rPr lang="en-US" smtClean="0"/>
              <a:t>9/14/2024</a:t>
            </a:fld>
            <a:endParaRPr lang="en-US"/>
          </a:p>
        </p:txBody>
      </p:sp>
      <p:sp>
        <p:nvSpPr>
          <p:cNvPr id="6" name="Footer Placeholder 5">
            <a:extLst>
              <a:ext uri="{FF2B5EF4-FFF2-40B4-BE49-F238E27FC236}">
                <a16:creationId xmlns:a16="http://schemas.microsoft.com/office/drawing/2014/main" id="{BA1DAE0D-705C-3AF3-0D0A-EE41E18A5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0308AD-CD57-611C-C4C7-B16C8AFEF9ED}"/>
              </a:ext>
            </a:extLst>
          </p:cNvPr>
          <p:cNvSpPr>
            <a:spLocks noGrp="1"/>
          </p:cNvSpPr>
          <p:nvPr>
            <p:ph type="sldNum" sz="quarter" idx="12"/>
          </p:nvPr>
        </p:nvSpPr>
        <p:spPr/>
        <p:txBody>
          <a:bodyPr/>
          <a:lstStyle/>
          <a:p>
            <a:fld id="{27335DAE-B48B-4050-8770-4C7B8D35F287}" type="slidenum">
              <a:rPr lang="en-US" smtClean="0"/>
              <a:t>‹#›</a:t>
            </a:fld>
            <a:endParaRPr lang="en-US"/>
          </a:p>
        </p:txBody>
      </p:sp>
    </p:spTree>
    <p:extLst>
      <p:ext uri="{BB962C8B-B14F-4D97-AF65-F5344CB8AC3E}">
        <p14:creationId xmlns:p14="http://schemas.microsoft.com/office/powerpoint/2010/main" val="1096795216"/>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AC321E-6E06-6D9A-4DA2-62C7847FF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2B6B64-85DF-8752-7BF6-F8F43F6E5E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DAC407-7BE1-5D52-126C-7C8703706B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F33320-7DD2-47DC-888E-55E596E3716C}" type="datetimeFigureOut">
              <a:rPr lang="en-US" smtClean="0"/>
              <a:t>9/14/2024</a:t>
            </a:fld>
            <a:endParaRPr lang="en-US"/>
          </a:p>
        </p:txBody>
      </p:sp>
      <p:sp>
        <p:nvSpPr>
          <p:cNvPr id="5" name="Footer Placeholder 4">
            <a:extLst>
              <a:ext uri="{FF2B5EF4-FFF2-40B4-BE49-F238E27FC236}">
                <a16:creationId xmlns:a16="http://schemas.microsoft.com/office/drawing/2014/main" id="{BA4A92B7-1F09-C1AC-2018-0F2AD95631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46C1EC-6190-E398-22FF-E0603315B9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335DAE-B48B-4050-8770-4C7B8D35F287}" type="slidenum">
              <a:rPr lang="en-US" smtClean="0"/>
              <a:t>‹#›</a:t>
            </a:fld>
            <a:endParaRPr lang="en-US"/>
          </a:p>
        </p:txBody>
      </p:sp>
    </p:spTree>
    <p:extLst>
      <p:ext uri="{BB962C8B-B14F-4D97-AF65-F5344CB8AC3E}">
        <p14:creationId xmlns:p14="http://schemas.microsoft.com/office/powerpoint/2010/main" val="4075574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83DC11-7200-1D9A-D28B-4E6FCC022479}"/>
              </a:ext>
            </a:extLst>
          </p:cNvPr>
          <p:cNvSpPr txBox="1"/>
          <p:nvPr/>
        </p:nvSpPr>
        <p:spPr>
          <a:xfrm>
            <a:off x="2143126" y="361950"/>
            <a:ext cx="7905748" cy="630942"/>
          </a:xfrm>
          <a:prstGeom prst="rect">
            <a:avLst/>
          </a:prstGeom>
          <a:noFill/>
        </p:spPr>
        <p:txBody>
          <a:bodyPr wrap="square" rtlCol="0">
            <a:spAutoFit/>
          </a:bodyPr>
          <a:lstStyle/>
          <a:p>
            <a:r>
              <a:rPr lang="en-US" sz="3500" b="1">
                <a:solidFill>
                  <a:schemeClr val="bg1"/>
                </a:solidFill>
                <a:latin typeface="Times New Roman" panose="02020603050405020304" pitchFamily="18" charset="0"/>
                <a:ea typeface="Tahoma" panose="020B0604030504040204" pitchFamily="34" charset="0"/>
                <a:cs typeface="Times New Roman" panose="02020603050405020304" pitchFamily="18" charset="0"/>
              </a:rPr>
              <a:t>ĐẠI HỌC CÔNG NGHIỆP HÀ NỘI</a:t>
            </a:r>
          </a:p>
        </p:txBody>
      </p:sp>
      <p:sp>
        <p:nvSpPr>
          <p:cNvPr id="5" name="TextBox 4">
            <a:extLst>
              <a:ext uri="{FF2B5EF4-FFF2-40B4-BE49-F238E27FC236}">
                <a16:creationId xmlns:a16="http://schemas.microsoft.com/office/drawing/2014/main" id="{E621A9CB-6E7B-2409-88EC-800192FD503B}"/>
              </a:ext>
            </a:extLst>
          </p:cNvPr>
          <p:cNvSpPr txBox="1"/>
          <p:nvPr/>
        </p:nvSpPr>
        <p:spPr>
          <a:xfrm>
            <a:off x="4219573" y="1141705"/>
            <a:ext cx="3752850" cy="630942"/>
          </a:xfrm>
          <a:prstGeom prst="rect">
            <a:avLst/>
          </a:prstGeom>
          <a:noFill/>
        </p:spPr>
        <p:txBody>
          <a:bodyPr wrap="square" rtlCol="0">
            <a:spAutoFit/>
          </a:bodyPr>
          <a:lstStyle/>
          <a:p>
            <a:r>
              <a:rPr lang="en-US" sz="3500" b="1">
                <a:solidFill>
                  <a:schemeClr val="bg1"/>
                </a:solidFill>
                <a:latin typeface="Times New Roman" panose="02020603050405020304" pitchFamily="18" charset="0"/>
                <a:cs typeface="Times New Roman" panose="02020603050405020304" pitchFamily="18" charset="0"/>
              </a:rPr>
              <a:t>KHOA ĐIỆN TỬ</a:t>
            </a:r>
          </a:p>
        </p:txBody>
      </p:sp>
      <p:pic>
        <p:nvPicPr>
          <p:cNvPr id="6" name="Picture 5">
            <a:extLst>
              <a:ext uri="{FF2B5EF4-FFF2-40B4-BE49-F238E27FC236}">
                <a16:creationId xmlns:a16="http://schemas.microsoft.com/office/drawing/2014/main" id="{C0D07112-1CED-8B2D-1ED0-0E3BE95821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7" name="Picture 6">
            <a:extLst>
              <a:ext uri="{FF2B5EF4-FFF2-40B4-BE49-F238E27FC236}">
                <a16:creationId xmlns:a16="http://schemas.microsoft.com/office/drawing/2014/main" id="{D1AAA35C-BEA0-1377-A0AA-4F1B3C3DAB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9" name="TextBox 8">
            <a:extLst>
              <a:ext uri="{FF2B5EF4-FFF2-40B4-BE49-F238E27FC236}">
                <a16:creationId xmlns:a16="http://schemas.microsoft.com/office/drawing/2014/main" id="{AD08C9E0-ABD0-9EFF-1FAB-87252254B9F9}"/>
              </a:ext>
            </a:extLst>
          </p:cNvPr>
          <p:cNvSpPr txBox="1"/>
          <p:nvPr/>
        </p:nvSpPr>
        <p:spPr>
          <a:xfrm>
            <a:off x="1419900" y="2794203"/>
            <a:ext cx="9970661" cy="477054"/>
          </a:xfrm>
          <a:prstGeom prst="rect">
            <a:avLst/>
          </a:prstGeom>
          <a:noFill/>
        </p:spPr>
        <p:txBody>
          <a:bodyPr wrap="square" rtlCol="0">
            <a:spAutoFit/>
          </a:bodyPr>
          <a:lstStyle/>
          <a:p>
            <a:pPr algn="ctr"/>
            <a:r>
              <a:rPr lang="en-US" sz="2500" b="1" dirty="0" err="1">
                <a:solidFill>
                  <a:schemeClr val="bg1"/>
                </a:solidFill>
                <a:latin typeface="Times New Roman" panose="02020603050405020304" pitchFamily="18" charset="0"/>
                <a:cs typeface="Times New Roman" panose="02020603050405020304" pitchFamily="18" charset="0"/>
              </a:rPr>
              <a:t>Đề</a:t>
            </a:r>
            <a:r>
              <a:rPr lang="en-US" sz="2500" b="1" dirty="0">
                <a:solidFill>
                  <a:schemeClr val="bg1"/>
                </a:solidFill>
                <a:latin typeface="Times New Roman" panose="02020603050405020304" pitchFamily="18" charset="0"/>
                <a:cs typeface="Times New Roman" panose="02020603050405020304" pitchFamily="18" charset="0"/>
              </a:rPr>
              <a:t> </a:t>
            </a:r>
            <a:r>
              <a:rPr lang="en-US" sz="2500" b="1" err="1">
                <a:solidFill>
                  <a:schemeClr val="bg1"/>
                </a:solidFill>
                <a:latin typeface="Times New Roman" panose="02020603050405020304" pitchFamily="18" charset="0"/>
                <a:cs typeface="Times New Roman" panose="02020603050405020304" pitchFamily="18" charset="0"/>
              </a:rPr>
              <a:t>tài</a:t>
            </a:r>
            <a:r>
              <a:rPr lang="en-US" sz="2500" b="1">
                <a:solidFill>
                  <a:schemeClr val="bg1"/>
                </a:solidFill>
                <a:latin typeface="Times New Roman" panose="02020603050405020304" pitchFamily="18" charset="0"/>
                <a:cs typeface="Times New Roman" panose="02020603050405020304" pitchFamily="18" charset="0"/>
              </a:rPr>
              <a:t>: Ứng dụng NumPy</a:t>
            </a:r>
            <a:endParaRPr lang="en-US" sz="2500" b="1"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30EB3F8-B581-27F1-385E-E4C1C0582FF3}"/>
              </a:ext>
            </a:extLst>
          </p:cNvPr>
          <p:cNvSpPr txBox="1"/>
          <p:nvPr/>
        </p:nvSpPr>
        <p:spPr>
          <a:xfrm>
            <a:off x="3335030" y="4192401"/>
            <a:ext cx="5680953" cy="2123658"/>
          </a:xfrm>
          <a:prstGeom prst="rect">
            <a:avLst/>
          </a:prstGeom>
          <a:noFill/>
        </p:spPr>
        <p:txBody>
          <a:bodyPr wrap="square" rtlCol="0">
            <a:spAutoFit/>
          </a:bodyPr>
          <a:lstStyle/>
          <a:p>
            <a:r>
              <a:rPr lang="en-US" sz="2200">
                <a:solidFill>
                  <a:schemeClr val="bg1"/>
                </a:solidFill>
                <a:latin typeface="Times New Roman" panose="02020603050405020304" pitchFamily="18" charset="0"/>
                <a:cs typeface="Times New Roman" panose="02020603050405020304" pitchFamily="18" charset="0"/>
              </a:rPr>
              <a:t>Nhóm: </a:t>
            </a:r>
            <a:endParaRPr lang="en-US" sz="2200" dirty="0">
              <a:solidFill>
                <a:schemeClr val="bg1"/>
              </a:solidFill>
              <a:latin typeface="Times New Roman" panose="02020603050405020304" pitchFamily="18" charset="0"/>
              <a:cs typeface="Times New Roman" panose="02020603050405020304" pitchFamily="18" charset="0"/>
            </a:endParaRPr>
          </a:p>
          <a:p>
            <a:r>
              <a:rPr lang="en-US" sz="2200" dirty="0" err="1">
                <a:solidFill>
                  <a:schemeClr val="bg1"/>
                </a:solidFill>
                <a:latin typeface="Times New Roman" panose="02020603050405020304" pitchFamily="18" charset="0"/>
                <a:cs typeface="Times New Roman" panose="02020603050405020304" pitchFamily="18" charset="0"/>
              </a:rPr>
              <a:t>Đỗ</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Đăng</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Lập</a:t>
            </a:r>
            <a:r>
              <a:rPr lang="en-US" sz="2200" dirty="0">
                <a:solidFill>
                  <a:schemeClr val="bg1"/>
                </a:solidFill>
                <a:latin typeface="Times New Roman" panose="02020603050405020304" pitchFamily="18" charset="0"/>
                <a:cs typeface="Times New Roman" panose="02020603050405020304" pitchFamily="18" charset="0"/>
              </a:rPr>
              <a:t> 			2021604198</a:t>
            </a:r>
          </a:p>
          <a:p>
            <a:r>
              <a:rPr lang="en-US" sz="2200" dirty="0" err="1">
                <a:solidFill>
                  <a:schemeClr val="bg1"/>
                </a:solidFill>
                <a:latin typeface="Times New Roman" panose="02020603050405020304" pitchFamily="18" charset="0"/>
                <a:cs typeface="Times New Roman" panose="02020603050405020304" pitchFamily="18" charset="0"/>
              </a:rPr>
              <a:t>Nguyễn</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Hữu</a:t>
            </a:r>
            <a:r>
              <a:rPr lang="en-US" sz="2200" dirty="0">
                <a:solidFill>
                  <a:schemeClr val="bg1"/>
                </a:solidFill>
                <a:latin typeface="Times New Roman" panose="02020603050405020304" pitchFamily="18" charset="0"/>
                <a:cs typeface="Times New Roman" panose="02020603050405020304" pitchFamily="18" charset="0"/>
              </a:rPr>
              <a:t> Tú 		2021605619</a:t>
            </a:r>
          </a:p>
          <a:p>
            <a:r>
              <a:rPr lang="en-US" sz="2200" dirty="0" err="1">
                <a:solidFill>
                  <a:schemeClr val="bg1"/>
                </a:solidFill>
                <a:latin typeface="Times New Roman" panose="02020603050405020304" pitchFamily="18" charset="0"/>
                <a:cs typeface="Times New Roman" panose="02020603050405020304" pitchFamily="18" charset="0"/>
              </a:rPr>
              <a:t>Nguyễn</a:t>
            </a:r>
            <a:r>
              <a:rPr lang="en-US" sz="2200" dirty="0">
                <a:solidFill>
                  <a:schemeClr val="bg1"/>
                </a:solidFill>
                <a:latin typeface="Times New Roman" panose="02020603050405020304" pitchFamily="18" charset="0"/>
                <a:cs typeface="Times New Roman" panose="02020603050405020304" pitchFamily="18" charset="0"/>
              </a:rPr>
              <a:t> Quang Minh 		2021608482</a:t>
            </a:r>
          </a:p>
          <a:p>
            <a:r>
              <a:rPr lang="en-US" sz="2200" dirty="0" err="1">
                <a:solidFill>
                  <a:schemeClr val="bg1"/>
                </a:solidFill>
                <a:latin typeface="Times New Roman" panose="02020603050405020304" pitchFamily="18" charset="0"/>
                <a:cs typeface="Times New Roman" panose="02020603050405020304" pitchFamily="18" charset="0"/>
              </a:rPr>
              <a:t>Nguyễn</a:t>
            </a:r>
            <a:r>
              <a:rPr lang="en-US" sz="2200" dirty="0">
                <a:solidFill>
                  <a:schemeClr val="bg1"/>
                </a:solidFill>
                <a:latin typeface="Times New Roman" panose="02020603050405020304" pitchFamily="18" charset="0"/>
                <a:cs typeface="Times New Roman" panose="02020603050405020304" pitchFamily="18" charset="0"/>
              </a:rPr>
              <a:t> Văn </a:t>
            </a:r>
            <a:r>
              <a:rPr lang="en-US" sz="2200" dirty="0" err="1">
                <a:solidFill>
                  <a:schemeClr val="bg1"/>
                </a:solidFill>
                <a:latin typeface="Times New Roman" panose="02020603050405020304" pitchFamily="18" charset="0"/>
                <a:cs typeface="Times New Roman" panose="02020603050405020304" pitchFamily="18" charset="0"/>
              </a:rPr>
              <a:t>Hiếu</a:t>
            </a:r>
            <a:r>
              <a:rPr lang="en-US" sz="2200" dirty="0">
                <a:solidFill>
                  <a:schemeClr val="bg1"/>
                </a:solidFill>
                <a:latin typeface="Times New Roman" panose="02020603050405020304" pitchFamily="18" charset="0"/>
                <a:cs typeface="Times New Roman" panose="02020603050405020304" pitchFamily="18" charset="0"/>
              </a:rPr>
              <a:t> 		2021608015</a:t>
            </a:r>
          </a:p>
          <a:p>
            <a:r>
              <a:rPr lang="en-US" sz="2200" dirty="0">
                <a:solidFill>
                  <a:schemeClr val="bg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7707999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2" name="TextBox 1">
            <a:extLst>
              <a:ext uri="{FF2B5EF4-FFF2-40B4-BE49-F238E27FC236}">
                <a16:creationId xmlns:a16="http://schemas.microsoft.com/office/drawing/2014/main" id="{C7EB5D20-E1D6-1470-021C-909E9C4C2A91}"/>
              </a:ext>
            </a:extLst>
          </p:cNvPr>
          <p:cNvSpPr txBox="1"/>
          <p:nvPr/>
        </p:nvSpPr>
        <p:spPr>
          <a:xfrm>
            <a:off x="3620474" y="2736663"/>
            <a:ext cx="7324531" cy="1015663"/>
          </a:xfrm>
          <a:prstGeom prst="rect">
            <a:avLst/>
          </a:prstGeom>
          <a:noFill/>
        </p:spPr>
        <p:txBody>
          <a:bodyPr wrap="square" rtlCol="0">
            <a:spAutoFit/>
          </a:bodyPr>
          <a:lstStyle/>
          <a:p>
            <a:r>
              <a:rPr lang="en-US" sz="600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74376971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grpSp>
        <p:nvGrpSpPr>
          <p:cNvPr id="6" name="Group 5">
            <a:extLst>
              <a:ext uri="{FF2B5EF4-FFF2-40B4-BE49-F238E27FC236}">
                <a16:creationId xmlns:a16="http://schemas.microsoft.com/office/drawing/2014/main" id="{56E806A7-2DC8-262E-B475-7F564351571D}"/>
              </a:ext>
            </a:extLst>
          </p:cNvPr>
          <p:cNvGrpSpPr/>
          <p:nvPr/>
        </p:nvGrpSpPr>
        <p:grpSpPr>
          <a:xfrm>
            <a:off x="2765544" y="1981086"/>
            <a:ext cx="6621052" cy="3910020"/>
            <a:chOff x="1675204" y="2007389"/>
            <a:chExt cx="6621052" cy="3910020"/>
          </a:xfrm>
        </p:grpSpPr>
        <p:sp>
          <p:nvSpPr>
            <p:cNvPr id="7" name="Freeform 7">
              <a:extLst>
                <a:ext uri="{FF2B5EF4-FFF2-40B4-BE49-F238E27FC236}">
                  <a16:creationId xmlns:a16="http://schemas.microsoft.com/office/drawing/2014/main" id="{1E63E219-A1AD-E6BD-E7BE-E5348F8C6E3F}"/>
                </a:ext>
              </a:extLst>
            </p:cNvPr>
            <p:cNvSpPr/>
            <p:nvPr/>
          </p:nvSpPr>
          <p:spPr>
            <a:xfrm>
              <a:off x="2203238" y="2078992"/>
              <a:ext cx="6093018" cy="679911"/>
            </a:xfrm>
            <a:custGeom>
              <a:avLst/>
              <a:gdLst>
                <a:gd name="connsiteX0" fmla="*/ 0 w 5535594"/>
                <a:gd name="connsiteY0" fmla="*/ 0 h 679911"/>
                <a:gd name="connsiteX1" fmla="*/ 5535594 w 5535594"/>
                <a:gd name="connsiteY1" fmla="*/ 0 h 679911"/>
                <a:gd name="connsiteX2" fmla="*/ 5535594 w 5535594"/>
                <a:gd name="connsiteY2" fmla="*/ 679911 h 679911"/>
                <a:gd name="connsiteX3" fmla="*/ 0 w 5535594"/>
                <a:gd name="connsiteY3" fmla="*/ 679911 h 679911"/>
                <a:gd name="connsiteX4" fmla="*/ 0 w 5535594"/>
                <a:gd name="connsiteY4" fmla="*/ 0 h 679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5594" h="679911">
                  <a:moveTo>
                    <a:pt x="0" y="0"/>
                  </a:moveTo>
                  <a:lnTo>
                    <a:pt x="5535594" y="0"/>
                  </a:lnTo>
                  <a:lnTo>
                    <a:pt x="5535594" y="679911"/>
                  </a:lnTo>
                  <a:lnTo>
                    <a:pt x="0" y="679911"/>
                  </a:lnTo>
                  <a:lnTo>
                    <a:pt x="0" y="0"/>
                  </a:lnTo>
                  <a:close/>
                </a:path>
              </a:pathLst>
            </a:custGeom>
            <a:solidFill>
              <a:schemeClr val="bg2"/>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39680" tIns="88900" rIns="88900" bIns="88900" numCol="1" spcCol="1270" anchor="ctr" anchorCtr="0">
              <a:noAutofit/>
            </a:bodyPr>
            <a:lstStyle/>
            <a:p>
              <a:pPr lvl="0" algn="l" defTabSz="1555750">
                <a:lnSpc>
                  <a:spcPct val="90000"/>
                </a:lnSpc>
                <a:spcBef>
                  <a:spcPct val="0"/>
                </a:spcBef>
                <a:spcAft>
                  <a:spcPct val="35000"/>
                </a:spcAft>
              </a:pPr>
              <a:r>
                <a:rPr lang="en-US" sz="3500" kern="1200" dirty="0">
                  <a:solidFill>
                    <a:schemeClr val="tx1"/>
                  </a:solidFill>
                  <a:latin typeface="Times New Roman" panose="02020603050405020304" pitchFamily="18" charset="0"/>
                  <a:cs typeface="Times New Roman" panose="02020603050405020304" pitchFamily="18" charset="0"/>
                </a:rPr>
                <a:t>1. </a:t>
              </a:r>
              <a:r>
                <a:rPr lang="en-US" sz="3500" kern="1200" dirty="0" err="1">
                  <a:solidFill>
                    <a:schemeClr val="tx1"/>
                  </a:solidFill>
                  <a:latin typeface="Times New Roman" panose="02020603050405020304" pitchFamily="18" charset="0"/>
                  <a:cs typeface="Times New Roman" panose="02020603050405020304" pitchFamily="18" charset="0"/>
                </a:rPr>
                <a:t>Khái</a:t>
              </a:r>
              <a:r>
                <a:rPr lang="en-US" sz="3500" kern="1200" dirty="0">
                  <a:solidFill>
                    <a:schemeClr val="tx1"/>
                  </a:solidFill>
                  <a:latin typeface="Times New Roman" panose="02020603050405020304" pitchFamily="18" charset="0"/>
                  <a:cs typeface="Times New Roman" panose="02020603050405020304" pitchFamily="18" charset="0"/>
                </a:rPr>
                <a:t> </a:t>
              </a:r>
              <a:r>
                <a:rPr lang="en-US" sz="3500" kern="1200" dirty="0" err="1">
                  <a:solidFill>
                    <a:schemeClr val="tx1"/>
                  </a:solidFill>
                  <a:latin typeface="Times New Roman" panose="02020603050405020304" pitchFamily="18" charset="0"/>
                  <a:cs typeface="Times New Roman" panose="02020603050405020304" pitchFamily="18" charset="0"/>
                </a:rPr>
                <a:t>quát</a:t>
              </a:r>
              <a:r>
                <a:rPr lang="en-US" sz="3500" kern="1200" dirty="0">
                  <a:solidFill>
                    <a:schemeClr val="tx1"/>
                  </a:solidFill>
                  <a:latin typeface="Times New Roman" panose="02020603050405020304" pitchFamily="18" charset="0"/>
                  <a:cs typeface="Times New Roman" panose="02020603050405020304" pitchFamily="18" charset="0"/>
                </a:rPr>
                <a:t> </a:t>
              </a:r>
              <a:r>
                <a:rPr lang="en-US" sz="3500" kern="1200" dirty="0" err="1">
                  <a:solidFill>
                    <a:schemeClr val="tx1"/>
                  </a:solidFill>
                  <a:latin typeface="Times New Roman" panose="02020603050405020304" pitchFamily="18" charset="0"/>
                  <a:cs typeface="Times New Roman" panose="02020603050405020304" pitchFamily="18" charset="0"/>
                </a:rPr>
                <a:t>về</a:t>
              </a:r>
              <a:r>
                <a:rPr lang="en-US" sz="3500" kern="1200" dirty="0">
                  <a:solidFill>
                    <a:schemeClr val="tx1"/>
                  </a:solidFill>
                  <a:latin typeface="Times New Roman" panose="02020603050405020304" pitchFamily="18" charset="0"/>
                  <a:cs typeface="Times New Roman" panose="02020603050405020304" pitchFamily="18" charset="0"/>
                </a:rPr>
                <a:t> </a:t>
              </a:r>
              <a:r>
                <a:rPr lang="en-US" sz="3500" kern="1200" dirty="0" err="1">
                  <a:solidFill>
                    <a:schemeClr val="tx1"/>
                  </a:solidFill>
                  <a:latin typeface="Times New Roman" panose="02020603050405020304" pitchFamily="18" charset="0"/>
                  <a:cs typeface="Times New Roman" panose="02020603050405020304" pitchFamily="18" charset="0"/>
                </a:rPr>
                <a:t>Numpy</a:t>
              </a:r>
              <a:endParaRPr lang="en-US" sz="3500" kern="1200" dirty="0">
                <a:solidFill>
                  <a:schemeClr val="tx1"/>
                </a:solidFill>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F7A8C0DD-54BB-8B85-8E4F-66196EEA4F12}"/>
                </a:ext>
              </a:extLst>
            </p:cNvPr>
            <p:cNvSpPr/>
            <p:nvPr/>
          </p:nvSpPr>
          <p:spPr>
            <a:xfrm>
              <a:off x="1694873" y="2007389"/>
              <a:ext cx="849889" cy="849889"/>
            </a:xfrm>
            <a:prstGeom prst="ellipse">
              <a:avLst/>
            </a:prstGeom>
          </p:spPr>
          <p:style>
            <a:lnRef idx="1">
              <a:schemeClr val="accent2"/>
            </a:lnRef>
            <a:fillRef idx="2">
              <a:schemeClr val="accent2"/>
            </a:fillRef>
            <a:effectRef idx="1">
              <a:schemeClr val="accent2"/>
            </a:effectRef>
            <a:fontRef idx="minor">
              <a:schemeClr val="dk1"/>
            </a:fontRef>
          </p:style>
        </p:sp>
        <p:sp>
          <p:nvSpPr>
            <p:cNvPr id="9" name="Freeform 9">
              <a:extLst>
                <a:ext uri="{FF2B5EF4-FFF2-40B4-BE49-F238E27FC236}">
                  <a16:creationId xmlns:a16="http://schemas.microsoft.com/office/drawing/2014/main" id="{7F5627CF-4205-3937-13DF-3156555E85EC}"/>
                </a:ext>
              </a:extLst>
            </p:cNvPr>
            <p:cNvSpPr/>
            <p:nvPr/>
          </p:nvSpPr>
          <p:spPr>
            <a:xfrm>
              <a:off x="2489958" y="3112422"/>
              <a:ext cx="5806298" cy="679911"/>
            </a:xfrm>
            <a:custGeom>
              <a:avLst/>
              <a:gdLst>
                <a:gd name="connsiteX0" fmla="*/ 0 w 5145786"/>
                <a:gd name="connsiteY0" fmla="*/ 0 h 679911"/>
                <a:gd name="connsiteX1" fmla="*/ 5145786 w 5145786"/>
                <a:gd name="connsiteY1" fmla="*/ 0 h 679911"/>
                <a:gd name="connsiteX2" fmla="*/ 5145786 w 5145786"/>
                <a:gd name="connsiteY2" fmla="*/ 679911 h 679911"/>
                <a:gd name="connsiteX3" fmla="*/ 0 w 5145786"/>
                <a:gd name="connsiteY3" fmla="*/ 679911 h 679911"/>
                <a:gd name="connsiteX4" fmla="*/ 0 w 5145786"/>
                <a:gd name="connsiteY4" fmla="*/ 0 h 679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5786" h="679911">
                  <a:moveTo>
                    <a:pt x="0" y="0"/>
                  </a:moveTo>
                  <a:lnTo>
                    <a:pt x="5145786" y="0"/>
                  </a:lnTo>
                  <a:lnTo>
                    <a:pt x="5145786" y="679911"/>
                  </a:lnTo>
                  <a:lnTo>
                    <a:pt x="0" y="679911"/>
                  </a:lnTo>
                  <a:lnTo>
                    <a:pt x="0" y="0"/>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9680" tIns="88900" rIns="88900" bIns="88900" numCol="1" spcCol="1270" anchor="ctr" anchorCtr="0">
              <a:noAutofit/>
            </a:bodyPr>
            <a:lstStyle/>
            <a:p>
              <a:pPr lvl="0" algn="l" defTabSz="1555750">
                <a:lnSpc>
                  <a:spcPct val="90000"/>
                </a:lnSpc>
                <a:spcBef>
                  <a:spcPct val="0"/>
                </a:spcBef>
                <a:spcAft>
                  <a:spcPct val="35000"/>
                </a:spcAft>
              </a:pPr>
              <a:r>
                <a:rPr lang="en-US" sz="3500" kern="1200" dirty="0">
                  <a:solidFill>
                    <a:schemeClr val="tx1"/>
                  </a:solidFill>
                  <a:latin typeface="Times New Roman" panose="02020603050405020304" pitchFamily="18" charset="0"/>
                  <a:cs typeface="Times New Roman" panose="02020603050405020304" pitchFamily="18" charset="0"/>
                </a:rPr>
                <a:t>2. </a:t>
              </a:r>
              <a:r>
                <a:rPr lang="en-US" sz="3500" dirty="0" err="1">
                  <a:solidFill>
                    <a:schemeClr val="tx1"/>
                  </a:solidFill>
                  <a:latin typeface="Times New Roman" panose="02020603050405020304" pitchFamily="18" charset="0"/>
                  <a:cs typeface="Times New Roman" panose="02020603050405020304" pitchFamily="18" charset="0"/>
                </a:rPr>
                <a:t>Yêu</a:t>
              </a:r>
              <a:r>
                <a:rPr lang="en-US" sz="3500" dirty="0">
                  <a:solidFill>
                    <a:schemeClr val="tx1"/>
                  </a:solidFill>
                  <a:latin typeface="Times New Roman" panose="02020603050405020304" pitchFamily="18" charset="0"/>
                  <a:cs typeface="Times New Roman" panose="02020603050405020304" pitchFamily="18" charset="0"/>
                </a:rPr>
                <a:t> </a:t>
              </a:r>
              <a:r>
                <a:rPr lang="en-US" sz="3500" dirty="0" err="1">
                  <a:solidFill>
                    <a:schemeClr val="tx1"/>
                  </a:solidFill>
                  <a:latin typeface="Times New Roman" panose="02020603050405020304" pitchFamily="18" charset="0"/>
                  <a:cs typeface="Times New Roman" panose="02020603050405020304" pitchFamily="18" charset="0"/>
                </a:rPr>
                <a:t>cầu</a:t>
              </a:r>
              <a:r>
                <a:rPr lang="en-US" sz="3500" dirty="0">
                  <a:solidFill>
                    <a:schemeClr val="tx1"/>
                  </a:solidFill>
                  <a:latin typeface="Times New Roman" panose="02020603050405020304" pitchFamily="18" charset="0"/>
                  <a:cs typeface="Times New Roman" panose="02020603050405020304" pitchFamily="18" charset="0"/>
                </a:rPr>
                <a:t> </a:t>
              </a:r>
              <a:r>
                <a:rPr lang="en-US" sz="3500" dirty="0" err="1">
                  <a:solidFill>
                    <a:schemeClr val="tx1"/>
                  </a:solidFill>
                  <a:latin typeface="Times New Roman" panose="02020603050405020304" pitchFamily="18" charset="0"/>
                  <a:cs typeface="Times New Roman" panose="02020603050405020304" pitchFamily="18" charset="0"/>
                </a:rPr>
                <a:t>bài</a:t>
              </a:r>
              <a:r>
                <a:rPr lang="en-US" sz="3500" dirty="0">
                  <a:solidFill>
                    <a:schemeClr val="tx1"/>
                  </a:solidFill>
                  <a:latin typeface="Times New Roman" panose="02020603050405020304" pitchFamily="18" charset="0"/>
                  <a:cs typeface="Times New Roman" panose="02020603050405020304" pitchFamily="18" charset="0"/>
                </a:rPr>
                <a:t> </a:t>
              </a:r>
              <a:r>
                <a:rPr lang="en-US" sz="3500" dirty="0" err="1">
                  <a:solidFill>
                    <a:schemeClr val="tx1"/>
                  </a:solidFill>
                  <a:latin typeface="Times New Roman" panose="02020603050405020304" pitchFamily="18" charset="0"/>
                  <a:cs typeface="Times New Roman" panose="02020603050405020304" pitchFamily="18" charset="0"/>
                </a:rPr>
                <a:t>toán</a:t>
              </a:r>
              <a:endParaRPr lang="en-US" sz="3500" kern="1200" dirty="0">
                <a:solidFill>
                  <a:schemeClr val="tx1"/>
                </a:solidFill>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37545D92-03E1-9814-F22B-5FDA8D6C1BB7}"/>
                </a:ext>
              </a:extLst>
            </p:cNvPr>
            <p:cNvSpPr/>
            <p:nvPr/>
          </p:nvSpPr>
          <p:spPr>
            <a:xfrm>
              <a:off x="2065013" y="3027433"/>
              <a:ext cx="849889" cy="849889"/>
            </a:xfrm>
            <a:prstGeom prst="ellipse">
              <a:avLst/>
            </a:prstGeom>
          </p:spPr>
          <p:style>
            <a:lnRef idx="1">
              <a:schemeClr val="accent3"/>
            </a:lnRef>
            <a:fillRef idx="2">
              <a:schemeClr val="accent3"/>
            </a:fillRef>
            <a:effectRef idx="1">
              <a:schemeClr val="accent3"/>
            </a:effectRef>
            <a:fontRef idx="minor">
              <a:schemeClr val="dk1"/>
            </a:fontRef>
          </p:style>
        </p:sp>
        <p:sp>
          <p:nvSpPr>
            <p:cNvPr id="11" name="Freeform 11">
              <a:extLst>
                <a:ext uri="{FF2B5EF4-FFF2-40B4-BE49-F238E27FC236}">
                  <a16:creationId xmlns:a16="http://schemas.microsoft.com/office/drawing/2014/main" id="{E201C830-C4EF-D4FB-8109-54F756C95DC9}"/>
                </a:ext>
              </a:extLst>
            </p:cNvPr>
            <p:cNvSpPr/>
            <p:nvPr/>
          </p:nvSpPr>
          <p:spPr>
            <a:xfrm>
              <a:off x="2489958" y="4132466"/>
              <a:ext cx="5806298" cy="679911"/>
            </a:xfrm>
            <a:custGeom>
              <a:avLst/>
              <a:gdLst>
                <a:gd name="connsiteX0" fmla="*/ 0 w 5145786"/>
                <a:gd name="connsiteY0" fmla="*/ 0 h 679911"/>
                <a:gd name="connsiteX1" fmla="*/ 5145786 w 5145786"/>
                <a:gd name="connsiteY1" fmla="*/ 0 h 679911"/>
                <a:gd name="connsiteX2" fmla="*/ 5145786 w 5145786"/>
                <a:gd name="connsiteY2" fmla="*/ 679911 h 679911"/>
                <a:gd name="connsiteX3" fmla="*/ 0 w 5145786"/>
                <a:gd name="connsiteY3" fmla="*/ 679911 h 679911"/>
                <a:gd name="connsiteX4" fmla="*/ 0 w 5145786"/>
                <a:gd name="connsiteY4" fmla="*/ 0 h 679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5786" h="679911">
                  <a:moveTo>
                    <a:pt x="0" y="0"/>
                  </a:moveTo>
                  <a:lnTo>
                    <a:pt x="5145786" y="0"/>
                  </a:lnTo>
                  <a:lnTo>
                    <a:pt x="5145786" y="679911"/>
                  </a:lnTo>
                  <a:lnTo>
                    <a:pt x="0" y="679911"/>
                  </a:lnTo>
                  <a:lnTo>
                    <a:pt x="0" y="0"/>
                  </a:lnTo>
                  <a:close/>
                </a:path>
              </a:pathLst>
            </a:custGeom>
            <a:solidFill>
              <a:schemeClr val="tx2">
                <a:lumMod val="40000"/>
                <a:lumOff val="60000"/>
              </a:schemeClr>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539680" tIns="88900" rIns="88900" bIns="88900" numCol="1" spcCol="1270" anchor="ctr" anchorCtr="0">
              <a:noAutofit/>
            </a:bodyPr>
            <a:lstStyle/>
            <a:p>
              <a:pPr lvl="0" algn="l" defTabSz="1555750">
                <a:lnSpc>
                  <a:spcPct val="90000"/>
                </a:lnSpc>
                <a:spcBef>
                  <a:spcPct val="0"/>
                </a:spcBef>
                <a:spcAft>
                  <a:spcPct val="35000"/>
                </a:spcAft>
              </a:pPr>
              <a:r>
                <a:rPr lang="en-US" sz="3500" kern="1200" dirty="0">
                  <a:solidFill>
                    <a:schemeClr val="tx1"/>
                  </a:solidFill>
                  <a:latin typeface="Times New Roman" panose="02020603050405020304" pitchFamily="18" charset="0"/>
                  <a:cs typeface="Times New Roman" panose="02020603050405020304" pitchFamily="18" charset="0"/>
                </a:rPr>
                <a:t>3. </a:t>
              </a:r>
              <a:r>
                <a:rPr lang="en-US" sz="3500" dirty="0" err="1">
                  <a:solidFill>
                    <a:schemeClr val="tx1"/>
                  </a:solidFill>
                  <a:latin typeface="Times New Roman" panose="02020603050405020304" pitchFamily="18" charset="0"/>
                  <a:cs typeface="Times New Roman" panose="02020603050405020304" pitchFamily="18" charset="0"/>
                </a:rPr>
                <a:t>Giao</a:t>
              </a:r>
              <a:r>
                <a:rPr lang="en-US" sz="3500" dirty="0">
                  <a:solidFill>
                    <a:schemeClr val="tx1"/>
                  </a:solidFill>
                  <a:latin typeface="Times New Roman" panose="02020603050405020304" pitchFamily="18" charset="0"/>
                  <a:cs typeface="Times New Roman" panose="02020603050405020304" pitchFamily="18" charset="0"/>
                </a:rPr>
                <a:t> </a:t>
              </a:r>
              <a:r>
                <a:rPr lang="en-US" sz="3500" dirty="0" err="1">
                  <a:solidFill>
                    <a:schemeClr val="tx1"/>
                  </a:solidFill>
                  <a:latin typeface="Times New Roman" panose="02020603050405020304" pitchFamily="18" charset="0"/>
                  <a:cs typeface="Times New Roman" panose="02020603050405020304" pitchFamily="18" charset="0"/>
                </a:rPr>
                <a:t>diện</a:t>
              </a:r>
              <a:r>
                <a:rPr lang="en-US" sz="3500" dirty="0">
                  <a:solidFill>
                    <a:schemeClr val="tx1"/>
                  </a:solidFill>
                  <a:latin typeface="Times New Roman" panose="02020603050405020304" pitchFamily="18" charset="0"/>
                  <a:cs typeface="Times New Roman" panose="02020603050405020304" pitchFamily="18" charset="0"/>
                </a:rPr>
                <a:t> </a:t>
              </a:r>
              <a:r>
                <a:rPr lang="en-US" sz="3500" dirty="0" err="1">
                  <a:solidFill>
                    <a:schemeClr val="tx1"/>
                  </a:solidFill>
                  <a:latin typeface="Times New Roman" panose="02020603050405020304" pitchFamily="18" charset="0"/>
                  <a:cs typeface="Times New Roman" panose="02020603050405020304" pitchFamily="18" charset="0"/>
                </a:rPr>
                <a:t>và</a:t>
              </a:r>
              <a:r>
                <a:rPr lang="en-US" sz="3500" dirty="0">
                  <a:solidFill>
                    <a:schemeClr val="tx1"/>
                  </a:solidFill>
                  <a:latin typeface="Times New Roman" panose="02020603050405020304" pitchFamily="18" charset="0"/>
                  <a:cs typeface="Times New Roman" panose="02020603050405020304" pitchFamily="18" charset="0"/>
                </a:rPr>
                <a:t> </a:t>
              </a:r>
              <a:r>
                <a:rPr lang="en-US" sz="3500" dirty="0" err="1">
                  <a:solidFill>
                    <a:schemeClr val="tx1"/>
                  </a:solidFill>
                  <a:latin typeface="Times New Roman" panose="02020603050405020304" pitchFamily="18" charset="0"/>
                  <a:cs typeface="Times New Roman" panose="02020603050405020304" pitchFamily="18" charset="0"/>
                </a:rPr>
                <a:t>chức</a:t>
              </a:r>
              <a:r>
                <a:rPr lang="en-US" sz="3500" dirty="0">
                  <a:solidFill>
                    <a:schemeClr val="tx1"/>
                  </a:solidFill>
                  <a:latin typeface="Times New Roman" panose="02020603050405020304" pitchFamily="18" charset="0"/>
                  <a:cs typeface="Times New Roman" panose="02020603050405020304" pitchFamily="18" charset="0"/>
                </a:rPr>
                <a:t> </a:t>
              </a:r>
              <a:r>
                <a:rPr lang="en-US" sz="3500" dirty="0" err="1">
                  <a:solidFill>
                    <a:schemeClr val="tx1"/>
                  </a:solidFill>
                  <a:latin typeface="Times New Roman" panose="02020603050405020304" pitchFamily="18" charset="0"/>
                  <a:cs typeface="Times New Roman" panose="02020603050405020304" pitchFamily="18" charset="0"/>
                </a:rPr>
                <a:t>năng</a:t>
              </a:r>
              <a:endParaRPr lang="en-US" sz="3500" kern="1200" dirty="0">
                <a:solidFill>
                  <a:schemeClr val="tx1"/>
                </a:solidFill>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956019F4-6F02-03F4-C297-95EF863053B7}"/>
                </a:ext>
              </a:extLst>
            </p:cNvPr>
            <p:cNvSpPr/>
            <p:nvPr/>
          </p:nvSpPr>
          <p:spPr>
            <a:xfrm>
              <a:off x="2065013" y="4047477"/>
              <a:ext cx="849889" cy="849889"/>
            </a:xfrm>
            <a:prstGeom prst="ellipse">
              <a:avLst/>
            </a:prstGeom>
          </p:spPr>
          <p:style>
            <a:lnRef idx="1">
              <a:schemeClr val="accent4"/>
            </a:lnRef>
            <a:fillRef idx="2">
              <a:schemeClr val="accent4"/>
            </a:fillRef>
            <a:effectRef idx="1">
              <a:schemeClr val="accent4"/>
            </a:effectRef>
            <a:fontRef idx="minor">
              <a:schemeClr val="dk1"/>
            </a:fontRef>
          </p:style>
        </p:sp>
        <p:sp>
          <p:nvSpPr>
            <p:cNvPr id="13" name="Freeform 13">
              <a:extLst>
                <a:ext uri="{FF2B5EF4-FFF2-40B4-BE49-F238E27FC236}">
                  <a16:creationId xmlns:a16="http://schemas.microsoft.com/office/drawing/2014/main" id="{F785A4B1-CB03-C6C7-AB1C-37F138D112B2}"/>
                </a:ext>
              </a:extLst>
            </p:cNvPr>
            <p:cNvSpPr/>
            <p:nvPr/>
          </p:nvSpPr>
          <p:spPr>
            <a:xfrm>
              <a:off x="2100148" y="5152509"/>
              <a:ext cx="6196107" cy="679911"/>
            </a:xfrm>
            <a:custGeom>
              <a:avLst/>
              <a:gdLst>
                <a:gd name="connsiteX0" fmla="*/ 0 w 5535594"/>
                <a:gd name="connsiteY0" fmla="*/ 0 h 679911"/>
                <a:gd name="connsiteX1" fmla="*/ 5535594 w 5535594"/>
                <a:gd name="connsiteY1" fmla="*/ 0 h 679911"/>
                <a:gd name="connsiteX2" fmla="*/ 5535594 w 5535594"/>
                <a:gd name="connsiteY2" fmla="*/ 679911 h 679911"/>
                <a:gd name="connsiteX3" fmla="*/ 0 w 5535594"/>
                <a:gd name="connsiteY3" fmla="*/ 679911 h 679911"/>
                <a:gd name="connsiteX4" fmla="*/ 0 w 5535594"/>
                <a:gd name="connsiteY4" fmla="*/ 0 h 679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5594" h="679911">
                  <a:moveTo>
                    <a:pt x="0" y="0"/>
                  </a:moveTo>
                  <a:lnTo>
                    <a:pt x="5535594" y="0"/>
                  </a:lnTo>
                  <a:lnTo>
                    <a:pt x="5535594" y="679911"/>
                  </a:lnTo>
                  <a:lnTo>
                    <a:pt x="0" y="679911"/>
                  </a:lnTo>
                  <a:lnTo>
                    <a:pt x="0" y="0"/>
                  </a:lnTo>
                  <a:close/>
                </a:path>
              </a:pathLst>
            </a:custGeom>
            <a:solidFill>
              <a:schemeClr val="accent3">
                <a:lumMod val="60000"/>
                <a:lumOff val="40000"/>
              </a:schemeClr>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9680" tIns="88900" rIns="88900" bIns="88900" numCol="1" spcCol="1270" anchor="ctr" anchorCtr="0">
              <a:noAutofit/>
            </a:bodyPr>
            <a:lstStyle/>
            <a:p>
              <a:pPr lvl="0" algn="l" defTabSz="1555750">
                <a:lnSpc>
                  <a:spcPct val="90000"/>
                </a:lnSpc>
                <a:spcBef>
                  <a:spcPct val="0"/>
                </a:spcBef>
                <a:spcAft>
                  <a:spcPct val="35000"/>
                </a:spcAft>
              </a:pPr>
              <a:r>
                <a:rPr lang="en-US" sz="3500" kern="1200" dirty="0">
                  <a:solidFill>
                    <a:schemeClr val="tx1"/>
                  </a:solidFill>
                  <a:latin typeface="Times New Roman" panose="02020603050405020304" pitchFamily="18" charset="0"/>
                  <a:cs typeface="Times New Roman" panose="02020603050405020304" pitchFamily="18" charset="0"/>
                </a:rPr>
                <a:t>4.Mô </a:t>
              </a:r>
              <a:r>
                <a:rPr lang="en-US" sz="3500" kern="1200" dirty="0" err="1">
                  <a:solidFill>
                    <a:schemeClr val="tx1"/>
                  </a:solidFill>
                  <a:latin typeface="Times New Roman" panose="02020603050405020304" pitchFamily="18" charset="0"/>
                  <a:cs typeface="Times New Roman" panose="02020603050405020304" pitchFamily="18" charset="0"/>
                </a:rPr>
                <a:t>phỏng</a:t>
              </a:r>
              <a:r>
                <a:rPr lang="en-US" sz="3500" kern="1200" dirty="0">
                  <a:solidFill>
                    <a:schemeClr val="tx1"/>
                  </a:solidFill>
                  <a:latin typeface="Times New Roman" panose="02020603050405020304" pitchFamily="18" charset="0"/>
                  <a:cs typeface="Times New Roman" panose="02020603050405020304" pitchFamily="18" charset="0"/>
                </a:rPr>
                <a:t> </a:t>
              </a:r>
              <a:r>
                <a:rPr lang="en-US" sz="3500" kern="1200" dirty="0" err="1">
                  <a:solidFill>
                    <a:schemeClr val="tx1"/>
                  </a:solidFill>
                  <a:latin typeface="Times New Roman" panose="02020603050405020304" pitchFamily="18" charset="0"/>
                  <a:cs typeface="Times New Roman" panose="02020603050405020304" pitchFamily="18" charset="0"/>
                </a:rPr>
                <a:t>đề</a:t>
              </a:r>
              <a:r>
                <a:rPr lang="en-US" sz="3500" kern="1200" dirty="0">
                  <a:solidFill>
                    <a:schemeClr val="tx1"/>
                  </a:solidFill>
                  <a:latin typeface="Times New Roman" panose="02020603050405020304" pitchFamily="18" charset="0"/>
                  <a:cs typeface="Times New Roman" panose="02020603050405020304" pitchFamily="18" charset="0"/>
                </a:rPr>
                <a:t> </a:t>
              </a:r>
              <a:r>
                <a:rPr lang="en-US" sz="3500" kern="1200" dirty="0" err="1">
                  <a:solidFill>
                    <a:schemeClr val="tx1"/>
                  </a:solidFill>
                  <a:latin typeface="Times New Roman" panose="02020603050405020304" pitchFamily="18" charset="0"/>
                  <a:cs typeface="Times New Roman" panose="02020603050405020304" pitchFamily="18" charset="0"/>
                </a:rPr>
                <a:t>tài</a:t>
              </a:r>
              <a:r>
                <a:rPr lang="en-US" sz="3500" kern="1200" dirty="0">
                  <a:solidFill>
                    <a:schemeClr val="tx1"/>
                  </a:solidFill>
                  <a:latin typeface="Times New Roman" panose="02020603050405020304" pitchFamily="18" charset="0"/>
                  <a:cs typeface="Times New Roman" panose="02020603050405020304" pitchFamily="18" charset="0"/>
                </a:rPr>
                <a:t> </a:t>
              </a:r>
            </a:p>
          </p:txBody>
        </p:sp>
        <p:sp>
          <p:nvSpPr>
            <p:cNvPr id="14" name="Oval 13">
              <a:extLst>
                <a:ext uri="{FF2B5EF4-FFF2-40B4-BE49-F238E27FC236}">
                  <a16:creationId xmlns:a16="http://schemas.microsoft.com/office/drawing/2014/main" id="{BFECC9CA-B380-4D60-BB87-EBAD570F64B0}"/>
                </a:ext>
              </a:extLst>
            </p:cNvPr>
            <p:cNvSpPr/>
            <p:nvPr/>
          </p:nvSpPr>
          <p:spPr>
            <a:xfrm>
              <a:off x="1675204" y="5067520"/>
              <a:ext cx="849889" cy="849889"/>
            </a:xfrm>
            <a:prstGeom prst="ellipse">
              <a:avLst/>
            </a:prstGeom>
          </p:spPr>
          <p:style>
            <a:lnRef idx="1">
              <a:schemeClr val="accent5"/>
            </a:lnRef>
            <a:fillRef idx="2">
              <a:schemeClr val="accent5"/>
            </a:fillRef>
            <a:effectRef idx="1">
              <a:schemeClr val="accent5"/>
            </a:effectRef>
            <a:fontRef idx="minor">
              <a:schemeClr val="dk1"/>
            </a:fontRef>
          </p:style>
        </p:sp>
        <p:sp>
          <p:nvSpPr>
            <p:cNvPr id="15" name="Google Shape;361;p42">
              <a:extLst>
                <a:ext uri="{FF2B5EF4-FFF2-40B4-BE49-F238E27FC236}">
                  <a16:creationId xmlns:a16="http://schemas.microsoft.com/office/drawing/2014/main" id="{05BE53A9-42AD-B604-785D-1B2BED69A95D}"/>
                </a:ext>
              </a:extLst>
            </p:cNvPr>
            <p:cNvSpPr/>
            <p:nvPr/>
          </p:nvSpPr>
          <p:spPr>
            <a:xfrm>
              <a:off x="1911218" y="226396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87;p42">
              <a:extLst>
                <a:ext uri="{FF2B5EF4-FFF2-40B4-BE49-F238E27FC236}">
                  <a16:creationId xmlns:a16="http://schemas.microsoft.com/office/drawing/2014/main" id="{88828819-36FD-2407-CD54-3072E60713B7}"/>
                </a:ext>
              </a:extLst>
            </p:cNvPr>
            <p:cNvSpPr/>
            <p:nvPr/>
          </p:nvSpPr>
          <p:spPr>
            <a:xfrm>
              <a:off x="2235308" y="3274275"/>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ln>
              <a:headEnd type="none" w="sm" len="sm"/>
              <a:tailEnd type="none" w="sm" len="sm"/>
            </a:ln>
          </p:spPr>
          <p:style>
            <a:lnRef idx="1">
              <a:schemeClr val="accent3"/>
            </a:lnRef>
            <a:fillRef idx="3">
              <a:schemeClr val="accent3"/>
            </a:fillRef>
            <a:effectRef idx="2">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422;p42">
              <a:extLst>
                <a:ext uri="{FF2B5EF4-FFF2-40B4-BE49-F238E27FC236}">
                  <a16:creationId xmlns:a16="http://schemas.microsoft.com/office/drawing/2014/main" id="{E41EF506-84E9-1169-6344-68BB0E7FF5D5}"/>
                </a:ext>
              </a:extLst>
            </p:cNvPr>
            <p:cNvGrpSpPr/>
            <p:nvPr/>
          </p:nvGrpSpPr>
          <p:grpSpPr>
            <a:xfrm>
              <a:off x="1843938" y="5304110"/>
              <a:ext cx="359270" cy="376689"/>
              <a:chOff x="5961125" y="1623900"/>
              <a:chExt cx="427450" cy="448175"/>
            </a:xfrm>
          </p:grpSpPr>
          <p:sp>
            <p:nvSpPr>
              <p:cNvPr id="25" name="Google Shape;423;p42">
                <a:extLst>
                  <a:ext uri="{FF2B5EF4-FFF2-40B4-BE49-F238E27FC236}">
                    <a16:creationId xmlns:a16="http://schemas.microsoft.com/office/drawing/2014/main" id="{7CADADB1-B81A-9B57-BDB7-7E01CB737FBC}"/>
                  </a:ext>
                </a:extLst>
              </p:cNvPr>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24;p42">
                <a:extLst>
                  <a:ext uri="{FF2B5EF4-FFF2-40B4-BE49-F238E27FC236}">
                    <a16:creationId xmlns:a16="http://schemas.microsoft.com/office/drawing/2014/main" id="{7B1FF2BB-5DA5-8BF5-1D5D-10A5F755B055}"/>
                  </a:ext>
                </a:extLst>
              </p:cNvPr>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25;p42">
                <a:extLst>
                  <a:ext uri="{FF2B5EF4-FFF2-40B4-BE49-F238E27FC236}">
                    <a16:creationId xmlns:a16="http://schemas.microsoft.com/office/drawing/2014/main" id="{81332EB0-FA5C-ADB5-D3D3-143461BEB543}"/>
                  </a:ext>
                </a:extLst>
              </p:cNvPr>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26;p42">
                <a:extLst>
                  <a:ext uri="{FF2B5EF4-FFF2-40B4-BE49-F238E27FC236}">
                    <a16:creationId xmlns:a16="http://schemas.microsoft.com/office/drawing/2014/main" id="{6EF3C6AF-E151-5479-F5B3-0A493BE7F9FC}"/>
                  </a:ext>
                </a:extLst>
              </p:cNvPr>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27;p42">
                <a:extLst>
                  <a:ext uri="{FF2B5EF4-FFF2-40B4-BE49-F238E27FC236}">
                    <a16:creationId xmlns:a16="http://schemas.microsoft.com/office/drawing/2014/main" id="{74F0C8B4-67BF-B350-4BD6-4E488F1A4C8A}"/>
                  </a:ext>
                </a:extLst>
              </p:cNvPr>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28;p42">
                <a:extLst>
                  <a:ext uri="{FF2B5EF4-FFF2-40B4-BE49-F238E27FC236}">
                    <a16:creationId xmlns:a16="http://schemas.microsoft.com/office/drawing/2014/main" id="{16C51886-B86C-67D4-181E-0D355F57EC5F}"/>
                  </a:ext>
                </a:extLst>
              </p:cNvPr>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29;p42">
                <a:extLst>
                  <a:ext uri="{FF2B5EF4-FFF2-40B4-BE49-F238E27FC236}">
                    <a16:creationId xmlns:a16="http://schemas.microsoft.com/office/drawing/2014/main" id="{CB28EE94-AC34-FA64-69C4-B9389DBA028E}"/>
                  </a:ext>
                </a:extLst>
              </p:cNvPr>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543;p42">
              <a:extLst>
                <a:ext uri="{FF2B5EF4-FFF2-40B4-BE49-F238E27FC236}">
                  <a16:creationId xmlns:a16="http://schemas.microsoft.com/office/drawing/2014/main" id="{6EA1CC4E-9E77-46D4-2074-028CA9CD97AA}"/>
                </a:ext>
              </a:extLst>
            </p:cNvPr>
            <p:cNvGrpSpPr/>
            <p:nvPr/>
          </p:nvGrpSpPr>
          <p:grpSpPr>
            <a:xfrm>
              <a:off x="2263213" y="4275891"/>
              <a:ext cx="393060" cy="393060"/>
              <a:chOff x="5941025" y="3634400"/>
              <a:chExt cx="467650" cy="467650"/>
            </a:xfrm>
          </p:grpSpPr>
          <p:sp>
            <p:nvSpPr>
              <p:cNvPr id="19" name="Google Shape;544;p42">
                <a:extLst>
                  <a:ext uri="{FF2B5EF4-FFF2-40B4-BE49-F238E27FC236}">
                    <a16:creationId xmlns:a16="http://schemas.microsoft.com/office/drawing/2014/main" id="{AA67EF9A-1E62-A9EB-4A98-08691BCE58B9}"/>
                  </a:ext>
                </a:extLst>
              </p:cNvPr>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4D4A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45;p42">
                <a:extLst>
                  <a:ext uri="{FF2B5EF4-FFF2-40B4-BE49-F238E27FC236}">
                    <a16:creationId xmlns:a16="http://schemas.microsoft.com/office/drawing/2014/main" id="{FF9D5CD9-399E-DFEA-0D8E-39B07251C4E1}"/>
                  </a:ext>
                </a:extLst>
              </p:cNvPr>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4D4A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46;p42">
                <a:extLst>
                  <a:ext uri="{FF2B5EF4-FFF2-40B4-BE49-F238E27FC236}">
                    <a16:creationId xmlns:a16="http://schemas.microsoft.com/office/drawing/2014/main" id="{E674AC56-3124-20BC-4A84-BA287351173F}"/>
                  </a:ext>
                </a:extLst>
              </p:cNvPr>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4D4A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47;p42">
                <a:extLst>
                  <a:ext uri="{FF2B5EF4-FFF2-40B4-BE49-F238E27FC236}">
                    <a16:creationId xmlns:a16="http://schemas.microsoft.com/office/drawing/2014/main" id="{8253F8A2-30AD-EE56-7198-77A6B74D36CE}"/>
                  </a:ext>
                </a:extLst>
              </p:cNvPr>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4D4A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48;p42">
                <a:extLst>
                  <a:ext uri="{FF2B5EF4-FFF2-40B4-BE49-F238E27FC236}">
                    <a16:creationId xmlns:a16="http://schemas.microsoft.com/office/drawing/2014/main" id="{76BD2F2F-026D-E2D5-7520-1238CA6AFF3E}"/>
                  </a:ext>
                </a:extLst>
              </p:cNvPr>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4D4A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49;p42">
                <a:extLst>
                  <a:ext uri="{FF2B5EF4-FFF2-40B4-BE49-F238E27FC236}">
                    <a16:creationId xmlns:a16="http://schemas.microsoft.com/office/drawing/2014/main" id="{4C337F7C-5124-9B5D-1D55-2C4B31C778B9}"/>
                  </a:ext>
                </a:extLst>
              </p:cNvPr>
              <p:cNvSpPr/>
              <p:nvPr/>
            </p:nvSpPr>
            <p:spPr>
              <a:xfrm>
                <a:off x="6202849" y="3720877"/>
                <a:ext cx="204000" cy="278876"/>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4D4A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 name="TextBox 31">
            <a:extLst>
              <a:ext uri="{FF2B5EF4-FFF2-40B4-BE49-F238E27FC236}">
                <a16:creationId xmlns:a16="http://schemas.microsoft.com/office/drawing/2014/main" id="{134FDAB2-3601-6144-3387-A0D2A60BA113}"/>
              </a:ext>
            </a:extLst>
          </p:cNvPr>
          <p:cNvSpPr txBox="1"/>
          <p:nvPr/>
        </p:nvSpPr>
        <p:spPr>
          <a:xfrm>
            <a:off x="3026531" y="336506"/>
            <a:ext cx="5699553" cy="630942"/>
          </a:xfrm>
          <a:prstGeom prst="rect">
            <a:avLst/>
          </a:prstGeom>
          <a:noFill/>
        </p:spPr>
        <p:txBody>
          <a:bodyPr wrap="square" rtlCol="0">
            <a:spAutoFit/>
          </a:bodyPr>
          <a:lstStyle/>
          <a:p>
            <a:pPr algn="ctr"/>
            <a:r>
              <a:rPr lang="en-US" sz="3500" b="1" dirty="0" err="1">
                <a:solidFill>
                  <a:schemeClr val="bg1"/>
                </a:solidFill>
                <a:latin typeface="Times New Roman" panose="02020603050405020304" pitchFamily="18" charset="0"/>
                <a:cs typeface="Times New Roman" panose="02020603050405020304" pitchFamily="18" charset="0"/>
              </a:rPr>
              <a:t>Nội</a:t>
            </a:r>
            <a:r>
              <a:rPr lang="en-US" sz="3500" b="1" dirty="0">
                <a:solidFill>
                  <a:schemeClr val="bg1"/>
                </a:solidFill>
                <a:latin typeface="Times New Roman" panose="02020603050405020304" pitchFamily="18" charset="0"/>
                <a:cs typeface="Times New Roman" panose="02020603050405020304" pitchFamily="18" charset="0"/>
              </a:rPr>
              <a:t> dung </a:t>
            </a:r>
            <a:r>
              <a:rPr lang="en-US" sz="3500" b="1" dirty="0" err="1">
                <a:solidFill>
                  <a:schemeClr val="bg1"/>
                </a:solidFill>
                <a:latin typeface="Times New Roman" panose="02020603050405020304" pitchFamily="18" charset="0"/>
                <a:cs typeface="Times New Roman" panose="02020603050405020304" pitchFamily="18" charset="0"/>
              </a:rPr>
              <a:t>trình</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bày</a:t>
            </a:r>
            <a:endParaRPr lang="en-US" sz="35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92326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2" name="TextBox 1">
            <a:extLst>
              <a:ext uri="{FF2B5EF4-FFF2-40B4-BE49-F238E27FC236}">
                <a16:creationId xmlns:a16="http://schemas.microsoft.com/office/drawing/2014/main" id="{B0E5D437-32F0-EC6F-DCBD-5F7EFAE3E0B2}"/>
              </a:ext>
            </a:extLst>
          </p:cNvPr>
          <p:cNvSpPr txBox="1"/>
          <p:nvPr/>
        </p:nvSpPr>
        <p:spPr>
          <a:xfrm>
            <a:off x="3026531" y="336506"/>
            <a:ext cx="5699553" cy="630942"/>
          </a:xfrm>
          <a:prstGeom prst="rect">
            <a:avLst/>
          </a:prstGeom>
          <a:noFill/>
        </p:spPr>
        <p:txBody>
          <a:bodyPr wrap="square" rtlCol="0">
            <a:spAutoFit/>
          </a:bodyPr>
          <a:lstStyle/>
          <a:p>
            <a:pPr algn="ctr"/>
            <a:r>
              <a:rPr lang="en-US" sz="3500" b="1" dirty="0">
                <a:solidFill>
                  <a:schemeClr val="bg1"/>
                </a:solidFill>
                <a:latin typeface="Times New Roman" panose="02020603050405020304" pitchFamily="18" charset="0"/>
                <a:cs typeface="Times New Roman" panose="02020603050405020304" pitchFamily="18" charset="0"/>
              </a:rPr>
              <a:t>1. </a:t>
            </a:r>
            <a:r>
              <a:rPr lang="en-US" sz="3500" b="1" dirty="0" err="1">
                <a:solidFill>
                  <a:schemeClr val="bg1"/>
                </a:solidFill>
                <a:latin typeface="Times New Roman" panose="02020603050405020304" pitchFamily="18" charset="0"/>
                <a:cs typeface="Times New Roman" panose="02020603050405020304" pitchFamily="18" charset="0"/>
              </a:rPr>
              <a:t>Khái</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quát</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về</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Numpy</a:t>
            </a:r>
            <a:endParaRPr lang="en-US" sz="35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E96D7DF-8E9E-D862-34AF-8A4F273ED443}"/>
              </a:ext>
            </a:extLst>
          </p:cNvPr>
          <p:cNvSpPr txBox="1"/>
          <p:nvPr/>
        </p:nvSpPr>
        <p:spPr>
          <a:xfrm>
            <a:off x="662471" y="1404256"/>
            <a:ext cx="11047447" cy="1338828"/>
          </a:xfrm>
          <a:prstGeom prst="rect">
            <a:avLst/>
          </a:prstGeom>
          <a:noFill/>
        </p:spPr>
        <p:txBody>
          <a:bodyPr wrap="square" rtlCol="0">
            <a:spAutoFit/>
          </a:bodyPr>
          <a:lstStyle/>
          <a:p>
            <a:pPr marR="0" lvl="0" algn="just">
              <a:lnSpc>
                <a:spcPct val="150000"/>
              </a:lnSpc>
              <a:spcBef>
                <a:spcPts val="0"/>
              </a:spcBef>
              <a:spcAft>
                <a:spcPts val="0"/>
              </a:spcAft>
            </a:pPr>
            <a:r>
              <a:rPr lang="vi-VN"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NumPy (Numerical Python) là một thư viện mã nguồn mở quan trọng trong Python, được sử dụng chủ yếu cho tính toán khoa học và xử lý dữ liệu. NumPy cung cấp một đối tượng mảng đa chiều gọi là ndarray, cùng với các hàm toán học và logic để thực hiện các phép tính hiệu quả trên mảng lớn, trong khi vẫn duy trì hiệu suất cao.</a:t>
            </a:r>
            <a:endPar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3" name="Picture 12"/>
          <p:cNvPicPr>
            <a:picLocks noChangeAspect="1"/>
          </p:cNvPicPr>
          <p:nvPr/>
        </p:nvPicPr>
        <p:blipFill>
          <a:blip r:embed="rId4"/>
          <a:stretch>
            <a:fillRect/>
          </a:stretch>
        </p:blipFill>
        <p:spPr>
          <a:xfrm>
            <a:off x="1512091" y="2883159"/>
            <a:ext cx="8725120" cy="3711498"/>
          </a:xfrm>
          <a:prstGeom prst="rect">
            <a:avLst/>
          </a:prstGeom>
        </p:spPr>
      </p:pic>
    </p:spTree>
    <p:extLst>
      <p:ext uri="{BB962C8B-B14F-4D97-AF65-F5344CB8AC3E}">
        <p14:creationId xmlns:p14="http://schemas.microsoft.com/office/powerpoint/2010/main" val="25773655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3" name="TextBox 2">
            <a:extLst>
              <a:ext uri="{FF2B5EF4-FFF2-40B4-BE49-F238E27FC236}">
                <a16:creationId xmlns:a16="http://schemas.microsoft.com/office/drawing/2014/main" id="{67A4944C-4F69-2C2A-2021-3C6606CF8D65}"/>
              </a:ext>
            </a:extLst>
          </p:cNvPr>
          <p:cNvSpPr txBox="1"/>
          <p:nvPr/>
        </p:nvSpPr>
        <p:spPr>
          <a:xfrm>
            <a:off x="1733401" y="655032"/>
            <a:ext cx="8725195" cy="2977738"/>
          </a:xfrm>
          <a:prstGeom prst="rect">
            <a:avLst/>
          </a:prstGeom>
          <a:noFill/>
        </p:spPr>
        <p:txBody>
          <a:bodyPr wrap="square">
            <a:spAutoFit/>
          </a:bodyPr>
          <a:lstStyle/>
          <a:p>
            <a:pPr marR="0" lvl="0" algn="ctr">
              <a:lnSpc>
                <a:spcPct val="150000"/>
              </a:lnSpc>
              <a:spcBef>
                <a:spcPts val="0"/>
              </a:spcBef>
              <a:spcAft>
                <a:spcPts val="0"/>
              </a:spcAft>
            </a:pPr>
            <a:r>
              <a:rPr lang="en-US" sz="3500" b="1" dirty="0">
                <a:solidFill>
                  <a:schemeClr val="bg1"/>
                </a:solidFill>
                <a:latin typeface="Times New Roman" panose="02020603050405020304" pitchFamily="18" charset="0"/>
                <a:cs typeface="Times New Roman" panose="02020603050405020304" pitchFamily="18" charset="0"/>
              </a:rPr>
              <a:t>1.1.Các </a:t>
            </a:r>
            <a:r>
              <a:rPr lang="en-US" sz="3500" b="1" dirty="0" err="1">
                <a:solidFill>
                  <a:schemeClr val="bg1"/>
                </a:solidFill>
                <a:latin typeface="Times New Roman" panose="02020603050405020304" pitchFamily="18" charset="0"/>
                <a:cs typeface="Times New Roman" panose="02020603050405020304" pitchFamily="18" charset="0"/>
              </a:rPr>
              <a:t>tính</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năng</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chính</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của</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Numpy</a:t>
            </a:r>
            <a:endParaRPr lang="en-US" sz="3500" b="1" dirty="0">
              <a:solidFill>
                <a:schemeClr val="bg1"/>
              </a:solidFill>
              <a:latin typeface="Times New Roman" panose="02020603050405020304" pitchFamily="18" charset="0"/>
              <a:cs typeface="Times New Roman" panose="02020603050405020304" pitchFamily="18" charset="0"/>
            </a:endParaRPr>
          </a:p>
          <a:p>
            <a:pPr marL="285750" marR="0" lvl="0" indent="-285750" algn="just">
              <a:lnSpc>
                <a:spcPct val="150000"/>
              </a:lnSpc>
              <a:spcBef>
                <a:spcPts val="0"/>
              </a:spcBef>
              <a:spcAft>
                <a:spcPts val="0"/>
              </a:spcAft>
              <a:buFontTx/>
              <a:buChar char="-"/>
            </a:pPr>
            <a:r>
              <a:rPr lang="en-US" dirty="0" err="1">
                <a:solidFill>
                  <a:schemeClr val="bg1"/>
                </a:solidFill>
                <a:latin typeface="Times New Roman" panose="02020603050405020304" pitchFamily="18" charset="0"/>
                <a:cs typeface="Times New Roman" panose="02020603050405020304" pitchFamily="18" charset="0"/>
              </a:rPr>
              <a:t>Mảng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đa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chiều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ndarray</a:t>
            </a:r>
            <a:r>
              <a:rPr lang="en-US" dirty="0">
                <a:solidFill>
                  <a:schemeClr val="bg1"/>
                </a:solidFill>
                <a:latin typeface="Times New Roman" panose="02020603050405020304" pitchFamily="18" charset="0"/>
                <a:cs typeface="Times New Roman" panose="02020603050405020304" pitchFamily="18" charset="0"/>
              </a:rPr>
              <a:t>)</a:t>
            </a:r>
          </a:p>
          <a:p>
            <a:pPr marL="285750" marR="0" lvl="0" indent="-285750" algn="just">
              <a:lnSpc>
                <a:spcPct val="150000"/>
              </a:lnSpc>
              <a:spcBef>
                <a:spcPts val="0"/>
              </a:spcBef>
              <a:spcAft>
                <a:spcPts val="0"/>
              </a:spcAft>
              <a:buFontTx/>
              <a:buChar char="-"/>
            </a:pPr>
            <a:r>
              <a:rPr lang="en-US" dirty="0" err="1">
                <a:solidFill>
                  <a:schemeClr val="bg1"/>
                </a:solidFill>
                <a:latin typeface="Times New Roman" panose="02020603050405020304" pitchFamily="18" charset="0"/>
                <a:cs typeface="Times New Roman" panose="02020603050405020304" pitchFamily="18" charset="0"/>
              </a:rPr>
              <a:t>Các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phép</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toán</a:t>
            </a:r>
            <a:r>
              <a:rPr lang="en-US" dirty="0">
                <a:solidFill>
                  <a:schemeClr val="bg1"/>
                </a:solidFill>
                <a:latin typeface="Times New Roman" panose="02020603050405020304" pitchFamily="18" charset="0"/>
                <a:cs typeface="Times New Roman" panose="02020603050405020304" pitchFamily="18" charset="0"/>
              </a:rPr>
              <a:t> vector </a:t>
            </a:r>
            <a:r>
              <a:rPr lang="en-US" dirty="0" err="1">
                <a:solidFill>
                  <a:schemeClr val="bg1"/>
                </a:solidFill>
                <a:latin typeface="Times New Roman" panose="02020603050405020304" pitchFamily="18" charset="0"/>
                <a:cs typeface="Times New Roman" panose="02020603050405020304" pitchFamily="18" charset="0"/>
              </a:rPr>
              <a:t>hóa</a:t>
            </a:r>
            <a:endParaRPr lang="en-US" dirty="0">
              <a:solidFill>
                <a:schemeClr val="bg1"/>
              </a:solidFill>
              <a:latin typeface="Times New Roman" panose="02020603050405020304" pitchFamily="18" charset="0"/>
              <a:cs typeface="Times New Roman" panose="02020603050405020304" pitchFamily="18" charset="0"/>
            </a:endParaRPr>
          </a:p>
          <a:p>
            <a:pPr marL="285750" marR="0" lvl="0" indent="-285750" algn="just">
              <a:lnSpc>
                <a:spcPct val="150000"/>
              </a:lnSpc>
              <a:spcBef>
                <a:spcPts val="0"/>
              </a:spcBef>
              <a:spcAft>
                <a:spcPts val="0"/>
              </a:spcAft>
              <a:buFontTx/>
              <a:buChar char="-"/>
            </a:pPr>
            <a:r>
              <a:rPr lang="en-US" dirty="0" err="1">
                <a:solidFill>
                  <a:schemeClr val="bg1"/>
                </a:solidFill>
                <a:latin typeface="Times New Roman" panose="02020603050405020304" pitchFamily="18" charset="0"/>
                <a:cs typeface="Times New Roman" panose="02020603050405020304" pitchFamily="18" charset="0"/>
              </a:rPr>
              <a:t>Cung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cấp</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các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hàm</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toán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học</a:t>
            </a:r>
            <a:endParaRPr lang="en-US" dirty="0">
              <a:solidFill>
                <a:schemeClr val="bg1"/>
              </a:solidFill>
              <a:latin typeface="Times New Roman" panose="02020603050405020304" pitchFamily="18" charset="0"/>
              <a:cs typeface="Times New Roman" panose="02020603050405020304" pitchFamily="18" charset="0"/>
            </a:endParaRPr>
          </a:p>
          <a:p>
            <a:pPr marL="285750" marR="0" lvl="0" indent="-285750" algn="just">
              <a:lnSpc>
                <a:spcPct val="150000"/>
              </a:lnSpc>
              <a:spcBef>
                <a:spcPts val="0"/>
              </a:spcBef>
              <a:spcAft>
                <a:spcPts val="0"/>
              </a:spcAft>
              <a:buFontTx/>
              <a:buChar char="-"/>
            </a:pPr>
            <a:r>
              <a:rPr lang="en-US" dirty="0">
                <a:solidFill>
                  <a:schemeClr val="bg1"/>
                </a:solidFill>
                <a:latin typeface="Times New Roman" panose="02020603050405020304" pitchFamily="18" charset="0"/>
                <a:cs typeface="Times New Roman" panose="02020603050405020304" pitchFamily="18" charset="0"/>
              </a:rPr>
              <a:t>D</a:t>
            </a:r>
            <a:r>
              <a:rPr lang="vi-VN" dirty="0">
                <a:solidFill>
                  <a:schemeClr val="bg1"/>
                </a:solidFill>
                <a:latin typeface="Times New Roman" panose="02020603050405020304" pitchFamily="18" charset="0"/>
                <a:cs typeface="Times New Roman" panose="02020603050405020304" pitchFamily="18" charset="0"/>
              </a:rPr>
              <a:t>ễ dàng tích hợp với các thư viện khác trong Python</a:t>
            </a:r>
            <a:endParaRPr lang="en-US" dirty="0">
              <a:solidFill>
                <a:schemeClr val="bg1"/>
              </a:solidFill>
              <a:latin typeface="Times New Roman" panose="02020603050405020304" pitchFamily="18" charset="0"/>
              <a:cs typeface="Times New Roman" panose="02020603050405020304" pitchFamily="18" charset="0"/>
            </a:endParaRPr>
          </a:p>
          <a:p>
            <a:pPr marL="285750" marR="0" lvl="0" indent="-285750" algn="just">
              <a:lnSpc>
                <a:spcPct val="150000"/>
              </a:lnSpc>
              <a:spcBef>
                <a:spcPts val="0"/>
              </a:spcBef>
              <a:spcAft>
                <a:spcPts val="0"/>
              </a:spcAft>
              <a:buFontTx/>
              <a:buChar char="-"/>
            </a:pPr>
            <a:r>
              <a:rPr lang="en-US" dirty="0" err="1">
                <a:solidFill>
                  <a:schemeClr val="bg1"/>
                </a:solidFill>
                <a:latin typeface="Times New Roman" panose="02020603050405020304" pitchFamily="18" charset="0"/>
                <a:cs typeface="Times New Roman" panose="02020603050405020304" pitchFamily="18" charset="0"/>
              </a:rPr>
              <a:t>Xử</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lý</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dữ</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liệu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ngẫu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nhiên</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2052" name="Picture 4" descr="What is NumP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0220" y="3632770"/>
            <a:ext cx="6990269" cy="2957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7209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052"/>
                                        </p:tgtEl>
                                        <p:attrNameLst>
                                          <p:attrName>style.visibility</p:attrName>
                                        </p:attrNameLst>
                                      </p:cBhvr>
                                      <p:to>
                                        <p:strVal val="visible"/>
                                      </p:to>
                                    </p:set>
                                    <p:animEffect transition="in" filter="fade">
                                      <p:cBhvr>
                                        <p:cTn id="13" dur="1000"/>
                                        <p:tgtEl>
                                          <p:spTgt spid="2052"/>
                                        </p:tgtEl>
                                      </p:cBhvr>
                                    </p:animEffect>
                                    <p:anim calcmode="lin" valueType="num">
                                      <p:cBhvr>
                                        <p:cTn id="14" dur="1000" fill="hold"/>
                                        <p:tgtEl>
                                          <p:spTgt spid="2052"/>
                                        </p:tgtEl>
                                        <p:attrNameLst>
                                          <p:attrName>ppt_x</p:attrName>
                                        </p:attrNameLst>
                                      </p:cBhvr>
                                      <p:tavLst>
                                        <p:tav tm="0">
                                          <p:val>
                                            <p:strVal val="#ppt_x"/>
                                          </p:val>
                                        </p:tav>
                                        <p:tav tm="100000">
                                          <p:val>
                                            <p:strVal val="#ppt_x"/>
                                          </p:val>
                                        </p:tav>
                                      </p:tavLst>
                                    </p:anim>
                                    <p:anim calcmode="lin" valueType="num">
                                      <p:cBhvr>
                                        <p:cTn id="15"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2" name="TextBox 1">
            <a:extLst>
              <a:ext uri="{FF2B5EF4-FFF2-40B4-BE49-F238E27FC236}">
                <a16:creationId xmlns:a16="http://schemas.microsoft.com/office/drawing/2014/main" id="{7993CBC1-C4C5-3A62-4816-9005FA0180B2}"/>
              </a:ext>
            </a:extLst>
          </p:cNvPr>
          <p:cNvSpPr txBox="1"/>
          <p:nvPr/>
        </p:nvSpPr>
        <p:spPr>
          <a:xfrm>
            <a:off x="3026531" y="336506"/>
            <a:ext cx="5699553" cy="630942"/>
          </a:xfrm>
          <a:prstGeom prst="rect">
            <a:avLst/>
          </a:prstGeom>
          <a:noFill/>
        </p:spPr>
        <p:txBody>
          <a:bodyPr wrap="square" rtlCol="0">
            <a:spAutoFit/>
          </a:bodyPr>
          <a:lstStyle/>
          <a:p>
            <a:pPr algn="ctr"/>
            <a:r>
              <a:rPr lang="en-US" sz="3500" b="1" dirty="0">
                <a:solidFill>
                  <a:schemeClr val="bg1"/>
                </a:solidFill>
                <a:latin typeface="Times New Roman" panose="02020603050405020304" pitchFamily="18" charset="0"/>
                <a:cs typeface="Times New Roman" panose="02020603050405020304" pitchFamily="18" charset="0"/>
              </a:rPr>
              <a:t>2. </a:t>
            </a:r>
            <a:r>
              <a:rPr lang="en-US" sz="3500" b="1" dirty="0" err="1">
                <a:solidFill>
                  <a:schemeClr val="bg1"/>
                </a:solidFill>
                <a:latin typeface="Times New Roman" panose="02020603050405020304" pitchFamily="18" charset="0"/>
                <a:cs typeface="Times New Roman" panose="02020603050405020304" pitchFamily="18" charset="0"/>
              </a:rPr>
              <a:t>Yêu</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cầu</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bài</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toán</a:t>
            </a:r>
            <a:endParaRPr lang="en-US" sz="35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638F276-E164-9A02-2310-354698045463}"/>
              </a:ext>
            </a:extLst>
          </p:cNvPr>
          <p:cNvSpPr txBox="1"/>
          <p:nvPr/>
        </p:nvSpPr>
        <p:spPr>
          <a:xfrm>
            <a:off x="1126599" y="1277592"/>
            <a:ext cx="9499416" cy="1569660"/>
          </a:xfrm>
          <a:prstGeom prst="rect">
            <a:avLst/>
          </a:prstGeom>
          <a:noFill/>
        </p:spPr>
        <p:txBody>
          <a:bodyPr wrap="square">
            <a:spAutoFit/>
          </a:bodyPr>
          <a:lstStyle/>
          <a:p>
            <a:pPr marL="285750" indent="-285750">
              <a:buFontTx/>
              <a:buChar char="-"/>
            </a:pPr>
            <a:r>
              <a:rPr lang="en-US" sz="2000"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Thiết</a:t>
            </a:r>
            <a:r>
              <a:rPr lang="en-US" sz="2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kế</a:t>
            </a:r>
            <a:r>
              <a:rPr lang="en-US" sz="2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giao</a:t>
            </a:r>
            <a:r>
              <a:rPr lang="en-US" sz="2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diện</a:t>
            </a:r>
            <a:r>
              <a:rPr lang="en-US" sz="2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p>
          <a:p>
            <a:pPr marL="285750" indent="-285750">
              <a:buFontTx/>
              <a:buChar char="-"/>
            </a:pPr>
            <a:r>
              <a:rPr lang="en-US" sz="2000"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Các</a:t>
            </a:r>
            <a:r>
              <a:rPr lang="en-US" sz="2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chức</a:t>
            </a:r>
            <a:r>
              <a:rPr lang="en-US" sz="2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năng</a:t>
            </a:r>
            <a:r>
              <a:rPr lang="en-US" sz="2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sắp</a:t>
            </a:r>
            <a:r>
              <a:rPr lang="en-US" sz="2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xếp</a:t>
            </a:r>
            <a:r>
              <a:rPr lang="en-US" sz="2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điểm</a:t>
            </a:r>
            <a:r>
              <a:rPr lang="en-US" sz="2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p>
          <a:p>
            <a:pPr marL="285750" indent="-285750">
              <a:buFontTx/>
              <a:buChar char="-"/>
            </a:pPr>
            <a:r>
              <a:rPr lang="en-US" sz="2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Import </a:t>
            </a:r>
            <a:r>
              <a:rPr lang="en-US" sz="2000"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và</a:t>
            </a:r>
            <a:r>
              <a:rPr lang="en-US" sz="2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export file </a:t>
            </a:r>
          </a:p>
          <a:p>
            <a:endParaRPr lang="en-US"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a:p>
            <a:endParaRPr lang="en-US"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7" name="TextBox 6"/>
          <p:cNvSpPr txBox="1"/>
          <p:nvPr/>
        </p:nvSpPr>
        <p:spPr>
          <a:xfrm>
            <a:off x="1061284" y="2803453"/>
            <a:ext cx="9053099" cy="707886"/>
          </a:xfrm>
          <a:prstGeom prst="rect">
            <a:avLst/>
          </a:prstGeom>
          <a:noFill/>
        </p:spPr>
        <p:txBody>
          <a:bodyPr wrap="square" rtlCol="0">
            <a:spAutoFit/>
          </a:bodyPr>
          <a:lstStyle/>
          <a:p>
            <a:pPr marL="285750" indent="-285750">
              <a:buFontTx/>
              <a:buChar char="-"/>
            </a:pPr>
            <a:r>
              <a:rPr lang="en-US" sz="2000" dirty="0" err="1">
                <a:solidFill>
                  <a:schemeClr val="bg1"/>
                </a:solidFill>
                <a:latin typeface="Times New Roman" panose="02020603050405020304" pitchFamily="18" charset="0"/>
                <a:cs typeface="Times New Roman" panose="02020603050405020304" pitchFamily="18" charset="0"/>
              </a:rPr>
              <a:t>Khó</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khăn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thiết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kế</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thường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chỉ</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mở</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lưu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nhập</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đường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dẫn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theo</a:t>
            </a:r>
            <a:r>
              <a:rPr lang="en-US" sz="2000" dirty="0">
                <a:solidFill>
                  <a:schemeClr val="bg1"/>
                </a:solidFill>
                <a:latin typeface="Times New Roman" panose="02020603050405020304" pitchFamily="18" charset="0"/>
                <a:cs typeface="Times New Roman" panose="02020603050405020304" pitchFamily="18" charset="0"/>
              </a:rPr>
              <a:t> file txt</a:t>
            </a:r>
          </a:p>
        </p:txBody>
      </p:sp>
      <p:sp>
        <p:nvSpPr>
          <p:cNvPr id="8" name="TextBox 7"/>
          <p:cNvSpPr txBox="1"/>
          <p:nvPr/>
        </p:nvSpPr>
        <p:spPr>
          <a:xfrm>
            <a:off x="1061283" y="3722824"/>
            <a:ext cx="9053099" cy="400110"/>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Hướng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giải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quyết</a:t>
            </a:r>
            <a:r>
              <a:rPr lang="en-US" sz="2000" dirty="0">
                <a:solidFill>
                  <a:schemeClr val="bg1"/>
                </a:solidFill>
                <a:latin typeface="Times New Roman" panose="02020603050405020304" pitchFamily="18" charset="0"/>
                <a:cs typeface="Times New Roman" panose="02020603050405020304" pitchFamily="18" charset="0"/>
              </a:rPr>
              <a:t>: Cho </a:t>
            </a:r>
            <a:r>
              <a:rPr lang="en-US" sz="2000" dirty="0" err="1">
                <a:solidFill>
                  <a:schemeClr val="bg1"/>
                </a:solidFill>
                <a:latin typeface="Times New Roman" panose="02020603050405020304" pitchFamily="18" charset="0"/>
                <a:cs typeface="Times New Roman" panose="02020603050405020304" pitchFamily="18" charset="0"/>
              </a:rPr>
              <a:t>người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dùng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chọn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nơi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lưu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trữ</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trong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máy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tính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dưới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dạng</a:t>
            </a:r>
            <a:r>
              <a:rPr lang="en-US" sz="2000" dirty="0">
                <a:solidFill>
                  <a:schemeClr val="bg1"/>
                </a:solidFill>
                <a:latin typeface="Times New Roman" panose="02020603050405020304" pitchFamily="18" charset="0"/>
                <a:cs typeface="Times New Roman" panose="02020603050405020304" pitchFamily="18" charset="0"/>
              </a:rPr>
              <a:t> csv</a:t>
            </a:r>
          </a:p>
        </p:txBody>
      </p:sp>
    </p:spTree>
    <p:extLst>
      <p:ext uri="{BB962C8B-B14F-4D97-AF65-F5344CB8AC3E}">
        <p14:creationId xmlns:p14="http://schemas.microsoft.com/office/powerpoint/2010/main" val="40951084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2" name="TextBox 1">
            <a:extLst>
              <a:ext uri="{FF2B5EF4-FFF2-40B4-BE49-F238E27FC236}">
                <a16:creationId xmlns:a16="http://schemas.microsoft.com/office/drawing/2014/main" id="{3FD38866-3991-F5BD-84D6-E8545A967945}"/>
              </a:ext>
            </a:extLst>
          </p:cNvPr>
          <p:cNvSpPr txBox="1"/>
          <p:nvPr/>
        </p:nvSpPr>
        <p:spPr>
          <a:xfrm>
            <a:off x="3026531" y="336506"/>
            <a:ext cx="5699553" cy="630942"/>
          </a:xfrm>
          <a:prstGeom prst="rect">
            <a:avLst/>
          </a:prstGeom>
          <a:noFill/>
        </p:spPr>
        <p:txBody>
          <a:bodyPr wrap="square" rtlCol="0">
            <a:spAutoFit/>
          </a:bodyPr>
          <a:lstStyle/>
          <a:p>
            <a:pPr algn="ctr"/>
            <a:r>
              <a:rPr lang="en-US" sz="3500" b="1" dirty="0">
                <a:solidFill>
                  <a:schemeClr val="bg1"/>
                </a:solidFill>
                <a:latin typeface="Times New Roman" panose="02020603050405020304" pitchFamily="18" charset="0"/>
                <a:cs typeface="Times New Roman" panose="02020603050405020304" pitchFamily="18" charset="0"/>
              </a:rPr>
              <a:t>3. </a:t>
            </a:r>
            <a:r>
              <a:rPr lang="en-US" sz="3500" b="1" dirty="0" err="1">
                <a:solidFill>
                  <a:schemeClr val="bg1"/>
                </a:solidFill>
                <a:latin typeface="Times New Roman" panose="02020603050405020304" pitchFamily="18" charset="0"/>
                <a:cs typeface="Times New Roman" panose="02020603050405020304" pitchFamily="18" charset="0"/>
              </a:rPr>
              <a:t>Các</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bước</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thiết</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kế</a:t>
            </a:r>
            <a:endParaRPr lang="en-US" sz="35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73A2E0D-DA9C-93DA-2EA3-BCA5891C8A35}"/>
              </a:ext>
            </a:extLst>
          </p:cNvPr>
          <p:cNvSpPr txBox="1"/>
          <p:nvPr/>
        </p:nvSpPr>
        <p:spPr>
          <a:xfrm>
            <a:off x="399970" y="1134262"/>
            <a:ext cx="5810328" cy="369332"/>
          </a:xfrm>
          <a:prstGeom prst="rect">
            <a:avLst/>
          </a:prstGeom>
          <a:noFill/>
        </p:spPr>
        <p:txBody>
          <a:bodyPr wrap="square">
            <a:spAutoFit/>
          </a:bodyPr>
          <a:lstStyle/>
          <a:p>
            <a:pPr marL="285750" indent="-285750">
              <a:buFontTx/>
              <a:buChar char="-"/>
            </a:pPr>
            <a:r>
              <a:rPr lang="en-US"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Thiết</a:t>
            </a:r>
            <a:r>
              <a:rPr lang="en-US"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kế</a:t>
            </a:r>
            <a:r>
              <a:rPr lang="en-US"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giao</a:t>
            </a:r>
            <a:r>
              <a:rPr lang="en-US"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diện</a:t>
            </a:r>
            <a:r>
              <a:rPr lang="en-US"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và</a:t>
            </a:r>
            <a:r>
              <a:rPr lang="en-US"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các</a:t>
            </a:r>
            <a:r>
              <a:rPr lang="en-US"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chức</a:t>
            </a:r>
            <a:r>
              <a:rPr lang="en-US"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năng</a:t>
            </a:r>
            <a:endParaRPr lang="en-US"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40A9AE78-BCDF-7ABA-1BA0-30D994659F08}"/>
              </a:ext>
            </a:extLst>
          </p:cNvPr>
          <p:cNvSpPr txBox="1"/>
          <p:nvPr/>
        </p:nvSpPr>
        <p:spPr>
          <a:xfrm>
            <a:off x="2219364" y="5851531"/>
            <a:ext cx="2171539" cy="369332"/>
          </a:xfrm>
          <a:prstGeom prst="rect">
            <a:avLst/>
          </a:prstGeom>
          <a:noFill/>
        </p:spPr>
        <p:txBody>
          <a:bodyPr wrap="square" rtlCol="0">
            <a:spAutoFit/>
          </a:bodyPr>
          <a:lstStyle/>
          <a:p>
            <a:r>
              <a:rPr lang="en-US" sz="1800" dirty="0">
                <a:solidFill>
                  <a:schemeClr val="bg1"/>
                </a:solidFill>
                <a:effectLst/>
                <a:latin typeface="Times New Roman" panose="02020603050405020304" pitchFamily="18" charset="0"/>
                <a:ea typeface="Arial" panose="020B0604020202020204" pitchFamily="34" charset="0"/>
              </a:rPr>
              <a:t>Giao </a:t>
            </a:r>
            <a:r>
              <a:rPr lang="en-US" sz="1800" dirty="0" err="1">
                <a:solidFill>
                  <a:schemeClr val="bg1"/>
                </a:solidFill>
                <a:effectLst/>
                <a:latin typeface="Times New Roman" panose="02020603050405020304" pitchFamily="18" charset="0"/>
                <a:ea typeface="Arial" panose="020B0604020202020204" pitchFamily="34" charset="0"/>
              </a:rPr>
              <a:t>diện</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chính</a:t>
            </a:r>
            <a:endParaRPr lang="en-US" dirty="0">
              <a:solidFill>
                <a:schemeClr val="bg1"/>
              </a:solidFill>
            </a:endParaRPr>
          </a:p>
        </p:txBody>
      </p:sp>
      <p:sp>
        <p:nvSpPr>
          <p:cNvPr id="15" name="TextBox 14">
            <a:extLst>
              <a:ext uri="{FF2B5EF4-FFF2-40B4-BE49-F238E27FC236}">
                <a16:creationId xmlns:a16="http://schemas.microsoft.com/office/drawing/2014/main" id="{9EE44FA1-075D-C75C-6802-2AEFDE970497}"/>
              </a:ext>
            </a:extLst>
          </p:cNvPr>
          <p:cNvSpPr txBox="1"/>
          <p:nvPr/>
        </p:nvSpPr>
        <p:spPr>
          <a:xfrm>
            <a:off x="7596452" y="5781253"/>
            <a:ext cx="2625589" cy="646331"/>
          </a:xfrm>
          <a:prstGeom prst="rect">
            <a:avLst/>
          </a:prstGeom>
          <a:noFill/>
        </p:spPr>
        <p:txBody>
          <a:bodyPr wrap="square">
            <a:spAutoFit/>
          </a:bodyPr>
          <a:lstStyle/>
          <a:p>
            <a:pPr algn="ctr"/>
            <a:r>
              <a:rPr lang="en-US" dirty="0" err="1">
                <a:solidFill>
                  <a:schemeClr val="bg1"/>
                </a:solidFill>
                <a:latin typeface="Times New Roman" panose="02020603050405020304" pitchFamily="18" charset="0"/>
              </a:rPr>
              <a:t>Các</a:t>
            </a:r>
            <a:r>
              <a:rPr lang="en-US" dirty="0">
                <a:solidFill>
                  <a:schemeClr val="bg1"/>
                </a:solidFill>
                <a:latin typeface="Times New Roman" panose="02020603050405020304" pitchFamily="18" charset="0"/>
              </a:rPr>
              <a:t> </a:t>
            </a:r>
            <a:r>
              <a:rPr lang="en-US" dirty="0" err="1">
                <a:solidFill>
                  <a:schemeClr val="bg1"/>
                </a:solidFill>
                <a:latin typeface="Times New Roman" panose="02020603050405020304" pitchFamily="18" charset="0"/>
              </a:rPr>
              <a:t>tính</a:t>
            </a:r>
            <a:r>
              <a:rPr lang="en-US" dirty="0">
                <a:solidFill>
                  <a:schemeClr val="bg1"/>
                </a:solidFill>
                <a:latin typeface="Times New Roman" panose="02020603050405020304" pitchFamily="18" charset="0"/>
              </a:rPr>
              <a:t> </a:t>
            </a:r>
            <a:r>
              <a:rPr lang="en-US" dirty="0" err="1">
                <a:solidFill>
                  <a:schemeClr val="bg1"/>
                </a:solidFill>
                <a:latin typeface="Times New Roman" panose="02020603050405020304" pitchFamily="18" charset="0"/>
              </a:rPr>
              <a:t>năng</a:t>
            </a:r>
            <a:r>
              <a:rPr lang="en-US" dirty="0">
                <a:solidFill>
                  <a:schemeClr val="bg1"/>
                </a:solidFill>
                <a:latin typeface="Times New Roman" panose="02020603050405020304" pitchFamily="18" charset="0"/>
              </a:rPr>
              <a:t> </a:t>
            </a:r>
            <a:r>
              <a:rPr lang="en-US" dirty="0" err="1">
                <a:solidFill>
                  <a:schemeClr val="bg1"/>
                </a:solidFill>
                <a:latin typeface="Times New Roman" panose="02020603050405020304" pitchFamily="18" charset="0"/>
              </a:rPr>
              <a:t>sắp</a:t>
            </a:r>
            <a:r>
              <a:rPr lang="en-US" dirty="0">
                <a:solidFill>
                  <a:schemeClr val="bg1"/>
                </a:solidFill>
                <a:latin typeface="Times New Roman" panose="02020603050405020304" pitchFamily="18" charset="0"/>
              </a:rPr>
              <a:t> </a:t>
            </a:r>
            <a:r>
              <a:rPr lang="en-US" dirty="0" err="1">
                <a:solidFill>
                  <a:schemeClr val="bg1"/>
                </a:solidFill>
                <a:latin typeface="Times New Roman" panose="02020603050405020304" pitchFamily="18" charset="0"/>
              </a:rPr>
              <a:t>xếp</a:t>
            </a:r>
            <a:r>
              <a:rPr lang="en-US" dirty="0">
                <a:solidFill>
                  <a:schemeClr val="bg1"/>
                </a:solidFill>
                <a:latin typeface="Times New Roman" panose="02020603050405020304" pitchFamily="18" charset="0"/>
              </a:rPr>
              <a:t> </a:t>
            </a:r>
            <a:r>
              <a:rPr lang="en-US" dirty="0" err="1">
                <a:solidFill>
                  <a:schemeClr val="bg1"/>
                </a:solidFill>
                <a:latin typeface="Times New Roman" panose="02020603050405020304" pitchFamily="18" charset="0"/>
              </a:rPr>
              <a:t>theo</a:t>
            </a:r>
            <a:r>
              <a:rPr lang="en-US" dirty="0">
                <a:solidFill>
                  <a:schemeClr val="bg1"/>
                </a:solidFill>
                <a:latin typeface="Times New Roman" panose="02020603050405020304" pitchFamily="18" charset="0"/>
              </a:rPr>
              <a:t> </a:t>
            </a:r>
            <a:r>
              <a:rPr lang="en-US" dirty="0" err="1">
                <a:solidFill>
                  <a:schemeClr val="bg1"/>
                </a:solidFill>
                <a:latin typeface="Times New Roman" panose="02020603050405020304" pitchFamily="18" charset="0"/>
              </a:rPr>
              <a:t>điểm</a:t>
            </a:r>
            <a:r>
              <a:rPr lang="en-US" dirty="0">
                <a:solidFill>
                  <a:schemeClr val="bg1"/>
                </a:solidFill>
                <a:latin typeface="Times New Roman" panose="02020603050405020304" pitchFamily="18" charset="0"/>
              </a:rPr>
              <a:t> TB</a:t>
            </a:r>
            <a:endParaRPr lang="en-US" dirty="0">
              <a:solidFill>
                <a:schemeClr val="bg1"/>
              </a:solidFill>
            </a:endParaRPr>
          </a:p>
        </p:txBody>
      </p:sp>
      <p:pic>
        <p:nvPicPr>
          <p:cNvPr id="10" name="Picture 9"/>
          <p:cNvPicPr>
            <a:picLocks noChangeAspect="1"/>
          </p:cNvPicPr>
          <p:nvPr/>
        </p:nvPicPr>
        <p:blipFill>
          <a:blip r:embed="rId4"/>
          <a:stretch>
            <a:fillRect/>
          </a:stretch>
        </p:blipFill>
        <p:spPr>
          <a:xfrm>
            <a:off x="770361" y="1670408"/>
            <a:ext cx="4846667" cy="4110845"/>
          </a:xfrm>
          <a:prstGeom prst="rect">
            <a:avLst/>
          </a:prstGeom>
        </p:spPr>
      </p:pic>
      <p:pic>
        <p:nvPicPr>
          <p:cNvPr id="11" name="Picture 10"/>
          <p:cNvPicPr>
            <a:picLocks noChangeAspect="1"/>
          </p:cNvPicPr>
          <p:nvPr/>
        </p:nvPicPr>
        <p:blipFill>
          <a:blip r:embed="rId5"/>
          <a:stretch>
            <a:fillRect/>
          </a:stretch>
        </p:blipFill>
        <p:spPr>
          <a:xfrm>
            <a:off x="6328110" y="1670408"/>
            <a:ext cx="4831302" cy="4157726"/>
          </a:xfrm>
          <a:prstGeom prst="rect">
            <a:avLst/>
          </a:prstGeom>
        </p:spPr>
      </p:pic>
    </p:spTree>
    <p:extLst>
      <p:ext uri="{BB962C8B-B14F-4D97-AF65-F5344CB8AC3E}">
        <p14:creationId xmlns:p14="http://schemas.microsoft.com/office/powerpoint/2010/main" val="41908830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2" name="TextBox 1">
            <a:extLst>
              <a:ext uri="{FF2B5EF4-FFF2-40B4-BE49-F238E27FC236}">
                <a16:creationId xmlns:a16="http://schemas.microsoft.com/office/drawing/2014/main" id="{22657302-58A2-2AC7-D173-02E28BBEC3D4}"/>
              </a:ext>
            </a:extLst>
          </p:cNvPr>
          <p:cNvSpPr txBox="1"/>
          <p:nvPr/>
        </p:nvSpPr>
        <p:spPr>
          <a:xfrm>
            <a:off x="3074657" y="314153"/>
            <a:ext cx="5699553" cy="630942"/>
          </a:xfrm>
          <a:prstGeom prst="rect">
            <a:avLst/>
          </a:prstGeom>
          <a:noFill/>
        </p:spPr>
        <p:txBody>
          <a:bodyPr wrap="square" rtlCol="0">
            <a:spAutoFit/>
          </a:bodyPr>
          <a:lstStyle/>
          <a:p>
            <a:pPr algn="ctr"/>
            <a:r>
              <a:rPr lang="en-US" sz="3500" b="1" dirty="0">
                <a:solidFill>
                  <a:schemeClr val="bg1"/>
                </a:solidFill>
                <a:latin typeface="Times New Roman" panose="02020603050405020304" pitchFamily="18" charset="0"/>
                <a:cs typeface="Times New Roman" panose="02020603050405020304" pitchFamily="18" charset="0"/>
              </a:rPr>
              <a:t>3. </a:t>
            </a:r>
            <a:r>
              <a:rPr lang="en-US" sz="3500" b="1" dirty="0" err="1">
                <a:solidFill>
                  <a:schemeClr val="bg1"/>
                </a:solidFill>
                <a:latin typeface="Times New Roman" panose="02020603050405020304" pitchFamily="18" charset="0"/>
                <a:cs typeface="Times New Roman" panose="02020603050405020304" pitchFamily="18" charset="0"/>
              </a:rPr>
              <a:t>Các</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bước</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thiết</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kế</a:t>
            </a:r>
            <a:endParaRPr lang="en-US" sz="3500" b="1" dirty="0">
              <a:solidFill>
                <a:schemeClr val="bg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FB7605FA-BDDD-FC39-0483-7BD4F4FFB4CE}"/>
              </a:ext>
            </a:extLst>
          </p:cNvPr>
          <p:cNvSpPr txBox="1"/>
          <p:nvPr/>
        </p:nvSpPr>
        <p:spPr>
          <a:xfrm>
            <a:off x="3005067" y="5673716"/>
            <a:ext cx="6834672" cy="369332"/>
          </a:xfrm>
          <a:prstGeom prst="rect">
            <a:avLst/>
          </a:prstGeom>
          <a:noFill/>
        </p:spPr>
        <p:txBody>
          <a:bodyPr wrap="square" rtlCol="0">
            <a:spAutoFit/>
          </a:bodyPr>
          <a:lstStyle/>
          <a:p>
            <a:pPr algn="ctr"/>
            <a:r>
              <a:rPr lang="en-US" dirty="0" err="1">
                <a:solidFill>
                  <a:schemeClr val="bg1"/>
                </a:solidFill>
                <a:latin typeface="Times New Roman" panose="02020603050405020304" pitchFamily="18" charset="0"/>
                <a:cs typeface="Times New Roman" panose="02020603050405020304" pitchFamily="18" charset="0"/>
              </a:rPr>
              <a:t>Có</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thể</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chọn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nơi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lưu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trữ</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trong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máy</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khi</a:t>
            </a:r>
            <a:r>
              <a:rPr lang="en-US" dirty="0">
                <a:solidFill>
                  <a:schemeClr val="bg1"/>
                </a:solidFill>
                <a:latin typeface="Times New Roman" panose="02020603050405020304" pitchFamily="18" charset="0"/>
                <a:cs typeface="Times New Roman" panose="02020603050405020304" pitchFamily="18" charset="0"/>
              </a:rPr>
              <a:t> import </a:t>
            </a:r>
            <a:r>
              <a:rPr lang="en-US" dirty="0" err="1">
                <a:solidFill>
                  <a:schemeClr val="bg1"/>
                </a:solidFill>
                <a:latin typeface="Times New Roman" panose="02020603050405020304" pitchFamily="18" charset="0"/>
                <a:cs typeface="Times New Roman" panose="02020603050405020304" pitchFamily="18" charset="0"/>
              </a:rPr>
              <a:t>hoặc</a:t>
            </a:r>
            <a:r>
              <a:rPr lang="en-US" dirty="0">
                <a:solidFill>
                  <a:schemeClr val="bg1"/>
                </a:solidFill>
                <a:latin typeface="Times New Roman" panose="02020603050405020304" pitchFamily="18" charset="0"/>
                <a:cs typeface="Times New Roman" panose="02020603050405020304" pitchFamily="18" charset="0"/>
              </a:rPr>
              <a:t> export</a:t>
            </a:r>
          </a:p>
        </p:txBody>
      </p:sp>
      <p:pic>
        <p:nvPicPr>
          <p:cNvPr id="6" name="Picture 5"/>
          <p:cNvPicPr>
            <a:picLocks noChangeAspect="1"/>
          </p:cNvPicPr>
          <p:nvPr/>
        </p:nvPicPr>
        <p:blipFill>
          <a:blip r:embed="rId4"/>
          <a:stretch>
            <a:fillRect/>
          </a:stretch>
        </p:blipFill>
        <p:spPr>
          <a:xfrm>
            <a:off x="1981367" y="1073507"/>
            <a:ext cx="8882072" cy="4600209"/>
          </a:xfrm>
          <a:prstGeom prst="rect">
            <a:avLst/>
          </a:prstGeom>
        </p:spPr>
      </p:pic>
    </p:spTree>
    <p:extLst>
      <p:ext uri="{BB962C8B-B14F-4D97-AF65-F5344CB8AC3E}">
        <p14:creationId xmlns:p14="http://schemas.microsoft.com/office/powerpoint/2010/main" val="34758469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2" name="TextBox 1">
            <a:extLst>
              <a:ext uri="{FF2B5EF4-FFF2-40B4-BE49-F238E27FC236}">
                <a16:creationId xmlns:a16="http://schemas.microsoft.com/office/drawing/2014/main" id="{22657302-58A2-2AC7-D173-02E28BBEC3D4}"/>
              </a:ext>
            </a:extLst>
          </p:cNvPr>
          <p:cNvSpPr txBox="1"/>
          <p:nvPr/>
        </p:nvSpPr>
        <p:spPr>
          <a:xfrm>
            <a:off x="3074657" y="314153"/>
            <a:ext cx="5699553" cy="630942"/>
          </a:xfrm>
          <a:prstGeom prst="rect">
            <a:avLst/>
          </a:prstGeom>
          <a:noFill/>
        </p:spPr>
        <p:txBody>
          <a:bodyPr wrap="square" rtlCol="0">
            <a:spAutoFit/>
          </a:bodyPr>
          <a:lstStyle/>
          <a:p>
            <a:pPr algn="ctr"/>
            <a:r>
              <a:rPr lang="en-US" sz="3500" b="1" dirty="0">
                <a:solidFill>
                  <a:schemeClr val="bg1"/>
                </a:solidFill>
                <a:latin typeface="Times New Roman" panose="02020603050405020304" pitchFamily="18" charset="0"/>
                <a:cs typeface="Times New Roman" panose="02020603050405020304" pitchFamily="18" charset="0"/>
              </a:rPr>
              <a:t>3. </a:t>
            </a:r>
            <a:r>
              <a:rPr lang="en-US" sz="3500" b="1" dirty="0" err="1">
                <a:solidFill>
                  <a:schemeClr val="bg1"/>
                </a:solidFill>
                <a:latin typeface="Times New Roman" panose="02020603050405020304" pitchFamily="18" charset="0"/>
                <a:cs typeface="Times New Roman" panose="02020603050405020304" pitchFamily="18" charset="0"/>
              </a:rPr>
              <a:t>Các</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bước</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thiết</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kế</a:t>
            </a:r>
            <a:endParaRPr lang="en-US" sz="3500" b="1" dirty="0">
              <a:solidFill>
                <a:schemeClr val="bg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FB7605FA-BDDD-FC39-0483-7BD4F4FFB4CE}"/>
              </a:ext>
            </a:extLst>
          </p:cNvPr>
          <p:cNvSpPr txBox="1"/>
          <p:nvPr/>
        </p:nvSpPr>
        <p:spPr>
          <a:xfrm>
            <a:off x="2866916" y="5084082"/>
            <a:ext cx="6834672" cy="646331"/>
          </a:xfrm>
          <a:prstGeom prst="rect">
            <a:avLst/>
          </a:prstGeom>
          <a:noFill/>
        </p:spPr>
        <p:txBody>
          <a:bodyPr wrap="square" rtlCol="0">
            <a:spAutoFit/>
          </a:bodyPr>
          <a:lstStyle/>
          <a:p>
            <a:pPr algn="ctr"/>
            <a:r>
              <a:rPr lang="en-US" sz="1800" kern="1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Kết</a:t>
            </a:r>
            <a:r>
              <a:rPr lang="en-US" sz="1800" kern="1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quả</a:t>
            </a:r>
            <a:r>
              <a:rPr lang="en-US" sz="1800" kern="1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cuối</a:t>
            </a:r>
            <a:r>
              <a:rPr lang="en-US" sz="1800" kern="1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cùng</a:t>
            </a:r>
            <a:endParaRPr lang="en-US" sz="1800" kern="1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p>
            <a:pPr algn="ctr"/>
            <a:endParaRPr lang="en-US" dirty="0">
              <a:solidFill>
                <a:schemeClr val="bg1"/>
              </a:solidFill>
            </a:endParaRPr>
          </a:p>
        </p:txBody>
      </p:sp>
      <p:pic>
        <p:nvPicPr>
          <p:cNvPr id="8" name="Picture 7"/>
          <p:cNvPicPr>
            <a:picLocks noChangeAspect="1"/>
          </p:cNvPicPr>
          <p:nvPr/>
        </p:nvPicPr>
        <p:blipFill>
          <a:blip r:embed="rId4"/>
          <a:stretch>
            <a:fillRect/>
          </a:stretch>
        </p:blipFill>
        <p:spPr>
          <a:xfrm>
            <a:off x="2866916" y="1093583"/>
            <a:ext cx="6825060" cy="3990499"/>
          </a:xfrm>
          <a:prstGeom prst="rect">
            <a:avLst/>
          </a:prstGeom>
        </p:spPr>
      </p:pic>
    </p:spTree>
    <p:extLst>
      <p:ext uri="{BB962C8B-B14F-4D97-AF65-F5344CB8AC3E}">
        <p14:creationId xmlns:p14="http://schemas.microsoft.com/office/powerpoint/2010/main" val="18841058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8" name="TextBox 7">
            <a:extLst>
              <a:ext uri="{FF2B5EF4-FFF2-40B4-BE49-F238E27FC236}">
                <a16:creationId xmlns:a16="http://schemas.microsoft.com/office/drawing/2014/main" id="{DAF4FD77-AA13-6607-51F3-EBDDD081C6F9}"/>
              </a:ext>
            </a:extLst>
          </p:cNvPr>
          <p:cNvSpPr txBox="1"/>
          <p:nvPr/>
        </p:nvSpPr>
        <p:spPr>
          <a:xfrm>
            <a:off x="3074971" y="264642"/>
            <a:ext cx="5699553" cy="630942"/>
          </a:xfrm>
          <a:prstGeom prst="rect">
            <a:avLst/>
          </a:prstGeom>
          <a:noFill/>
        </p:spPr>
        <p:txBody>
          <a:bodyPr wrap="square" rtlCol="0">
            <a:spAutoFit/>
          </a:bodyPr>
          <a:lstStyle/>
          <a:p>
            <a:pPr algn="ctr"/>
            <a:r>
              <a:rPr lang="en-US" sz="3500" b="1">
                <a:solidFill>
                  <a:schemeClr val="bg1"/>
                </a:solidFill>
                <a:latin typeface="Times New Roman" panose="02020603050405020304" pitchFamily="18" charset="0"/>
                <a:cs typeface="Times New Roman" panose="02020603050405020304" pitchFamily="18" charset="0"/>
              </a:rPr>
              <a:t>4. Mô phỏng đề tài</a:t>
            </a:r>
          </a:p>
        </p:txBody>
      </p:sp>
      <p:sp>
        <p:nvSpPr>
          <p:cNvPr id="2" name="TextBox 1">
            <a:extLst>
              <a:ext uri="{FF2B5EF4-FFF2-40B4-BE49-F238E27FC236}">
                <a16:creationId xmlns:a16="http://schemas.microsoft.com/office/drawing/2014/main" id="{1E430D5B-2976-F376-2701-08DF01BEBE94}"/>
              </a:ext>
            </a:extLst>
          </p:cNvPr>
          <p:cNvSpPr txBox="1"/>
          <p:nvPr/>
        </p:nvSpPr>
        <p:spPr>
          <a:xfrm>
            <a:off x="5159636" y="2258009"/>
            <a:ext cx="1530221" cy="461665"/>
          </a:xfrm>
          <a:prstGeom prst="rect">
            <a:avLst/>
          </a:prstGeom>
          <a:noFill/>
        </p:spPr>
        <p:txBody>
          <a:bodyPr wrap="square" rtlCol="0">
            <a:spAutoFit/>
          </a:bodyPr>
          <a:lstStyle/>
          <a:p>
            <a:r>
              <a:rPr lang="en-US" sz="2400">
                <a:solidFill>
                  <a:schemeClr val="bg1"/>
                </a:solidFill>
                <a:latin typeface="Times New Roman" panose="02020603050405020304" pitchFamily="18" charset="0"/>
                <a:cs typeface="Times New Roman" panose="02020603050405020304" pitchFamily="18" charset="0"/>
              </a:rPr>
              <a:t>Xem video</a:t>
            </a:r>
          </a:p>
        </p:txBody>
      </p:sp>
    </p:spTree>
    <p:extLst>
      <p:ext uri="{BB962C8B-B14F-4D97-AF65-F5344CB8AC3E}">
        <p14:creationId xmlns:p14="http://schemas.microsoft.com/office/powerpoint/2010/main" val="601140036"/>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319</Words>
  <Application>Microsoft Office PowerPoint</Application>
  <PresentationFormat>Widescreen</PresentationFormat>
  <Paragraphs>40</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Lap Do</dc:creator>
  <cp:lastModifiedBy>Lap Do</cp:lastModifiedBy>
  <cp:revision>18</cp:revision>
  <dcterms:created xsi:type="dcterms:W3CDTF">2024-06-22T02:31:30Z</dcterms:created>
  <dcterms:modified xsi:type="dcterms:W3CDTF">2024-09-14T13:36:27Z</dcterms:modified>
</cp:coreProperties>
</file>