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7" r:id="rId7"/>
    <p:sldId id="288" r:id="rId8"/>
    <p:sldId id="289" r:id="rId9"/>
    <p:sldId id="290" r:id="rId10"/>
    <p:sldId id="280" r:id="rId11"/>
    <p:sldId id="281" r:id="rId12"/>
    <p:sldId id="282" r:id="rId13"/>
    <p:sldId id="283" r:id="rId14"/>
    <p:sldId id="285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19" autoAdjust="0"/>
  </p:normalViewPr>
  <p:slideViewPr>
    <p:cSldViewPr snapToGrid="0">
      <p:cViewPr varScale="1">
        <p:scale>
          <a:sx n="126" d="100"/>
          <a:sy n="126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Nuevos</a:t>
            </a:r>
            <a:r>
              <a:rPr lang="en-US" sz="3200" dirty="0"/>
              <a:t> /</a:t>
            </a:r>
            <a:r>
              <a:rPr lang="en-US" sz="3200" dirty="0" err="1"/>
              <a:t>Admitidos</a:t>
            </a:r>
            <a:r>
              <a:rPr lang="en-US" sz="3200" dirty="0"/>
              <a:t> para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Ingeniería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Juan Sarmiento</a:t>
            </a:r>
          </a:p>
          <a:p>
            <a:pPr algn="l"/>
            <a:r>
              <a:rPr lang="en-US" dirty="0"/>
              <a:t>Antonio Linares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66105B-DE28-48E2-AECC-56886D58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4" y="302005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F0693FC-D9C3-4220-8EB3-40B0A7261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185707"/>
            <a:ext cx="5130799" cy="359155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A205BA1-6314-4E2B-9CD7-B915C475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8" y="371032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A53BDCA-D2AB-4642-8DCE-B9397C99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29" y="3710320"/>
            <a:ext cx="35528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5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12923"/>
              </p:ext>
            </p:extLst>
          </p:nvPr>
        </p:nvGraphicFramePr>
        <p:xfrm>
          <a:off x="927361" y="643467"/>
          <a:ext cx="10337280" cy="557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Sin diferenciar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Biomedica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28.7 +/- 1.6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0.769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Ambiental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35.4 +/- 2.0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0.635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Civil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27.6 +/- 2.5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0.714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Sistemas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35.1 +/- 1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32.63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0.828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31.2 +/- 1.8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0.748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Electronica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35.2 +/- 0.8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0.951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Mecanica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21.3 +/- 1.5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34.56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0.723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Industrial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40.1 +/- 5.4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35.56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0.355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A9B3-A6E1-49DD-8C74-5B2C010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9" y="2504210"/>
            <a:ext cx="10353762" cy="1257300"/>
          </a:xfrm>
        </p:spPr>
        <p:txBody>
          <a:bodyPr>
            <a:normAutofit/>
          </a:bodyPr>
          <a:lstStyle/>
          <a:p>
            <a:r>
              <a:rPr lang="es-MX" sz="6600" dirty="0"/>
              <a:t>Solo primer semestre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9528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28C1276-E77E-4882-AF5E-09FCFD4F4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4969789" cy="4932523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1624BF-C9D9-41C6-B830-4F1B9353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702" y="1022810"/>
            <a:ext cx="4127988" cy="25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E7FB30-D521-4624-BFB3-1B17B8FD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242" y="968938"/>
            <a:ext cx="4969789" cy="4932523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D2F3D1-8A7B-487D-9F67-0616C38A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3991" y="1022809"/>
            <a:ext cx="3695250" cy="26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F146B0-1247-4F7E-ACEA-C9BFD854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1" y="3576103"/>
            <a:ext cx="3552825" cy="22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7134301-0397-4948-A166-451E2865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00" y="3663630"/>
            <a:ext cx="3034631" cy="21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9DA0B6-CE0F-427C-9785-E8B1D7BD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755196"/>
            <a:ext cx="4023624" cy="287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B55892-4694-4805-864E-82983951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71" y="631371"/>
            <a:ext cx="3844224" cy="27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07DB34-D176-465D-AAED-D72ED2E6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21" y="3678918"/>
            <a:ext cx="35528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4B63C45-1E3D-402D-B70A-4F0CB961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3630691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7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BE1061-89CD-4DEA-A133-0A7D0D6B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5" y="486699"/>
            <a:ext cx="4168767" cy="30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ABDE61-5C64-432D-A815-05AE4316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1" y="632079"/>
            <a:ext cx="4620687" cy="33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EB746C-76AE-40FD-B28F-AC590EF9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369065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BCAC905-41D0-4906-A41A-ABF3EC3A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31" y="390681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6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619DD6-E8EF-4758-8029-F37552E1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1" y="407942"/>
            <a:ext cx="4592316" cy="32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427DBF8-FFB6-4FBE-B613-29A62F7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7" y="781050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3150081-9044-4655-B60F-9309EA94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7" y="3429000"/>
            <a:ext cx="3448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B8D350A-A7A6-4290-A37C-0F3BEAC0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53" y="368985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9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19307"/>
              </p:ext>
            </p:extLst>
          </p:nvPr>
        </p:nvGraphicFramePr>
        <p:xfrm>
          <a:off x="748941" y="797557"/>
          <a:ext cx="10337280" cy="57705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Primeros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Biomédica-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25.9 +/- 6.1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0.786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Ambiental-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32.9 +/- 2.6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0.457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Civil-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31.6</a:t>
                      </a:r>
                      <a:r>
                        <a:rPr lang="es-CO" sz="2900" u="none" strike="noStrike" dirty="0">
                          <a:effectLst/>
                        </a:rPr>
                        <a:t> +/- 7.0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0.464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Sistemas-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44.9</a:t>
                      </a:r>
                      <a:r>
                        <a:rPr lang="es-CO" sz="2900" u="none" strike="noStrike" dirty="0">
                          <a:effectLst/>
                        </a:rPr>
                        <a:t> +/- 1.2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32.63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0.876 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76883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Eléctrica-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35.7</a:t>
                      </a:r>
                      <a:r>
                        <a:rPr lang="es-CO" sz="2900" u="none" strike="noStrike" dirty="0">
                          <a:effectLst/>
                        </a:rPr>
                        <a:t> +/- </a:t>
                      </a:r>
                      <a:r>
                        <a:rPr lang="es-CO" sz="3200" dirty="0"/>
                        <a:t>3.6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0.79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Electrónica-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35.9</a:t>
                      </a:r>
                      <a:r>
                        <a:rPr lang="es-CO" sz="2900" u="none" strike="noStrike" dirty="0">
                          <a:effectLst/>
                        </a:rPr>
                        <a:t> +/- </a:t>
                      </a:r>
                      <a:r>
                        <a:rPr lang="es-CO" sz="3200" dirty="0"/>
                        <a:t>3.2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s-CO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.855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Mecánica-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21.1</a:t>
                      </a:r>
                      <a:r>
                        <a:rPr lang="es-CO" sz="2900" u="none" strike="noStrike" dirty="0">
                          <a:effectLst/>
                        </a:rPr>
                        <a:t> +/- 5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34.56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0.327 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Industrial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39.4</a:t>
                      </a:r>
                      <a:r>
                        <a:rPr lang="es-CO" sz="2900" u="none" strike="noStrike" dirty="0">
                          <a:effectLst/>
                        </a:rPr>
                        <a:t>+/- 1.1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35.56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0.816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/>
        </p:nvGraphicFramePr>
        <p:xfrm>
          <a:off x="927361" y="643467"/>
          <a:ext cx="10337280" cy="557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Sin diferenciar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Biomedica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28.7 +/- 1.6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0.769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Ambiental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35.4 +/- 2.0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0.635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Civil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27.6 +/- 2.5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0.714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Sistemas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35.1 +/- 1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32.63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0.828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31.2 +/- 1.8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0.748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Electronica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35.2 +/- 0.8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0.951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Mecanica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21.3 +/- 1.5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34.56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0.723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Industrial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40.1 +/- 5.4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35.56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0.355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1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9BC6-A6B1-49D5-8376-3585A29D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Conclusión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BEDA-27C7-4CE2-893C-FD552AEB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Si bien se logró predecir la tasa de matrícula para algunas carreras, no fue efectivo para la mayoría. Debido a la alta varianza del modelo, concluimos que no se puede predecir en base al número de admitidos con un modelo lineal.</a:t>
            </a:r>
          </a:p>
        </p:txBody>
      </p:sp>
    </p:spTree>
    <p:extLst>
      <p:ext uri="{BB962C8B-B14F-4D97-AF65-F5344CB8AC3E}">
        <p14:creationId xmlns:p14="http://schemas.microsoft.com/office/powerpoint/2010/main" val="27700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Pregunta a Responder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Se define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matriculados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 = </a:t>
            </a:r>
            <a:r>
              <a:rPr lang="en-US" dirty="0" err="1"/>
              <a:t>Nuevos</a:t>
            </a:r>
            <a:r>
              <a:rPr lang="en-US" dirty="0"/>
              <a:t>/</a:t>
            </a:r>
            <a:r>
              <a:rPr lang="en-US" dirty="0" err="1"/>
              <a:t>Admitidos</a:t>
            </a:r>
            <a:endParaRPr lang="en-US" dirty="0"/>
          </a:p>
          <a:p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T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¿Es possible </a:t>
            </a:r>
            <a:r>
              <a:rPr lang="en-US" dirty="0" err="1"/>
              <a:t>predecir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matriculados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2021-1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?</a:t>
            </a:r>
          </a:p>
          <a:p>
            <a:r>
              <a:rPr lang="en-US" dirty="0"/>
              <a:t>Nota: Se </a:t>
            </a:r>
            <a:r>
              <a:rPr lang="en-US" dirty="0" err="1"/>
              <a:t>omite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 </a:t>
            </a:r>
            <a:r>
              <a:rPr lang="en-US" dirty="0" err="1"/>
              <a:t>Química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de 2021-1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7FFC96-E46E-46D1-A608-8C439B460C6E}"/>
              </a:ext>
            </a:extLst>
          </p:cNvPr>
          <p:cNvSpPr/>
          <p:nvPr/>
        </p:nvSpPr>
        <p:spPr>
          <a:xfrm>
            <a:off x="903146" y="1866900"/>
            <a:ext cx="10597043" cy="438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F3678-E532-4A07-A4BE-7727919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¿La cantidad de nuevos y admitidos cambió con la pandemia?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773E79-706A-4B2C-893D-C78ACBF0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171699"/>
            <a:ext cx="5374464" cy="37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645E93-062C-4D1A-A91C-09F450F7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7" y="2165839"/>
            <a:ext cx="5374463" cy="37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6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7FFC96-E46E-46D1-A608-8C439B460C6E}"/>
              </a:ext>
            </a:extLst>
          </p:cNvPr>
          <p:cNvSpPr/>
          <p:nvPr/>
        </p:nvSpPr>
        <p:spPr>
          <a:xfrm>
            <a:off x="913795" y="1866900"/>
            <a:ext cx="10597043" cy="438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F3678-E532-4A07-A4BE-7727919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¿La cantidad de nuevos y admitidos cambia con el semestre?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40AAE8-6B1D-42CF-BE0F-FA4CB098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866900"/>
            <a:ext cx="5532661" cy="38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F9E9374-8C1D-4371-BBC9-32EEBC00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0" y="1881554"/>
            <a:ext cx="5099706" cy="38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3F1B-CC91-4B3C-9A3B-B234C34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regresiones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9C56C-1D6F-4F25-8FD6-28145598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Sin diferenciar semestre.</a:t>
            </a:r>
          </a:p>
          <a:p>
            <a:r>
              <a:rPr lang="es-MX" sz="4000" dirty="0"/>
              <a:t>Solo primer semestre.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685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A9B3-A6E1-49DD-8C74-5B2C010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9" y="2504210"/>
            <a:ext cx="10353762" cy="1257300"/>
          </a:xfrm>
        </p:spPr>
        <p:txBody>
          <a:bodyPr>
            <a:normAutofit/>
          </a:bodyPr>
          <a:lstStyle/>
          <a:p>
            <a:r>
              <a:rPr lang="es-MX" sz="6600" dirty="0"/>
              <a:t>Sin diferenciar semestre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930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3CE479A-5C6B-48C9-9C1C-D26ECA8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3" y="493847"/>
            <a:ext cx="5130799" cy="33858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5C203F5-9CA9-429F-A410-2475DBAA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791"/>
            <a:ext cx="5130799" cy="359155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6EAB66F-B1E7-424A-A0FC-FE9A3FE3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40" y="386997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EE87B4-0B9D-4AB9-975E-C7EC7022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70" y="375948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2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E60ED42-AA1E-4D39-AF21-E609A6FC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0" y="299267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A160E04-2B9A-42B3-BB02-711AE46D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40" y="342810"/>
            <a:ext cx="5130799" cy="359155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97BFEF3-B370-449D-A07F-BD251CFD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08" y="386080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0552E52-60C4-48B5-8F6D-69166DBD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29" y="3856702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2EF6F66-E7E6-4623-A363-AE66B549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475962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D6836B0-57CE-4306-BA29-9CFFBE967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475962"/>
            <a:ext cx="5130799" cy="359155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6DADBB4-F132-48AC-B99E-CF1C9629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3856702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407BB50-B15C-4206-9273-8A54DEDE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46" y="3856702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1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{CEB2EB5B-9DD7-4FD5-844C-833FE3960733}tf55705232_win32</Template>
  <TotalTime>318</TotalTime>
  <Words>334</Words>
  <Application>Microsoft Office PowerPoint</Application>
  <PresentationFormat>Widescreen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Análisis de Nuevos /Admitidos para cada Ingeniería</vt:lpstr>
      <vt:lpstr>Pregunta a Responder</vt:lpstr>
      <vt:lpstr>¿La cantidad de nuevos y admitidos cambió con la pandemia?</vt:lpstr>
      <vt:lpstr>¿La cantidad de nuevos y admitidos cambia con el semestre?</vt:lpstr>
      <vt:lpstr>Dos regresiones</vt:lpstr>
      <vt:lpstr>Sin diferenciar semestre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Solo primer semestre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/Admitidos para cada Ingeniería</dc:title>
  <dc:creator>Antonio Linares Sancho</dc:creator>
  <cp:lastModifiedBy>Antonio Linares Sancho</cp:lastModifiedBy>
  <cp:revision>3</cp:revision>
  <dcterms:created xsi:type="dcterms:W3CDTF">2022-04-27T13:40:14Z</dcterms:created>
  <dcterms:modified xsi:type="dcterms:W3CDTF">2022-04-27T21:18:39Z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