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Nuevos</a:t>
            </a:r>
            <a:r>
              <a:rPr lang="en-US" sz="3200" dirty="0"/>
              <a:t> /</a:t>
            </a:r>
            <a:r>
              <a:rPr lang="en-US" sz="3200" dirty="0" err="1"/>
              <a:t>Admitidos</a:t>
            </a:r>
            <a:r>
              <a:rPr lang="en-US" sz="3200" dirty="0"/>
              <a:t> para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Ingeniería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Juan Sarmiento</a:t>
            </a:r>
          </a:p>
          <a:p>
            <a:pPr algn="l"/>
            <a:r>
              <a:rPr lang="en-US" dirty="0"/>
              <a:t>Antonio Linares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Pregunta a Responder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Se define </a:t>
            </a:r>
            <a:r>
              <a:rPr lang="en-US" err="1"/>
              <a:t>tasa</a:t>
            </a:r>
            <a:r>
              <a:rPr lang="en-US"/>
              <a:t> de </a:t>
            </a:r>
            <a:r>
              <a:rPr lang="en-US" err="1"/>
              <a:t>matriculados</a:t>
            </a:r>
            <a:r>
              <a:rPr lang="en-US"/>
              <a:t>:</a:t>
            </a:r>
          </a:p>
          <a:p>
            <a:pPr lvl="1"/>
            <a:r>
              <a:rPr lang="en-US"/>
              <a:t>T = </a:t>
            </a:r>
            <a:r>
              <a:rPr lang="en-US" err="1"/>
              <a:t>Nuevos</a:t>
            </a:r>
            <a:r>
              <a:rPr lang="en-US"/>
              <a:t>/</a:t>
            </a:r>
            <a:r>
              <a:rPr lang="en-US" err="1"/>
              <a:t>Admitidos</a:t>
            </a:r>
            <a:endParaRPr lang="en-US"/>
          </a:p>
          <a:p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valor de T para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semestre</a:t>
            </a:r>
            <a:r>
              <a:rPr lang="en-US"/>
              <a:t> ¿Es possible </a:t>
            </a:r>
            <a:r>
              <a:rPr lang="en-US" err="1"/>
              <a:t>predecir</a:t>
            </a:r>
            <a:r>
              <a:rPr lang="en-US"/>
              <a:t> la </a:t>
            </a:r>
            <a:r>
              <a:rPr lang="en-US" err="1"/>
              <a:t>tasa</a:t>
            </a:r>
            <a:r>
              <a:rPr lang="en-US"/>
              <a:t> de </a:t>
            </a:r>
            <a:r>
              <a:rPr lang="en-US" err="1"/>
              <a:t>matriculados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semester 2022-2 para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ingeniería</a:t>
            </a:r>
            <a:r>
              <a:rPr lang="en-US"/>
              <a:t>?</a:t>
            </a:r>
          </a:p>
          <a:p>
            <a:r>
              <a:rPr lang="en-US"/>
              <a:t>Nota: Se </a:t>
            </a:r>
            <a:r>
              <a:rPr lang="en-US" err="1"/>
              <a:t>omite</a:t>
            </a:r>
            <a:r>
              <a:rPr lang="en-US"/>
              <a:t> </a:t>
            </a:r>
            <a:r>
              <a:rPr lang="en-US" err="1"/>
              <a:t>Ingeniería</a:t>
            </a:r>
            <a:r>
              <a:rPr lang="en-US"/>
              <a:t> Civil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falta</a:t>
            </a:r>
            <a:r>
              <a:rPr lang="en-US"/>
              <a:t> de </a:t>
            </a:r>
            <a:r>
              <a:rPr lang="en-US" err="1"/>
              <a:t>información</a:t>
            </a:r>
            <a:r>
              <a:rPr lang="en-US"/>
              <a:t> de 2021-1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3CE479A-5C6B-48C9-9C1C-D26ECA8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33221"/>
            <a:ext cx="5130799" cy="35915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5C203F5-9CA9-429F-A410-2475DBAA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21" y="1637319"/>
            <a:ext cx="5130799" cy="35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2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E60ED42-AA1E-4D39-AF21-E609A6FC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33221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A160E04-2B9A-42B3-BB02-711AE46D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21" y="1637319"/>
            <a:ext cx="5130799" cy="35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2EF6F66-E7E6-4623-A363-AE66B549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33221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D6836B0-57CE-4306-BA29-9CFFBE967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21" y="1637319"/>
            <a:ext cx="5130799" cy="35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66105B-DE28-48E2-AECC-56886D58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33221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F0693FC-D9C3-4220-8EB3-40B0A7261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21" y="1637319"/>
            <a:ext cx="5130799" cy="35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5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45101"/>
              </p:ext>
            </p:extLst>
          </p:nvPr>
        </p:nvGraphicFramePr>
        <p:xfrm>
          <a:off x="927361" y="643467"/>
          <a:ext cx="10337280" cy="557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 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Biomedica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28.7 +/- 1.6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0.769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Ambiental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35.4 +/- 2.0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0.635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Civil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27.6 +/- 2.5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0.714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Sistemas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35.1 +/- 1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32.63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0.828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31.2 +/- 1.8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0.748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Electronica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35.2 +/- 0.8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0.951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Mecanica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21.3 +/- 1.5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34.56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0.723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Industrial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40.1 +/- 5.4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35.56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0.355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3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9BC6-A6B1-49D5-8376-3585A29D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Respuesta</a:t>
            </a:r>
            <a:endParaRPr lang="es-C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BEDA-27C7-4CE2-893C-FD552AEB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No es posible predecir la tasa precisamente 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1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{CEB2EB5B-9DD7-4FD5-844C-833FE3960733}tf55705232_win32</Template>
  <TotalTime>249</TotalTime>
  <Words>130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Análisis de Nuevos /Admitidos para cada Ingeniería</vt:lpstr>
      <vt:lpstr>Pregunta a Responder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Respuesta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/Admitidos para cada Ingeniería</dc:title>
  <dc:creator>Antonio Linares Sancho</dc:creator>
  <cp:lastModifiedBy>Antonio Linares Sancho</cp:lastModifiedBy>
  <cp:revision>1</cp:revision>
  <dcterms:created xsi:type="dcterms:W3CDTF">2022-04-27T13:40:14Z</dcterms:created>
  <dcterms:modified xsi:type="dcterms:W3CDTF">2022-04-27T17:50:13Z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