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  <p:sldId id="259" r:id="rId10"/>
    <p:sldId id="264" r:id="rId11"/>
    <p:sldId id="260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B9D93-D042-471C-AAE9-71D13AC46D75}" v="221" dt="2022-02-15T04:52:22.223"/>
    <p1510:client id="{7A74DDF8-4762-4F1F-8ED4-9ACFC2CAE3A2}" v="544" dt="2022-02-15T04:52:16.124"/>
    <p1510:client id="{B83C3ED0-ACC5-4FF3-AB3E-0C42AA338E47}" v="134" dt="2022-02-15T04:50:28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969E-9C30-4D26-BED2-591524F36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Precios De La Moda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63C59-A81C-45D9-A905-E8F0DFB41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Juan David Sarmiento</a:t>
            </a:r>
          </a:p>
          <a:p>
            <a:r>
              <a:rPr lang="es-CO"/>
              <a:t>Diego </a:t>
            </a:r>
            <a:r>
              <a:rPr lang="es-CO" err="1"/>
              <a:t>Lopez</a:t>
            </a:r>
            <a:endParaRPr lang="es-CO"/>
          </a:p>
          <a:p>
            <a:r>
              <a:rPr lang="es-CO"/>
              <a:t>Antonio Linares</a:t>
            </a:r>
          </a:p>
        </p:txBody>
      </p:sp>
    </p:spTree>
    <p:extLst>
      <p:ext uri="{BB962C8B-B14F-4D97-AF65-F5344CB8AC3E}">
        <p14:creationId xmlns:p14="http://schemas.microsoft.com/office/powerpoint/2010/main" val="138680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0656B-6A08-4219-91BB-C4AE975A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07" y="825260"/>
            <a:ext cx="10131425" cy="1456267"/>
          </a:xfrm>
        </p:spPr>
        <p:txBody>
          <a:bodyPr/>
          <a:lstStyle/>
          <a:p>
            <a:r>
              <a:rPr lang="es-ES">
                <a:cs typeface="Calibri Light"/>
              </a:rPr>
              <a:t>Conclusiones</a:t>
            </a:r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B69CE4-13C3-4480-AECD-1582D2DD2B8C}"/>
              </a:ext>
            </a:extLst>
          </p:cNvPr>
          <p:cNvSpPr txBox="1">
            <a:spLocks/>
          </p:cNvSpPr>
          <p:nvPr/>
        </p:nvSpPr>
        <p:spPr>
          <a:xfrm>
            <a:off x="780692" y="277483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>
                <a:cs typeface="Calibri Light"/>
              </a:rPr>
              <a:t>La calidad percibida crece de manera logarítmica, por lo cual, el cliente piensa que el incremento de calidad es menor a medida que las diferencias en precio son mayores.</a:t>
            </a:r>
          </a:p>
          <a:p>
            <a:endParaRPr lang="es-ES">
              <a:cs typeface="Calibri Light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666816C-68FD-42DF-B6CD-553D9AF2982F}"/>
              </a:ext>
            </a:extLst>
          </p:cNvPr>
          <p:cNvSpPr txBox="1">
            <a:spLocks/>
          </p:cNvSpPr>
          <p:nvPr/>
        </p:nvSpPr>
        <p:spPr>
          <a:xfrm>
            <a:off x="780691" y="4370716"/>
            <a:ext cx="10893425" cy="16719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>
                <a:cs typeface="Calibri Light"/>
              </a:rPr>
              <a:t>Costura y material son los factores más relevantes a la hora de comprar ropa.</a:t>
            </a:r>
          </a:p>
          <a:p>
            <a:endParaRPr lang="es-E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0581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6485-8B96-4D3C-B3C0-A95D7FF8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Pregunta Por Responder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55B6-35DA-496D-B215-F6DBBCC4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/>
              <a:t>Dentro de la curva precio VS calidad de una camiseta, ¿existe algún punto donde un incremento en el precio no implica un incremento en la calidad?</a:t>
            </a:r>
          </a:p>
          <a:p>
            <a:r>
              <a:rPr lang="es-CO"/>
              <a:t>Persona a la que le interesa la pregunta: Luz Marina García Sarmiento</a:t>
            </a:r>
          </a:p>
        </p:txBody>
      </p:sp>
    </p:spTree>
    <p:extLst>
      <p:ext uri="{BB962C8B-B14F-4D97-AF65-F5344CB8AC3E}">
        <p14:creationId xmlns:p14="http://schemas.microsoft.com/office/powerpoint/2010/main" val="389888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AD54DD4-CFD0-4E57-96DA-820F43D71234}"/>
              </a:ext>
            </a:extLst>
          </p:cNvPr>
          <p:cNvSpPr/>
          <p:nvPr/>
        </p:nvSpPr>
        <p:spPr>
          <a:xfrm>
            <a:off x="994913" y="1117122"/>
            <a:ext cx="10380452" cy="5664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4D280-19D0-4C1C-A0FD-5C92DF7D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46" y="77638"/>
            <a:ext cx="10131425" cy="1456267"/>
          </a:xfrm>
        </p:spPr>
        <p:txBody>
          <a:bodyPr/>
          <a:lstStyle/>
          <a:p>
            <a:r>
              <a:rPr lang="es-CO"/>
              <a:t>Percepción del Usuario</a:t>
            </a:r>
          </a:p>
        </p:txBody>
      </p:sp>
      <p:pic>
        <p:nvPicPr>
          <p:cNvPr id="6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0A2DE3F-6D15-4F8F-9E3A-C0A5900C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3" y="1038128"/>
            <a:ext cx="10075651" cy="57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1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22B9191-32CB-41F6-8246-70551895A0AA}"/>
              </a:ext>
            </a:extLst>
          </p:cNvPr>
          <p:cNvSpPr/>
          <p:nvPr/>
        </p:nvSpPr>
        <p:spPr>
          <a:xfrm>
            <a:off x="520460" y="958971"/>
            <a:ext cx="7620000" cy="4873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30233B6-99BC-4A54-8928-10077C90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8" y="1226707"/>
            <a:ext cx="6078746" cy="43614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147BF7C-ED59-4340-8F4F-F0DED77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725" y="112718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s-CO">
                <a:cs typeface="Calibri Light"/>
              </a:rPr>
              <a:t>      Ajuste de la </a:t>
            </a:r>
            <a:br>
              <a:rPr lang="es-CO">
                <a:cs typeface="Calibri Light"/>
              </a:rPr>
            </a:br>
            <a:r>
              <a:rPr lang="es-CO">
                <a:cs typeface="Calibri Light"/>
              </a:rPr>
              <a:t>      forma </a:t>
            </a:r>
            <a:br>
              <a:rPr lang="es-CO">
                <a:cs typeface="Calibri Light"/>
              </a:rPr>
            </a:br>
            <a:r>
              <a:rPr lang="es-CO">
                <a:cs typeface="Calibri Light"/>
              </a:rPr>
              <a:t>      </a:t>
            </a:r>
            <a:r>
              <a:rPr lang="es-CO" err="1">
                <a:cs typeface="Calibri Light"/>
              </a:rPr>
              <a:t>e^y</a:t>
            </a:r>
            <a:r>
              <a:rPr lang="es-CO">
                <a:cs typeface="Calibri Light"/>
              </a:rPr>
              <a:t>=x*</a:t>
            </a:r>
            <a:r>
              <a:rPr lang="es-CO" err="1">
                <a:cs typeface="Calibri Light"/>
              </a:rPr>
              <a:t>b+c</a:t>
            </a:r>
          </a:p>
        </p:txBody>
      </p:sp>
    </p:spTree>
    <p:extLst>
      <p:ext uri="{BB962C8B-B14F-4D97-AF65-F5344CB8AC3E}">
        <p14:creationId xmlns:p14="http://schemas.microsoft.com/office/powerpoint/2010/main" val="421893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9E78329-DE14-4141-9553-B1525B420E57}"/>
              </a:ext>
            </a:extLst>
          </p:cNvPr>
          <p:cNvSpPr/>
          <p:nvPr/>
        </p:nvSpPr>
        <p:spPr>
          <a:xfrm>
            <a:off x="1843177" y="1174631"/>
            <a:ext cx="7620000" cy="4873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1E275F-4B27-4892-8BE4-38608F58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4" y="250166"/>
            <a:ext cx="10361462" cy="651135"/>
          </a:xfrm>
        </p:spPr>
        <p:txBody>
          <a:bodyPr/>
          <a:lstStyle/>
          <a:p>
            <a:r>
              <a:rPr lang="es-ES">
                <a:cs typeface="Calibri Light"/>
              </a:rPr>
              <a:t>Relación </a:t>
            </a:r>
            <a:r>
              <a:rPr lang="es-ES" err="1">
                <a:cs typeface="Calibri Light"/>
              </a:rPr>
              <a:t>logaritmica</a:t>
            </a:r>
            <a:r>
              <a:rPr lang="es-ES">
                <a:cs typeface="Calibri Light"/>
              </a:rPr>
              <a:t> de calidad esperada</a:t>
            </a:r>
          </a:p>
        </p:txBody>
      </p:sp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D94EFCD-C0DA-4B7F-A129-6F81117D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2" y="1262220"/>
            <a:ext cx="7315199" cy="47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05D3-D6D6-4DD8-B386-285AE6D9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4" y="377283"/>
            <a:ext cx="10131425" cy="1456267"/>
          </a:xfrm>
        </p:spPr>
        <p:txBody>
          <a:bodyPr/>
          <a:lstStyle/>
          <a:p>
            <a:r>
              <a:rPr lang="es-CO"/>
              <a:t>PRECIOS: BUENA VS MALA CALIDAD</a:t>
            </a:r>
          </a:p>
        </p:txBody>
      </p:sp>
      <p:pic>
        <p:nvPicPr>
          <p:cNvPr id="4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F1F415E-724B-4D27-B5D0-3E958A81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25" y="1878363"/>
            <a:ext cx="8411472" cy="4606276"/>
          </a:xfrm>
        </p:spPr>
      </p:pic>
    </p:spTree>
    <p:extLst>
      <p:ext uri="{BB962C8B-B14F-4D97-AF65-F5344CB8AC3E}">
        <p14:creationId xmlns:p14="http://schemas.microsoft.com/office/powerpoint/2010/main" val="19072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7AEC636E-7FC0-485B-B737-48265DF83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56" y="776044"/>
            <a:ext cx="9487951" cy="5303229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23DB097-189D-429C-92A3-78FA0B04630E}"/>
              </a:ext>
            </a:extLst>
          </p:cNvPr>
          <p:cNvSpPr txBox="1"/>
          <p:nvPr/>
        </p:nvSpPr>
        <p:spPr>
          <a:xfrm>
            <a:off x="6620106" y="5579327"/>
            <a:ext cx="3969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err="1">
                <a:solidFill>
                  <a:schemeClr val="bg1"/>
                </a:solidFill>
                <a:latin typeface="Consolas"/>
                <a:cs typeface="Calibri"/>
              </a:rPr>
              <a:t>pbc-pmc</a:t>
            </a:r>
            <a:r>
              <a:rPr lang="es-ES">
                <a:solidFill>
                  <a:schemeClr val="bg1"/>
                </a:solidFill>
                <a:latin typeface="Consolas"/>
                <a:cs typeface="Calibri"/>
              </a:rPr>
              <a:t>=$8100.288461538468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46E0-90FB-473B-ACF8-49C7EE90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s-CO"/>
              <a:t>Datos reales</a:t>
            </a:r>
          </a:p>
        </p:txBody>
      </p:sp>
      <p:pic>
        <p:nvPicPr>
          <p:cNvPr id="22" name="Content Placeholder 21" descr="Chart, scatter chart&#10;&#10;Description automatically generated">
            <a:extLst>
              <a:ext uri="{FF2B5EF4-FFF2-40B4-BE49-F238E27FC236}">
                <a16:creationId xmlns:a16="http://schemas.microsoft.com/office/drawing/2014/main" id="{E8AF3116-EA5E-496D-8ED6-C2F25907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586844" cy="327302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3AD7592-9F97-4DB6-A322-478207605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82" y="1030288"/>
            <a:ext cx="4864622" cy="319172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3B40AB-D168-4221-A8A7-C81F4488FD0F}"/>
              </a:ext>
            </a:extLst>
          </p:cNvPr>
          <p:cNvSpPr txBox="1"/>
          <p:nvPr/>
        </p:nvSpPr>
        <p:spPr>
          <a:xfrm>
            <a:off x="981075" y="5762625"/>
            <a:ext cx="444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Para más detalles, visitar código </a:t>
            </a:r>
            <a:r>
              <a:rPr lang="es-CO" err="1"/>
              <a:t>web_scrapy</a:t>
            </a:r>
            <a:r>
              <a:rPr lang="es-CO"/>
              <a:t> en el repositorio</a:t>
            </a:r>
          </a:p>
        </p:txBody>
      </p:sp>
    </p:spTree>
    <p:extLst>
      <p:ext uri="{BB962C8B-B14F-4D97-AF65-F5344CB8AC3E}">
        <p14:creationId xmlns:p14="http://schemas.microsoft.com/office/powerpoint/2010/main" val="186781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DE9021D-F23C-4CBC-A968-8C280875CF4D}"/>
              </a:ext>
            </a:extLst>
          </p:cNvPr>
          <p:cNvSpPr/>
          <p:nvPr/>
        </p:nvSpPr>
        <p:spPr>
          <a:xfrm>
            <a:off x="520460" y="958971"/>
            <a:ext cx="7620000" cy="4873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BF6018-DBC5-49C0-A820-37ED0185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801" y="1558506"/>
            <a:ext cx="10131425" cy="1456267"/>
          </a:xfrm>
        </p:spPr>
        <p:txBody>
          <a:bodyPr/>
          <a:lstStyle/>
          <a:p>
            <a:r>
              <a:rPr lang="es-ES">
                <a:cs typeface="Calibri Light"/>
              </a:rPr>
              <a:t>Datos reales</a:t>
            </a:r>
          </a:p>
        </p:txBody>
      </p:sp>
      <p:pic>
        <p:nvPicPr>
          <p:cNvPr id="4" name="Imagen 4" descr="Imagen que contiene Histograma&#10;&#10;Descripción generada automáticamente">
            <a:extLst>
              <a:ext uri="{FF2B5EF4-FFF2-40B4-BE49-F238E27FC236}">
                <a16:creationId xmlns:a16="http://schemas.microsoft.com/office/drawing/2014/main" id="{826DCE46-AF9E-4025-9897-F983AD5CF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939" y="1200159"/>
            <a:ext cx="6178130" cy="4382758"/>
          </a:xfrm>
        </p:spPr>
      </p:pic>
    </p:spTree>
    <p:extLst>
      <p:ext uri="{BB962C8B-B14F-4D97-AF65-F5344CB8AC3E}">
        <p14:creationId xmlns:p14="http://schemas.microsoft.com/office/powerpoint/2010/main" val="427628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F54BC3ECF19545A20CFF3F4B788010" ma:contentTypeVersion="11" ma:contentTypeDescription="Crear nuevo documento." ma:contentTypeScope="" ma:versionID="99742015bc0a7dd13615aa3679e32ca9">
  <xsd:schema xmlns:xsd="http://www.w3.org/2001/XMLSchema" xmlns:xs="http://www.w3.org/2001/XMLSchema" xmlns:p="http://schemas.microsoft.com/office/2006/metadata/properties" xmlns:ns3="96d77a5a-31d2-4e79-b1b5-c57b6fe8f093" xmlns:ns4="b4a0bef9-60e3-4e4c-ad9c-71d2a7fab26b" targetNamespace="http://schemas.microsoft.com/office/2006/metadata/properties" ma:root="true" ma:fieldsID="6a80e44fcb64bc4b64bec3d951c11a78" ns3:_="" ns4:_="">
    <xsd:import namespace="96d77a5a-31d2-4e79-b1b5-c57b6fe8f093"/>
    <xsd:import namespace="b4a0bef9-60e3-4e4c-ad9c-71d2a7fab2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d77a5a-31d2-4e79-b1b5-c57b6fe8f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0bef9-60e3-4e4c-ad9c-71d2a7fab26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DC4F38-695A-46B2-8793-6A1B656569D2}">
  <ds:schemaRefs>
    <ds:schemaRef ds:uri="96d77a5a-31d2-4e79-b1b5-c57b6fe8f093"/>
    <ds:schemaRef ds:uri="b4a0bef9-60e3-4e4c-ad9c-71d2a7fab2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39F96A-6CF9-4F20-888A-94E0DC9FDD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EFE1EF-3645-4D3F-BF60-DDCE8E7ACFE7}">
  <ds:schemaRefs>
    <ds:schemaRef ds:uri="96d77a5a-31d2-4e79-b1b5-c57b6fe8f093"/>
    <ds:schemaRef ds:uri="b4a0bef9-60e3-4e4c-ad9c-71d2a7fab2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155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Celestial</vt:lpstr>
      <vt:lpstr>Precios De La Moda</vt:lpstr>
      <vt:lpstr>Pregunta Por Responder</vt:lpstr>
      <vt:lpstr>Percepción del Usuario</vt:lpstr>
      <vt:lpstr>      Ajuste de la        forma        e^y=x*b+c</vt:lpstr>
      <vt:lpstr>Relación logaritmica de calidad esperada</vt:lpstr>
      <vt:lpstr>PRECIOS: BUENA VS MALA CALIDAD</vt:lpstr>
      <vt:lpstr>PowerPoint Presentation</vt:lpstr>
      <vt:lpstr>Datos reales</vt:lpstr>
      <vt:lpstr>Datos reales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De La Moda</dc:title>
  <dc:creator>Antonio Linares Sancho</dc:creator>
  <cp:lastModifiedBy>Antonio Linares Sancho</cp:lastModifiedBy>
  <cp:revision>1</cp:revision>
  <dcterms:created xsi:type="dcterms:W3CDTF">2022-02-15T04:23:00Z</dcterms:created>
  <dcterms:modified xsi:type="dcterms:W3CDTF">2022-02-15T04:52:22Z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0x0101007EF54BC3ECF19545A20CFF3F4B788010</vt:lpwstr>
  </property>
</Properties>
</file>