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E17B7-0481-1210-59AE-CF693196C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FB06F7-76B7-C73E-05AF-78222984E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213AE0-A941-9B49-61BC-F6E69523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23C3F1-15B5-A7E9-F6BB-A2DA39DB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76833B-0F0B-5DFD-2C1C-EA79AF7A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7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38DE8-DA73-3112-F329-3CEC1967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DB47AC-B8D4-4431-58B2-17B7ED8D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DFDA06-FE6C-985A-55E2-B81194C9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CA50B3-FC7E-A01A-A20C-C3D21188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485446-951E-866C-4DF1-1062082F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62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9A86BC-CED9-6C41-DE49-57B651B46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62F8ED-B5DC-716B-CDC3-14F0A9DB4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A5F335-7CBF-220B-9507-C5AB03BF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E2A503-CC1E-E11F-40BC-8DAC3484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1BB7E7-C6D3-84EB-ADF5-60BB7191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11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002F4-1F1E-A845-9659-27F70357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5CF29-2A97-6F80-72F4-DFD67299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E67613-358C-0314-BC0F-B0C02A7A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6BDD5-349B-1FA6-7F90-DC2419FA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96D4E4-F5CF-689B-4360-55FA3D74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33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FCECB-671D-9E43-EDD5-F95A830A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436FBC-3051-A0E5-72B3-22302FDC1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53B6D2-2E62-6AEF-84B8-7EAD3FC5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810259-FC76-CFFD-3662-BD1458BF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4863E1-4913-20A1-C4BE-77EF82DA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53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6C211-672F-DD5F-9C41-A4A7A1C0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7BF299-53DA-E1A2-4634-F56EC6C52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4831B2-AF08-0D51-F557-CFCAD5400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896F65-760F-3833-7B39-A625F520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2344F9-3D9C-C265-6C24-E276F953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88970D-729D-7EA1-3333-E20FE4E0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93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A8381-90C0-E4E0-C80C-D7BF5AA9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14A6A8-5B23-5216-FB68-953B925C4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02A195-15EF-DD22-4D2C-10AE3F19C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00FC76-44FA-AF47-4D37-E04CC6657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F92CFA-9474-0D22-63E0-0B42E074C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98E14F-7E7D-DA8E-AAC6-51E027A1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EB3F41-F01C-1C21-44B8-7B599786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4874AE-8DF3-844B-3E7F-C90AFB2A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14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EED2B-C0FD-057F-3E95-4462E5ED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005BF2-2C2F-F219-FF08-F7FEF653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FFA369-A50A-F38E-B4F9-980B8F6F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657495-F439-ACBB-313A-F4A3134C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13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C75013-9F8A-273C-929A-87004F85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B1F5C0-7ADA-9B53-C349-81465F8F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C48941-D003-2B1C-665F-58E9A442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86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62387-D3EF-F867-FECE-2057CE15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5947DF-89A2-2032-C0B4-D2832CC84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3F98AB-8508-35BD-6BFC-94E018AC4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C11FDB-2D8F-CDC4-1B23-ACD5A33E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318162-A0CE-4930-A90A-BF022F33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D7C973-6D09-6C47-3166-D6ED4A46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85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189611-C1E1-CC24-36EC-71C57D96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DB56DB-CEC7-E2BD-E52B-E45AC9EA6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9CE688-8F44-B239-65A0-B9032F078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39DD3A-1FC2-6368-9F09-9801128C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9D3ACE-A301-3FBE-7615-4C44C2B7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3F84FD-33D3-C4DA-9BB1-BC297F1A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88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AB0954-7382-B135-6BD3-4A7C7445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6425E4-E29A-3334-4D56-A7609CC54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B00E8A-1B0D-ABAB-853C-0CDD05F45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5B4A-FC5E-4B36-8FEE-A79331D2332A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BF80C7-BA36-B592-E9FB-7353A74B9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DB3248-19F8-C570-A0AF-E804D30C9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27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8004D1D-B0A2-584C-50B1-1202FCEBEC58}"/>
              </a:ext>
            </a:extLst>
          </p:cNvPr>
          <p:cNvGrpSpPr/>
          <p:nvPr/>
        </p:nvGrpSpPr>
        <p:grpSpPr>
          <a:xfrm>
            <a:off x="5447641" y="2736191"/>
            <a:ext cx="1296718" cy="1446550"/>
            <a:chOff x="5447641" y="2736191"/>
            <a:chExt cx="1296718" cy="144655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5447641" y="2780641"/>
              <a:ext cx="1296718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5630968" y="2736191"/>
              <a:ext cx="93006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8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+</a:t>
              </a:r>
              <a:endParaRPr kumimoji="1" lang="ja-JP" altLang="en-US" sz="8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1FEB4D-D591-BC96-989C-12BF6EDD36C2}"/>
              </a:ext>
            </a:extLst>
          </p:cNvPr>
          <p:cNvGrpSpPr/>
          <p:nvPr/>
        </p:nvGrpSpPr>
        <p:grpSpPr>
          <a:xfrm>
            <a:off x="4539020" y="2780641"/>
            <a:ext cx="3113960" cy="1296718"/>
            <a:chOff x="4539020" y="2780641"/>
            <a:chExt cx="3113960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4539020" y="2780641"/>
              <a:ext cx="3113960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4570584" y="2828835"/>
              <a:ext cx="30508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+6.6V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14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A864AF-BB39-9320-C0A6-90112886B3C2}"/>
              </a:ext>
            </a:extLst>
          </p:cNvPr>
          <p:cNvGrpSpPr/>
          <p:nvPr/>
        </p:nvGrpSpPr>
        <p:grpSpPr>
          <a:xfrm>
            <a:off x="2734733" y="2780641"/>
            <a:ext cx="6722533" cy="1296718"/>
            <a:chOff x="2734733" y="2780641"/>
            <a:chExt cx="6722533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2734733" y="2780641"/>
              <a:ext cx="6722533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3040454" y="2828835"/>
              <a:ext cx="61110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72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MotorDriver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96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FF0DD56-642B-15B2-4DEB-5945755186C0}"/>
              </a:ext>
            </a:extLst>
          </p:cNvPr>
          <p:cNvGrpSpPr/>
          <p:nvPr/>
        </p:nvGrpSpPr>
        <p:grpSpPr>
          <a:xfrm>
            <a:off x="5447641" y="2780641"/>
            <a:ext cx="1296718" cy="1296718"/>
            <a:chOff x="5447641" y="2780641"/>
            <a:chExt cx="1296718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5447641" y="2780641"/>
              <a:ext cx="1296718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885BC4F-6CB9-9A03-6DF7-98AE5929BCB7}"/>
                </a:ext>
              </a:extLst>
            </p:cNvPr>
            <p:cNvSpPr/>
            <p:nvPr/>
          </p:nvSpPr>
          <p:spPr>
            <a:xfrm>
              <a:off x="5772067" y="3337107"/>
              <a:ext cx="647865" cy="183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187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6B01F36-AE2A-9779-83DB-652E241501E6}"/>
              </a:ext>
            </a:extLst>
          </p:cNvPr>
          <p:cNvGrpSpPr/>
          <p:nvPr/>
        </p:nvGrpSpPr>
        <p:grpSpPr>
          <a:xfrm>
            <a:off x="5123816" y="2778035"/>
            <a:ext cx="1944367" cy="1296718"/>
            <a:chOff x="5123816" y="2778035"/>
            <a:chExt cx="1944367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5123816" y="2778035"/>
              <a:ext cx="1944367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5259873" y="2828835"/>
              <a:ext cx="167225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M1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78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F733E07-946D-9CA1-AA4F-45628F343E98}"/>
              </a:ext>
            </a:extLst>
          </p:cNvPr>
          <p:cNvGrpSpPr/>
          <p:nvPr/>
        </p:nvGrpSpPr>
        <p:grpSpPr>
          <a:xfrm>
            <a:off x="5123816" y="2778035"/>
            <a:ext cx="1944367" cy="1296718"/>
            <a:chOff x="5123816" y="2778035"/>
            <a:chExt cx="1944367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5123816" y="2778035"/>
              <a:ext cx="1944367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5259873" y="2828835"/>
              <a:ext cx="167225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M2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99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F733E07-946D-9CA1-AA4F-45628F343E98}"/>
              </a:ext>
            </a:extLst>
          </p:cNvPr>
          <p:cNvGrpSpPr/>
          <p:nvPr/>
        </p:nvGrpSpPr>
        <p:grpSpPr>
          <a:xfrm>
            <a:off x="5123816" y="2778035"/>
            <a:ext cx="1944367" cy="1296718"/>
            <a:chOff x="5123816" y="2778035"/>
            <a:chExt cx="1944367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5123816" y="2778035"/>
              <a:ext cx="1944367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5259873" y="2828835"/>
              <a:ext cx="167225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M3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12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F733E07-946D-9CA1-AA4F-45628F343E98}"/>
              </a:ext>
            </a:extLst>
          </p:cNvPr>
          <p:cNvGrpSpPr/>
          <p:nvPr/>
        </p:nvGrpSpPr>
        <p:grpSpPr>
          <a:xfrm>
            <a:off x="5123816" y="2778035"/>
            <a:ext cx="1944367" cy="1296718"/>
            <a:chOff x="5123816" y="2778035"/>
            <a:chExt cx="1944367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5123816" y="2778035"/>
              <a:ext cx="1944367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5259873" y="2828835"/>
              <a:ext cx="167225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M4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0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DDFC07D-1B2A-6F93-6E37-83EA281ABC85}"/>
              </a:ext>
            </a:extLst>
          </p:cNvPr>
          <p:cNvGrpSpPr/>
          <p:nvPr/>
        </p:nvGrpSpPr>
        <p:grpSpPr>
          <a:xfrm>
            <a:off x="5123816" y="2778035"/>
            <a:ext cx="1944367" cy="1296718"/>
            <a:chOff x="5123816" y="2778035"/>
            <a:chExt cx="1944367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5123816" y="2778035"/>
              <a:ext cx="1944367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5208577" y="2828835"/>
              <a:ext cx="17748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MD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33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9F3E212-47B6-A337-2C91-87FDB1178746}"/>
              </a:ext>
            </a:extLst>
          </p:cNvPr>
          <p:cNvGrpSpPr/>
          <p:nvPr/>
        </p:nvGrpSpPr>
        <p:grpSpPr>
          <a:xfrm>
            <a:off x="4757579" y="2778035"/>
            <a:ext cx="2676842" cy="1296718"/>
            <a:chOff x="4757579" y="2778035"/>
            <a:chExt cx="2676842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4757579" y="2778035"/>
              <a:ext cx="2676842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4849506" y="2828835"/>
              <a:ext cx="249299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PWR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37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0CE8E98-8FC8-679C-FB71-F8BF3BBF7276}"/>
              </a:ext>
            </a:extLst>
          </p:cNvPr>
          <p:cNvGrpSpPr/>
          <p:nvPr/>
        </p:nvGrpSpPr>
        <p:grpSpPr>
          <a:xfrm>
            <a:off x="4757579" y="2778035"/>
            <a:ext cx="2676842" cy="1296718"/>
            <a:chOff x="4757579" y="2778035"/>
            <a:chExt cx="2676842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4757579" y="2778035"/>
              <a:ext cx="2676842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5032250" y="2828835"/>
              <a:ext cx="212750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+5V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40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12</Words>
  <Application>Microsoft Office PowerPoint</Application>
  <PresentationFormat>ワイド画面</PresentationFormat>
  <Paragraphs>10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寺田 侑史</dc:creator>
  <cp:lastModifiedBy>寺田 侑史</cp:lastModifiedBy>
  <cp:revision>9</cp:revision>
  <dcterms:created xsi:type="dcterms:W3CDTF">2023-07-14T07:05:37Z</dcterms:created>
  <dcterms:modified xsi:type="dcterms:W3CDTF">2023-07-15T11:05:31Z</dcterms:modified>
</cp:coreProperties>
</file>