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779D6-20B7-523E-E763-8924687F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74BB1-8C6D-3080-50C2-5E9F00AB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2732A-0EC4-4B6C-AC32-086ABB1B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D5496-C148-9CC6-6042-F05E3B5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9B8F-5017-7094-EF1C-50FA5F7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14586-378E-59DA-E1CD-EF410B8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F7566E-036E-34CB-9ED1-EB4DEC48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6571C-C552-F4AD-7FB9-18D4B8F1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1D825-4232-0435-882D-90E8A15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E470D-5D52-07D4-F85E-9B49D0F2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4DC8E4-A245-DDDC-E603-B662FF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5BB0A0-2B5A-183A-EDD0-DDF4F72D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A7C67-B632-80FE-8E9A-88D8B282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080118-79CF-8766-86CC-8A3DD698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F2DE7-E841-50A9-0B98-C140799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54AA-26CA-7DF6-7EF0-2A2BCBAC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D4-B79B-2B6F-5A99-E18EE14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B4A44-D2F4-3374-9B70-B8E6A2D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8AEE2-00B8-15EF-C3A4-E898998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5E4449-B684-80FD-4530-E1C5A64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9D2CE-81D2-E925-2E5E-3C7A6EB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D0EAF-DF8B-673D-2BE8-710ADBC8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46A23-C2AC-561E-916C-0154E96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B3D60-724E-07F3-B6F9-7398BBA4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6C2C0-17A0-8B3D-F03B-F71205C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4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C36D5-7A42-3407-5259-3762130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A065-2D41-A631-6CD8-E7217198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B9808-0785-AFDA-A22C-360DF358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60F29-AED2-420D-1DC3-E4F98AD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72DCD-9F27-2221-F96A-5853595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C84FB-CCB4-F29C-7A68-55F3172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B744-23EE-7307-3642-AACB293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9BBCF-D74C-04D3-6A0E-21900E99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80597-4BF2-008E-7ACA-1DE11512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0E5CD6-E91C-5BF4-E2DE-94A8C091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9D47DD-CBDB-EA8C-2227-99EE06F7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DEDC78-1694-1CB9-1EBD-1138261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BA8C25-A166-2B1C-0429-9A8BF354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7908E-7C2B-9914-B560-3964D72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581BF-D8D6-9A7D-A6D1-C57027A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C68D88-D265-78ED-0DF3-20B26C5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291BE6-9086-24C7-DD8B-871873C6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5AFD41-3E6E-6EF6-8297-C54D2CC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93BAEC-9640-22CE-E997-4C06A6ED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712310-1A4B-CEC5-6D0C-6F0614D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21BE8C-EB15-BC66-412D-F27389E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1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7499C-C82A-013C-68CE-B21B87CE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E635B-A418-69EA-D1DC-5540EB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6CA71B-95F5-9A8D-5C75-6D58D583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E1A7-CEBC-58A0-3A91-E23EBAB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3CB48-D7D8-2681-6E87-2E7EA1EB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9DE68-4FF9-83C2-D50E-E9EB0A3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703B2-F800-D637-E7E5-7A3607C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F0647-AD5C-53A5-67F4-6CAF67D4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F86DC-2D4F-B45B-7A07-F0F2AD27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785EB-CD8F-D031-6464-DD25374B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FC475-A460-C137-17AA-8C715BA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82606A-9A67-635D-1EA5-C1EB300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379AE-CAF8-9B06-7CE8-1AB4B0D1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4CFBB-7B64-1820-F28B-49B3A429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DDAB0-9C6A-92EB-A880-6330E56F6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4D90-253E-4FCE-A533-D855872F4E83}" type="datetimeFigureOut">
              <a:rPr kumimoji="1" lang="ja-JP" altLang="en-US" smtClean="0"/>
              <a:t>2024/6/1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0D722-CEFA-A177-378B-D17C2029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AFEC1-2604-EEFD-EEA5-BF6429EE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CBCE40-F15A-E415-00CA-6064E1384997}"/>
              </a:ext>
            </a:extLst>
          </p:cNvPr>
          <p:cNvSpPr/>
          <p:nvPr/>
        </p:nvSpPr>
        <p:spPr>
          <a:xfrm>
            <a:off x="0" y="6240197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FDCA4-7327-2EC9-4880-46C7525F908E}"/>
              </a:ext>
            </a:extLst>
          </p:cNvPr>
          <p:cNvSpPr txBox="1"/>
          <p:nvPr/>
        </p:nvSpPr>
        <p:spPr>
          <a:xfrm>
            <a:off x="11031652" y="6379821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 dirty="0">
                <a:solidFill>
                  <a:schemeClr val="tx2">
                    <a:lumMod val="75000"/>
                  </a:schemeClr>
                </a:solidFill>
              </a:rPr>
              <a:t>1 / 13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307503" y="392660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/>
              <a:t>事後プレゼンテーション</a:t>
            </a:r>
            <a:endParaRPr kumimoji="1" lang="ja-JP" altLang="en-US" sz="48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307503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19AFFA-C91A-86F3-22A5-7DAB85890251}"/>
              </a:ext>
            </a:extLst>
          </p:cNvPr>
          <p:cNvSpPr/>
          <p:nvPr/>
        </p:nvSpPr>
        <p:spPr>
          <a:xfrm>
            <a:off x="0" y="0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D8C8D-1CF3-A0BE-2AD0-C17B42441890}"/>
              </a:ext>
            </a:extLst>
          </p:cNvPr>
          <p:cNvSpPr txBox="1"/>
          <p:nvPr/>
        </p:nvSpPr>
        <p:spPr>
          <a:xfrm>
            <a:off x="403410" y="124235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2">
                    <a:lumMod val="75000"/>
                  </a:schemeClr>
                </a:solidFill>
              </a:rPr>
              <a:t>和歌山県立桐蔭高校 科学部 缶サット班</a:t>
            </a:r>
            <a:endParaRPr kumimoji="1" lang="en-US" altLang="ja-JP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307503" y="1731067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缶サット甲子園 和歌山大会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307503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307503" y="2602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/>
              <a:t>和歌山県立桐蔭高校</a:t>
            </a:r>
            <a:endParaRPr kumimoji="1" lang="ja-JP" altLang="en-US" sz="48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307503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039906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3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24h13_2G23寺田 侑史</dc:creator>
  <cp:lastModifiedBy>24h13_2G23寺田 侑史</cp:lastModifiedBy>
  <cp:revision>1</cp:revision>
  <dcterms:created xsi:type="dcterms:W3CDTF">2024-06-01T10:37:33Z</dcterms:created>
  <dcterms:modified xsi:type="dcterms:W3CDTF">2024-06-01T10:42:47Z</dcterms:modified>
</cp:coreProperties>
</file>