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7" r:id="rId5"/>
    <p:sldId id="327" r:id="rId6"/>
    <p:sldId id="328" r:id="rId7"/>
    <p:sldId id="264" r:id="rId8"/>
    <p:sldId id="322" r:id="rId9"/>
    <p:sldId id="274" r:id="rId10"/>
    <p:sldId id="256" r:id="rId11"/>
    <p:sldId id="258" r:id="rId12"/>
    <p:sldId id="259" r:id="rId13"/>
    <p:sldId id="260" r:id="rId14"/>
    <p:sldId id="266" r:id="rId15"/>
    <p:sldId id="263" r:id="rId16"/>
    <p:sldId id="265" r:id="rId17"/>
    <p:sldId id="295" r:id="rId18"/>
    <p:sldId id="324" r:id="rId19"/>
    <p:sldId id="312" r:id="rId20"/>
    <p:sldId id="313" r:id="rId21"/>
    <p:sldId id="310" r:id="rId22"/>
    <p:sldId id="273" r:id="rId23"/>
    <p:sldId id="267" r:id="rId24"/>
    <p:sldId id="269" r:id="rId25"/>
    <p:sldId id="268" r:id="rId26"/>
    <p:sldId id="323" r:id="rId27"/>
    <p:sldId id="330" r:id="rId28"/>
    <p:sldId id="331" r:id="rId29"/>
    <p:sldId id="298" r:id="rId30"/>
    <p:sldId id="296" r:id="rId31"/>
    <p:sldId id="299" r:id="rId32"/>
    <p:sldId id="300" r:id="rId33"/>
    <p:sldId id="301" r:id="rId34"/>
    <p:sldId id="302" r:id="rId35"/>
    <p:sldId id="262" r:id="rId36"/>
    <p:sldId id="309" r:id="rId37"/>
    <p:sldId id="303" r:id="rId38"/>
    <p:sldId id="306" r:id="rId39"/>
    <p:sldId id="315" r:id="rId40"/>
    <p:sldId id="276" r:id="rId41"/>
    <p:sldId id="305" r:id="rId42"/>
    <p:sldId id="307" r:id="rId43"/>
    <p:sldId id="308" r:id="rId44"/>
    <p:sldId id="316" r:id="rId45"/>
    <p:sldId id="317" r:id="rId46"/>
    <p:sldId id="332" r:id="rId47"/>
    <p:sldId id="319" r:id="rId48"/>
    <p:sldId id="318" r:id="rId49"/>
    <p:sldId id="320" r:id="rId50"/>
    <p:sldId id="270" r:id="rId51"/>
    <p:sldId id="291" r:id="rId52"/>
    <p:sldId id="292" r:id="rId53"/>
    <p:sldId id="333" r:id="rId54"/>
    <p:sldId id="261" r:id="rId55"/>
    <p:sldId id="293" r:id="rId56"/>
    <p:sldId id="294" r:id="rId57"/>
    <p:sldId id="311" r:id="rId58"/>
    <p:sldId id="314" r:id="rId59"/>
    <p:sldId id="297" r:id="rId60"/>
    <p:sldId id="334" r:id="rId61"/>
    <p:sldId id="335" r:id="rId62"/>
    <p:sldId id="325" r:id="rId63"/>
    <p:sldId id="326" r:id="rId64"/>
    <p:sldId id="272" r:id="rId65"/>
    <p:sldId id="271" r:id="rId66"/>
    <p:sldId id="321" r:id="rId67"/>
    <p:sldId id="290" r:id="rId68"/>
    <p:sldId id="288" r:id="rId69"/>
    <p:sldId id="329" r:id="rId7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5268B275-4713-4E26-A016-EA729BD2AB37}">
          <p14:sldIdLst>
            <p14:sldId id="257"/>
            <p14:sldId id="327"/>
            <p14:sldId id="328"/>
          </p14:sldIdLst>
        </p14:section>
        <p14:section name="アイコン/トピック表示" id="{5EA224F4-D86D-41E8-A377-B0FD0A6BE7DE}">
          <p14:sldIdLst>
            <p14:sldId id="264"/>
            <p14:sldId id="322"/>
            <p14:sldId id="274"/>
            <p14:sldId id="256"/>
            <p14:sldId id="258"/>
            <p14:sldId id="259"/>
            <p14:sldId id="260"/>
            <p14:sldId id="266"/>
            <p14:sldId id="263"/>
            <p14:sldId id="265"/>
          </p14:sldIdLst>
        </p14:section>
        <p14:section name="文字表示" id="{85E80404-6B97-4367-8D10-4FB4E18EBC96}">
          <p14:sldIdLst>
            <p14:sldId id="295"/>
            <p14:sldId id="324"/>
            <p14:sldId id="312"/>
            <p14:sldId id="313"/>
            <p14:sldId id="310"/>
          </p14:sldIdLst>
        </p14:section>
        <p14:section name="箇条書き/複数項目表示" id="{FC4423E8-A724-48CD-A841-C4BA99B86EB2}">
          <p14:sldIdLst>
            <p14:sldId id="273"/>
            <p14:sldId id="267"/>
            <p14:sldId id="269"/>
            <p14:sldId id="268"/>
            <p14:sldId id="323"/>
            <p14:sldId id="330"/>
            <p14:sldId id="331"/>
          </p14:sldIdLst>
        </p14:section>
        <p14:section name="グラフ表示" id="{8B9A47E2-6849-4434-A0E8-84F5EF29921D}">
          <p14:sldIdLst>
            <p14:sldId id="298"/>
            <p14:sldId id="296"/>
            <p14:sldId id="299"/>
            <p14:sldId id="300"/>
            <p14:sldId id="301"/>
            <p14:sldId id="302"/>
            <p14:sldId id="262"/>
            <p14:sldId id="309"/>
            <p14:sldId id="303"/>
            <p14:sldId id="306"/>
            <p14:sldId id="315"/>
            <p14:sldId id="276"/>
            <p14:sldId id="305"/>
            <p14:sldId id="307"/>
            <p14:sldId id="308"/>
          </p14:sldIdLst>
        </p14:section>
        <p14:section name="ループ表示" id="{262F160E-95B4-4AF8-9B57-47D9BD8A0B97}">
          <p14:sldIdLst>
            <p14:sldId id="316"/>
            <p14:sldId id="317"/>
            <p14:sldId id="332"/>
            <p14:sldId id="319"/>
            <p14:sldId id="318"/>
            <p14:sldId id="320"/>
          </p14:sldIdLst>
        </p14:section>
        <p14:section name="ヘッダー/フッター表示" id="{43DD5DA0-EE18-411E-BAC8-52EBDEAB0520}">
          <p14:sldIdLst>
            <p14:sldId id="270"/>
            <p14:sldId id="291"/>
            <p14:sldId id="292"/>
            <p14:sldId id="333"/>
          </p14:sldIdLst>
        </p14:section>
        <p14:section name="画面転換" id="{3C3CCF3A-4405-4626-AB89-C867D84E8C33}">
          <p14:sldIdLst>
            <p14:sldId id="261"/>
            <p14:sldId id="293"/>
            <p14:sldId id="294"/>
            <p14:sldId id="311"/>
            <p14:sldId id="314"/>
          </p14:sldIdLst>
        </p14:section>
        <p14:section name="その他特殊機能" id="{7CD8DAFC-8D8C-4DDF-B0DB-16466BBDD261}">
          <p14:sldIdLst>
            <p14:sldId id="297"/>
            <p14:sldId id="334"/>
            <p14:sldId id="335"/>
            <p14:sldId id="325"/>
            <p14:sldId id="326"/>
            <p14:sldId id="272"/>
            <p14:sldId id="271"/>
            <p14:sldId id="321"/>
            <p14:sldId id="290"/>
            <p14:sldId id="288"/>
          </p14:sldIdLst>
        </p14:section>
        <p14:section name="クレジット" id="{B940A324-885F-4420-9E65-7C98AF96D8AC}">
          <p14:sldIdLst>
            <p14:sldId id="3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F3B"/>
    <a:srgbClr val="5CD0C5"/>
    <a:srgbClr val="E86E9C"/>
    <a:srgbClr val="FF5D78"/>
    <a:srgbClr val="69B8FF"/>
    <a:srgbClr val="000000"/>
    <a:srgbClr val="E4E4E4"/>
    <a:srgbClr val="FFFDE1"/>
    <a:srgbClr val="47A7FF"/>
    <a:srgbClr val="FA7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3" d="100"/>
          <a:sy n="113" d="100"/>
        </p:scale>
        <p:origin x="4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1" Type="http://schemas.openxmlformats.org/officeDocument/2006/relationships/slideMaster" Target="slideMasters/slideMaster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solidFill>
              <a:srgbClr val="0A86BE"/>
            </a:solidFill>
            <a:ln>
              <a:solidFill>
                <a:schemeClr val="tx2"/>
              </a:solidFill>
            </a:ln>
          </c:spPr>
          <c:dPt>
            <c:idx val="0"/>
            <c:bubble3D val="0"/>
            <c:spPr>
              <a:gradFill>
                <a:gsLst>
                  <a:gs pos="100000">
                    <a:srgbClr val="F5AB03"/>
                  </a:gs>
                  <a:gs pos="69000">
                    <a:srgbClr val="F70730"/>
                  </a:gs>
                  <a:gs pos="33000">
                    <a:srgbClr val="F400C3"/>
                  </a:gs>
                  <a:gs pos="0">
                    <a:srgbClr val="840AF2"/>
                  </a:gs>
                </a:gsLst>
                <a:lin ang="5400000" scaled="1"/>
              </a:gradFill>
              <a:ln w="19050">
                <a:solidFill>
                  <a:schemeClr val="tx2"/>
                </a:solidFill>
              </a:ln>
              <a:effectLst/>
            </c:spPr>
            <c:extLst>
              <c:ext xmlns:c16="http://schemas.microsoft.com/office/drawing/2014/chart" uri="{C3380CC4-5D6E-409C-BE32-E72D297353CC}">
                <c16:uniqueId val="{00000001-023C-47FD-BD8A-993595D956B1}"/>
              </c:ext>
            </c:extLst>
          </c:dPt>
          <c:dPt>
            <c:idx val="1"/>
            <c:bubble3D val="0"/>
            <c:spPr>
              <a:solidFill>
                <a:schemeClr val="tx2">
                  <a:lumMod val="75000"/>
                  <a:lumOff val="25000"/>
                </a:schemeClr>
              </a:solidFill>
              <a:ln w="19050">
                <a:solidFill>
                  <a:schemeClr val="tx2"/>
                </a:solidFill>
              </a:ln>
              <a:effectLst/>
            </c:spPr>
            <c:extLst>
              <c:ext xmlns:c16="http://schemas.microsoft.com/office/drawing/2014/chart" uri="{C3380CC4-5D6E-409C-BE32-E72D297353CC}">
                <c16:uniqueId val="{00000003-023C-47FD-BD8A-993595D956B1}"/>
              </c:ext>
            </c:extLst>
          </c:dPt>
          <c:dPt>
            <c:idx val="2"/>
            <c:bubble3D val="0"/>
            <c:spPr>
              <a:solidFill>
                <a:srgbClr val="494949"/>
              </a:solidFill>
              <a:ln w="19050">
                <a:solidFill>
                  <a:schemeClr val="tx2"/>
                </a:solidFill>
              </a:ln>
              <a:effectLst/>
            </c:spPr>
            <c:extLst>
              <c:ext xmlns:c16="http://schemas.microsoft.com/office/drawing/2014/chart" uri="{C3380CC4-5D6E-409C-BE32-E72D297353CC}">
                <c16:uniqueId val="{00000005-023C-47FD-BD8A-993595D956B1}"/>
              </c:ext>
            </c:extLst>
          </c:dPt>
          <c:dPt>
            <c:idx val="3"/>
            <c:bubble3D val="0"/>
            <c:spPr>
              <a:solidFill>
                <a:schemeClr val="tx2">
                  <a:lumMod val="90000"/>
                  <a:lumOff val="10000"/>
                </a:schemeClr>
              </a:solidFill>
              <a:ln w="19050">
                <a:solidFill>
                  <a:schemeClr val="tx2"/>
                </a:solidFill>
              </a:ln>
              <a:effectLst/>
            </c:spPr>
            <c:extLst>
              <c:ext xmlns:c16="http://schemas.microsoft.com/office/drawing/2014/chart" uri="{C3380CC4-5D6E-409C-BE32-E72D297353CC}">
                <c16:uniqueId val="{00000007-023C-47FD-BD8A-993595D956B1}"/>
              </c:ext>
            </c:extLst>
          </c:dPt>
          <c:cat>
            <c:strRef>
              <c:f>Sheet1!$A$2:$A$5</c:f>
              <c:strCache>
                <c:ptCount val="4"/>
                <c:pt idx="0">
                  <c:v>A</c:v>
                </c:pt>
                <c:pt idx="1">
                  <c:v>B</c:v>
                </c:pt>
                <c:pt idx="2">
                  <c:v>C</c:v>
                </c:pt>
                <c:pt idx="3">
                  <c:v>D</c:v>
                </c:pt>
              </c:strCache>
            </c:strRef>
          </c:cat>
          <c:val>
            <c:numRef>
              <c:f>Sheet1!$B$2:$B$5</c:f>
              <c:numCache>
                <c:formatCode>General</c:formatCode>
                <c:ptCount val="4"/>
                <c:pt idx="0">
                  <c:v>60</c:v>
                </c:pt>
                <c:pt idx="1">
                  <c:v>20</c:v>
                </c:pt>
                <c:pt idx="2">
                  <c:v>15</c:v>
                </c:pt>
                <c:pt idx="3">
                  <c:v>5</c:v>
                </c:pt>
              </c:numCache>
            </c:numRef>
          </c:val>
          <c:extLst>
            <c:ext xmlns:c16="http://schemas.microsoft.com/office/drawing/2014/chart" uri="{C3380CC4-5D6E-409C-BE32-E72D297353CC}">
              <c16:uniqueId val="{00000008-023C-47FD-BD8A-993595D956B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932733777344138E-2"/>
          <c:y val="3.2379951640026577E-2"/>
          <c:w val="0.95682660395965247"/>
          <c:h val="0.89944522799889204"/>
        </c:manualLayout>
      </c:layout>
      <c:lineChart>
        <c:grouping val="standard"/>
        <c:varyColors val="0"/>
        <c:ser>
          <c:idx val="0"/>
          <c:order val="0"/>
          <c:tx>
            <c:strRef>
              <c:f>Sheet1!$B$1</c:f>
              <c:strCache>
                <c:ptCount val="1"/>
                <c:pt idx="0">
                  <c:v>A</c:v>
                </c:pt>
              </c:strCache>
            </c:strRef>
          </c:tx>
          <c:spPr>
            <a:ln w="41275" cap="rnd">
              <a:solidFill>
                <a:schemeClr val="tx1">
                  <a:lumMod val="75000"/>
                </a:schemeClr>
              </a:solidFill>
              <a:round/>
            </a:ln>
            <a:effectLst/>
          </c:spPr>
          <c:marker>
            <c:symbol val="none"/>
          </c:marker>
          <c:dPt>
            <c:idx val="0"/>
            <c:marker>
              <c:symbol val="none"/>
            </c:marker>
            <c:bubble3D val="0"/>
            <c:spPr>
              <a:ln w="41275" cap="rnd">
                <a:solidFill>
                  <a:schemeClr val="tx1">
                    <a:lumMod val="75000"/>
                  </a:schemeClr>
                </a:solidFill>
                <a:round/>
              </a:ln>
              <a:effectLst/>
            </c:spPr>
            <c:extLst>
              <c:ext xmlns:c16="http://schemas.microsoft.com/office/drawing/2014/chart" uri="{C3380CC4-5D6E-409C-BE32-E72D297353CC}">
                <c16:uniqueId val="{00000001-E250-4A07-A08C-322A18EF9A94}"/>
              </c:ext>
            </c:extLst>
          </c:dPt>
          <c:dPt>
            <c:idx val="1"/>
            <c:marker>
              <c:symbol val="none"/>
            </c:marker>
            <c:bubble3D val="0"/>
            <c:spPr>
              <a:ln w="41275" cap="rnd">
                <a:solidFill>
                  <a:schemeClr val="tx1">
                    <a:lumMod val="75000"/>
                  </a:schemeClr>
                </a:solidFill>
                <a:round/>
              </a:ln>
              <a:effectLst/>
            </c:spPr>
            <c:extLst>
              <c:ext xmlns:c16="http://schemas.microsoft.com/office/drawing/2014/chart" uri="{C3380CC4-5D6E-409C-BE32-E72D297353CC}">
                <c16:uniqueId val="{00000003-E250-4A07-A08C-322A18EF9A94}"/>
              </c:ext>
            </c:extLst>
          </c:dPt>
          <c:dPt>
            <c:idx val="2"/>
            <c:marker>
              <c:symbol val="none"/>
            </c:marker>
            <c:bubble3D val="0"/>
            <c:spPr>
              <a:ln w="41275" cap="rnd">
                <a:solidFill>
                  <a:schemeClr val="tx1">
                    <a:lumMod val="75000"/>
                  </a:schemeClr>
                </a:solidFill>
                <a:round/>
              </a:ln>
              <a:effectLst/>
            </c:spPr>
            <c:extLst>
              <c:ext xmlns:c16="http://schemas.microsoft.com/office/drawing/2014/chart" uri="{C3380CC4-5D6E-409C-BE32-E72D297353CC}">
                <c16:uniqueId val="{00000005-E250-4A07-A08C-322A18EF9A94}"/>
              </c:ext>
            </c:extLst>
          </c:dPt>
          <c:dPt>
            <c:idx val="3"/>
            <c:marker>
              <c:symbol val="none"/>
            </c:marker>
            <c:bubble3D val="0"/>
            <c:spPr>
              <a:ln w="41275" cap="rnd">
                <a:solidFill>
                  <a:schemeClr val="tx1">
                    <a:lumMod val="75000"/>
                  </a:schemeClr>
                </a:solidFill>
                <a:round/>
              </a:ln>
              <a:effectLst/>
            </c:spPr>
            <c:extLst>
              <c:ext xmlns:c16="http://schemas.microsoft.com/office/drawing/2014/chart" uri="{C3380CC4-5D6E-409C-BE32-E72D297353CC}">
                <c16:uniqueId val="{00000007-E250-4A07-A08C-322A18EF9A94}"/>
              </c:ext>
            </c:extLst>
          </c:dPt>
          <c:cat>
            <c:numRef>
              <c:f>Sheet1!$A$2:$A$9</c:f>
              <c:numCache>
                <c:formatCode>General</c:formatCode>
                <c:ptCount val="8"/>
                <c:pt idx="0">
                  <c:v>1950</c:v>
                </c:pt>
                <c:pt idx="1">
                  <c:v>1960</c:v>
                </c:pt>
                <c:pt idx="2">
                  <c:v>1970</c:v>
                </c:pt>
                <c:pt idx="3">
                  <c:v>1980</c:v>
                </c:pt>
                <c:pt idx="4">
                  <c:v>1990</c:v>
                </c:pt>
                <c:pt idx="5">
                  <c:v>2000</c:v>
                </c:pt>
                <c:pt idx="6">
                  <c:v>2010</c:v>
                </c:pt>
                <c:pt idx="7">
                  <c:v>2020</c:v>
                </c:pt>
              </c:numCache>
            </c:numRef>
          </c:cat>
          <c:val>
            <c:numRef>
              <c:f>Sheet1!$B$2:$B$9</c:f>
              <c:numCache>
                <c:formatCode>General</c:formatCode>
                <c:ptCount val="8"/>
                <c:pt idx="0">
                  <c:v>65120</c:v>
                </c:pt>
                <c:pt idx="1">
                  <c:v>75130</c:v>
                </c:pt>
                <c:pt idx="2">
                  <c:v>84510</c:v>
                </c:pt>
                <c:pt idx="3">
                  <c:v>78451</c:v>
                </c:pt>
                <c:pt idx="4">
                  <c:v>85456</c:v>
                </c:pt>
                <c:pt idx="5">
                  <c:v>124564</c:v>
                </c:pt>
                <c:pt idx="6">
                  <c:v>134548</c:v>
                </c:pt>
                <c:pt idx="7">
                  <c:v>154841</c:v>
                </c:pt>
              </c:numCache>
            </c:numRef>
          </c:val>
          <c:smooth val="0"/>
          <c:extLst>
            <c:ext xmlns:c16="http://schemas.microsoft.com/office/drawing/2014/chart" uri="{C3380CC4-5D6E-409C-BE32-E72D297353CC}">
              <c16:uniqueId val="{00000008-E250-4A07-A08C-322A18EF9A94}"/>
            </c:ext>
          </c:extLst>
        </c:ser>
        <c:ser>
          <c:idx val="1"/>
          <c:order val="1"/>
          <c:tx>
            <c:strRef>
              <c:f>Sheet1!$C$1</c:f>
              <c:strCache>
                <c:ptCount val="1"/>
                <c:pt idx="0">
                  <c:v>B</c:v>
                </c:pt>
              </c:strCache>
            </c:strRef>
          </c:tx>
          <c:spPr>
            <a:ln w="41275" cap="rnd">
              <a:solidFill>
                <a:schemeClr val="tx1">
                  <a:lumMod val="60000"/>
                  <a:lumOff val="40000"/>
                </a:schemeClr>
              </a:solidFill>
              <a:round/>
            </a:ln>
            <a:effectLst/>
          </c:spPr>
          <c:marker>
            <c:symbol val="none"/>
          </c:marker>
          <c:cat>
            <c:numRef>
              <c:f>Sheet1!$A$2:$A$9</c:f>
              <c:numCache>
                <c:formatCode>General</c:formatCode>
                <c:ptCount val="8"/>
                <c:pt idx="0">
                  <c:v>1950</c:v>
                </c:pt>
                <c:pt idx="1">
                  <c:v>1960</c:v>
                </c:pt>
                <c:pt idx="2">
                  <c:v>1970</c:v>
                </c:pt>
                <c:pt idx="3">
                  <c:v>1980</c:v>
                </c:pt>
                <c:pt idx="4">
                  <c:v>1990</c:v>
                </c:pt>
                <c:pt idx="5">
                  <c:v>2000</c:v>
                </c:pt>
                <c:pt idx="6">
                  <c:v>2010</c:v>
                </c:pt>
                <c:pt idx="7">
                  <c:v>2020</c:v>
                </c:pt>
              </c:numCache>
            </c:numRef>
          </c:cat>
          <c:val>
            <c:numRef>
              <c:f>Sheet1!$C$2:$C$9</c:f>
              <c:numCache>
                <c:formatCode>General</c:formatCode>
                <c:ptCount val="8"/>
                <c:pt idx="0">
                  <c:v>13455</c:v>
                </c:pt>
                <c:pt idx="1">
                  <c:v>3451</c:v>
                </c:pt>
                <c:pt idx="2">
                  <c:v>13481</c:v>
                </c:pt>
                <c:pt idx="3">
                  <c:v>12458</c:v>
                </c:pt>
                <c:pt idx="4">
                  <c:v>19842</c:v>
                </c:pt>
                <c:pt idx="5">
                  <c:v>34510</c:v>
                </c:pt>
                <c:pt idx="6">
                  <c:v>33215</c:v>
                </c:pt>
                <c:pt idx="7">
                  <c:v>65481</c:v>
                </c:pt>
              </c:numCache>
            </c:numRef>
          </c:val>
          <c:smooth val="0"/>
          <c:extLst>
            <c:ext xmlns:c16="http://schemas.microsoft.com/office/drawing/2014/chart" uri="{C3380CC4-5D6E-409C-BE32-E72D297353CC}">
              <c16:uniqueId val="{00000009-E250-4A07-A08C-322A18EF9A94}"/>
            </c:ext>
          </c:extLst>
        </c:ser>
        <c:ser>
          <c:idx val="2"/>
          <c:order val="2"/>
          <c:tx>
            <c:strRef>
              <c:f>Sheet1!$D$1</c:f>
              <c:strCache>
                <c:ptCount val="1"/>
                <c:pt idx="0">
                  <c:v>C</c:v>
                </c:pt>
              </c:strCache>
            </c:strRef>
          </c:tx>
          <c:spPr>
            <a:ln w="41275" cap="rnd">
              <a:solidFill>
                <a:schemeClr val="accent1"/>
              </a:solidFill>
              <a:round/>
            </a:ln>
            <a:effectLst/>
          </c:spPr>
          <c:marker>
            <c:symbol val="none"/>
          </c:marker>
          <c:cat>
            <c:numRef>
              <c:f>Sheet1!$A$2:$A$9</c:f>
              <c:numCache>
                <c:formatCode>General</c:formatCode>
                <c:ptCount val="8"/>
                <c:pt idx="0">
                  <c:v>1950</c:v>
                </c:pt>
                <c:pt idx="1">
                  <c:v>1960</c:v>
                </c:pt>
                <c:pt idx="2">
                  <c:v>1970</c:v>
                </c:pt>
                <c:pt idx="3">
                  <c:v>1980</c:v>
                </c:pt>
                <c:pt idx="4">
                  <c:v>1990</c:v>
                </c:pt>
                <c:pt idx="5">
                  <c:v>2000</c:v>
                </c:pt>
                <c:pt idx="6">
                  <c:v>2010</c:v>
                </c:pt>
                <c:pt idx="7">
                  <c:v>2020</c:v>
                </c:pt>
              </c:numCache>
            </c:numRef>
          </c:cat>
          <c:val>
            <c:numRef>
              <c:f>Sheet1!$D$2:$D$9</c:f>
              <c:numCache>
                <c:formatCode>General</c:formatCode>
                <c:ptCount val="8"/>
                <c:pt idx="0">
                  <c:v>24150</c:v>
                </c:pt>
                <c:pt idx="1">
                  <c:v>54181</c:v>
                </c:pt>
                <c:pt idx="2">
                  <c:v>58518</c:v>
                </c:pt>
                <c:pt idx="3">
                  <c:v>65481</c:v>
                </c:pt>
                <c:pt idx="4">
                  <c:v>78413</c:v>
                </c:pt>
                <c:pt idx="5">
                  <c:v>134858</c:v>
                </c:pt>
                <c:pt idx="6">
                  <c:v>144811</c:v>
                </c:pt>
                <c:pt idx="7">
                  <c:v>187941</c:v>
                </c:pt>
              </c:numCache>
            </c:numRef>
          </c:val>
          <c:smooth val="0"/>
          <c:extLst>
            <c:ext xmlns:c16="http://schemas.microsoft.com/office/drawing/2014/chart" uri="{C3380CC4-5D6E-409C-BE32-E72D297353CC}">
              <c16:uniqueId val="{0000000A-E250-4A07-A08C-322A18EF9A94}"/>
            </c:ext>
          </c:extLst>
        </c:ser>
        <c:dLbls>
          <c:showLegendKey val="0"/>
          <c:showVal val="0"/>
          <c:showCatName val="0"/>
          <c:showSerName val="0"/>
          <c:showPercent val="0"/>
          <c:showBubbleSize val="0"/>
        </c:dLbls>
        <c:smooth val="0"/>
        <c:axId val="549475480"/>
        <c:axId val="549471216"/>
      </c:lineChart>
      <c:catAx>
        <c:axId val="549475480"/>
        <c:scaling>
          <c:orientation val="minMax"/>
        </c:scaling>
        <c:delete val="0"/>
        <c:axPos val="b"/>
        <c:numFmt formatCode="General" sourceLinked="1"/>
        <c:majorTickMark val="none"/>
        <c:minorTickMark val="none"/>
        <c:tickLblPos val="nextTo"/>
        <c:spPr>
          <a:noFill/>
          <a:ln w="25400" cap="flat" cmpd="sng" algn="ctr">
            <a:solidFill>
              <a:schemeClr val="bg1"/>
            </a:solidFill>
            <a:round/>
          </a:ln>
          <a:effectLst/>
        </c:spPr>
        <c:txPr>
          <a:bodyPr rot="-60000000" spcFirstLastPara="1" vertOverflow="ellipsis" vert="horz" wrap="square" anchor="ctr" anchorCtr="1"/>
          <a:lstStyle/>
          <a:p>
            <a:pPr>
              <a:defRPr sz="1100" b="0" i="0" u="none" strike="noStrike" kern="1200" baseline="0">
                <a:solidFill>
                  <a:schemeClr val="bg2"/>
                </a:solidFill>
                <a:latin typeface="Bahnschrift" panose="020B0502040204020203" pitchFamily="34" charset="0"/>
                <a:ea typeface="BIZ UDP新ゴ Medium" panose="020B05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l"/>
        <c:numFmt formatCode="General" sourceLinked="1"/>
        <c:majorTickMark val="out"/>
        <c:minorTickMark val="none"/>
        <c:tickLblPos val="nextTo"/>
        <c:crossAx val="549475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列1</c:v>
                </c:pt>
              </c:strCache>
            </c:strRef>
          </c:tx>
          <c:spPr>
            <a:solidFill>
              <a:srgbClr val="0A86BE"/>
            </a:solidFill>
            <a:ln w="19050">
              <a:noFill/>
            </a:ln>
            <a:effectLst/>
          </c:spPr>
          <c:invertIfNegative val="0"/>
          <c:dPt>
            <c:idx val="0"/>
            <c:invertIfNegative val="0"/>
            <c:bubble3D val="0"/>
            <c:spPr>
              <a:solidFill>
                <a:srgbClr val="E4E4E4"/>
              </a:solidFill>
              <a:ln w="19050">
                <a:noFill/>
              </a:ln>
              <a:effectLst/>
            </c:spPr>
            <c:extLst>
              <c:ext xmlns:c16="http://schemas.microsoft.com/office/drawing/2014/chart" uri="{C3380CC4-5D6E-409C-BE32-E72D297353CC}">
                <c16:uniqueId val="{00000001-72B8-4E0A-B8BB-C581BC71AEE0}"/>
              </c:ext>
            </c:extLst>
          </c:dPt>
          <c:dPt>
            <c:idx val="1"/>
            <c:invertIfNegative val="0"/>
            <c:bubble3D val="0"/>
            <c:spPr>
              <a:solidFill>
                <a:schemeClr val="bg1">
                  <a:lumMod val="85000"/>
                </a:schemeClr>
              </a:solidFill>
              <a:ln w="19050">
                <a:noFill/>
              </a:ln>
              <a:effectLst/>
            </c:spPr>
            <c:extLst>
              <c:ext xmlns:c16="http://schemas.microsoft.com/office/drawing/2014/chart" uri="{C3380CC4-5D6E-409C-BE32-E72D297353CC}">
                <c16:uniqueId val="{00000003-72B8-4E0A-B8BB-C581BC71AEE0}"/>
              </c:ext>
            </c:extLst>
          </c:dPt>
          <c:dPt>
            <c:idx val="2"/>
            <c:invertIfNegative val="0"/>
            <c:bubble3D val="0"/>
            <c:spPr>
              <a:solidFill>
                <a:schemeClr val="bg1">
                  <a:lumMod val="75000"/>
                </a:schemeClr>
              </a:solidFill>
              <a:ln w="19050">
                <a:noFill/>
              </a:ln>
              <a:effectLst/>
            </c:spPr>
            <c:extLst>
              <c:ext xmlns:c16="http://schemas.microsoft.com/office/drawing/2014/chart" uri="{C3380CC4-5D6E-409C-BE32-E72D297353CC}">
                <c16:uniqueId val="{00000005-72B8-4E0A-B8BB-C581BC71AEE0}"/>
              </c:ext>
            </c:extLst>
          </c:dPt>
          <c:dPt>
            <c:idx val="3"/>
            <c:invertIfNegative val="0"/>
            <c:bubble3D val="0"/>
            <c:spPr>
              <a:solidFill>
                <a:srgbClr val="3BD5B0"/>
              </a:solidFill>
              <a:ln w="19050">
                <a:noFill/>
              </a:ln>
              <a:effectLst/>
            </c:spPr>
            <c:extLst>
              <c:ext xmlns:c16="http://schemas.microsoft.com/office/drawing/2014/chart" uri="{C3380CC4-5D6E-409C-BE32-E72D297353CC}">
                <c16:uniqueId val="{00000007-72B8-4E0A-B8BB-C581BC71AEE0}"/>
              </c:ext>
            </c:extLst>
          </c:dPt>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10</c:v>
                </c:pt>
                <c:pt idx="1">
                  <c:v>20</c:v>
                </c:pt>
                <c:pt idx="2">
                  <c:v>40</c:v>
                </c:pt>
                <c:pt idx="3">
                  <c:v>30</c:v>
                </c:pt>
              </c:numCache>
            </c:numRef>
          </c:val>
          <c:extLst>
            <c:ext xmlns:c16="http://schemas.microsoft.com/office/drawing/2014/chart" uri="{C3380CC4-5D6E-409C-BE32-E72D297353CC}">
              <c16:uniqueId val="{00000008-72B8-4E0A-B8BB-C581BC71AEE0}"/>
            </c:ext>
          </c:extLst>
        </c:ser>
        <c:dLbls>
          <c:showLegendKey val="0"/>
          <c:showVal val="0"/>
          <c:showCatName val="0"/>
          <c:showSerName val="0"/>
          <c:showPercent val="0"/>
          <c:showBubbleSize val="0"/>
        </c:dLbls>
        <c:gapWidth val="100"/>
        <c:axId val="549475480"/>
        <c:axId val="549471216"/>
      </c:barChart>
      <c:catAx>
        <c:axId val="549475480"/>
        <c:scaling>
          <c:orientation val="minMax"/>
        </c:scaling>
        <c:delete val="0"/>
        <c:axPos val="b"/>
        <c:numFmt formatCode="General" sourceLinked="1"/>
        <c:majorTickMark val="none"/>
        <c:minorTickMark val="none"/>
        <c:tickLblPos val="nextTo"/>
        <c:spPr>
          <a:noFill/>
          <a:ln w="25400" cap="flat" cmpd="sng" algn="ctr">
            <a:solidFill>
              <a:schemeClr val="bg1"/>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Bahnschrift Light Condensed" panose="020B0502040204020203" pitchFamily="34" charset="0"/>
                <a:ea typeface="BIZ UDP新ゴ Medium" panose="020B05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l"/>
        <c:numFmt formatCode="General" sourceLinked="1"/>
        <c:majorTickMark val="out"/>
        <c:minorTickMark val="none"/>
        <c:tickLblPos val="nextTo"/>
        <c:crossAx val="549475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列1</c:v>
                </c:pt>
              </c:strCache>
            </c:strRef>
          </c:tx>
          <c:spPr>
            <a:solidFill>
              <a:srgbClr val="0A86BE"/>
            </a:solidFill>
            <a:ln w="19050">
              <a:noFill/>
            </a:ln>
            <a:effectLst/>
          </c:spPr>
          <c:invertIfNegative val="0"/>
          <c:dPt>
            <c:idx val="0"/>
            <c:invertIfNegative val="0"/>
            <c:bubble3D val="0"/>
            <c:spPr>
              <a:solidFill>
                <a:srgbClr val="E4E4E4"/>
              </a:solidFill>
              <a:ln w="19050">
                <a:noFill/>
              </a:ln>
              <a:effectLst/>
            </c:spPr>
            <c:extLst>
              <c:ext xmlns:c16="http://schemas.microsoft.com/office/drawing/2014/chart" uri="{C3380CC4-5D6E-409C-BE32-E72D297353CC}">
                <c16:uniqueId val="{00000001-4D5B-4BC3-8E92-6572CADB509C}"/>
              </c:ext>
            </c:extLst>
          </c:dPt>
          <c:dPt>
            <c:idx val="1"/>
            <c:invertIfNegative val="0"/>
            <c:bubble3D val="0"/>
            <c:spPr>
              <a:solidFill>
                <a:schemeClr val="bg1">
                  <a:lumMod val="85000"/>
                </a:schemeClr>
              </a:solidFill>
              <a:ln w="19050">
                <a:noFill/>
              </a:ln>
              <a:effectLst/>
            </c:spPr>
            <c:extLst>
              <c:ext xmlns:c16="http://schemas.microsoft.com/office/drawing/2014/chart" uri="{C3380CC4-5D6E-409C-BE32-E72D297353CC}">
                <c16:uniqueId val="{00000003-4D5B-4BC3-8E92-6572CADB509C}"/>
              </c:ext>
            </c:extLst>
          </c:dPt>
          <c:dPt>
            <c:idx val="2"/>
            <c:invertIfNegative val="0"/>
            <c:bubble3D val="0"/>
            <c:spPr>
              <a:solidFill>
                <a:schemeClr val="bg1">
                  <a:lumMod val="75000"/>
                </a:schemeClr>
              </a:solidFill>
              <a:ln w="19050">
                <a:noFill/>
              </a:ln>
              <a:effectLst/>
            </c:spPr>
            <c:extLst>
              <c:ext xmlns:c16="http://schemas.microsoft.com/office/drawing/2014/chart" uri="{C3380CC4-5D6E-409C-BE32-E72D297353CC}">
                <c16:uniqueId val="{00000005-4D5B-4BC3-8E92-6572CADB509C}"/>
              </c:ext>
            </c:extLst>
          </c:dPt>
          <c:dPt>
            <c:idx val="3"/>
            <c:invertIfNegative val="0"/>
            <c:bubble3D val="0"/>
            <c:spPr>
              <a:solidFill>
                <a:srgbClr val="3BD5B0"/>
              </a:solidFill>
              <a:ln w="19050">
                <a:noFill/>
              </a:ln>
              <a:effectLst/>
            </c:spPr>
            <c:extLst>
              <c:ext xmlns:c16="http://schemas.microsoft.com/office/drawing/2014/chart" uri="{C3380CC4-5D6E-409C-BE32-E72D297353CC}">
                <c16:uniqueId val="{00000007-4D5B-4BC3-8E92-6572CADB509C}"/>
              </c:ext>
            </c:extLst>
          </c:dPt>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10</c:v>
                </c:pt>
                <c:pt idx="1">
                  <c:v>30</c:v>
                </c:pt>
                <c:pt idx="2">
                  <c:v>80</c:v>
                </c:pt>
                <c:pt idx="3">
                  <c:v>55</c:v>
                </c:pt>
              </c:numCache>
            </c:numRef>
          </c:val>
          <c:extLst>
            <c:ext xmlns:c16="http://schemas.microsoft.com/office/drawing/2014/chart" uri="{C3380CC4-5D6E-409C-BE32-E72D297353CC}">
              <c16:uniqueId val="{00000008-4D5B-4BC3-8E92-6572CADB509C}"/>
            </c:ext>
          </c:extLst>
        </c:ser>
        <c:dLbls>
          <c:showLegendKey val="0"/>
          <c:showVal val="0"/>
          <c:showCatName val="0"/>
          <c:showSerName val="0"/>
          <c:showPercent val="0"/>
          <c:showBubbleSize val="0"/>
        </c:dLbls>
        <c:gapWidth val="100"/>
        <c:axId val="549475480"/>
        <c:axId val="549471216"/>
      </c:barChart>
      <c:catAx>
        <c:axId val="549475480"/>
        <c:scaling>
          <c:orientation val="minMax"/>
        </c:scaling>
        <c:delete val="0"/>
        <c:axPos val="b"/>
        <c:numFmt formatCode="General" sourceLinked="1"/>
        <c:majorTickMark val="none"/>
        <c:minorTickMark val="none"/>
        <c:tickLblPos val="nextTo"/>
        <c:spPr>
          <a:noFill/>
          <a:ln w="25400" cap="flat" cmpd="sng" algn="ctr">
            <a:solidFill>
              <a:schemeClr val="bg1"/>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Bahnschrift Light Condensed" panose="020B0502040204020203" pitchFamily="34" charset="0"/>
                <a:ea typeface="BIZ UDP新ゴ Medium" panose="020B05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l"/>
        <c:numFmt formatCode="General" sourceLinked="1"/>
        <c:majorTickMark val="out"/>
        <c:minorTickMark val="none"/>
        <c:tickLblPos val="nextTo"/>
        <c:crossAx val="549475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列1</c:v>
                </c:pt>
              </c:strCache>
            </c:strRef>
          </c:tx>
          <c:spPr>
            <a:solidFill>
              <a:srgbClr val="0A86BE"/>
            </a:solidFill>
            <a:ln w="19050">
              <a:noFill/>
            </a:ln>
            <a:effectLst/>
          </c:spPr>
          <c:invertIfNegative val="0"/>
          <c:dPt>
            <c:idx val="0"/>
            <c:invertIfNegative val="0"/>
            <c:bubble3D val="0"/>
            <c:spPr>
              <a:solidFill>
                <a:srgbClr val="E4E4E4"/>
              </a:solidFill>
              <a:ln w="19050">
                <a:noFill/>
              </a:ln>
              <a:effectLst/>
            </c:spPr>
            <c:extLst>
              <c:ext xmlns:c16="http://schemas.microsoft.com/office/drawing/2014/chart" uri="{C3380CC4-5D6E-409C-BE32-E72D297353CC}">
                <c16:uniqueId val="{00000001-89E3-4276-8065-C1EA1557C849}"/>
              </c:ext>
            </c:extLst>
          </c:dPt>
          <c:dPt>
            <c:idx val="1"/>
            <c:invertIfNegative val="0"/>
            <c:bubble3D val="0"/>
            <c:spPr>
              <a:solidFill>
                <a:schemeClr val="bg1">
                  <a:lumMod val="85000"/>
                </a:schemeClr>
              </a:solidFill>
              <a:ln w="19050">
                <a:noFill/>
              </a:ln>
              <a:effectLst/>
            </c:spPr>
            <c:extLst>
              <c:ext xmlns:c16="http://schemas.microsoft.com/office/drawing/2014/chart" uri="{C3380CC4-5D6E-409C-BE32-E72D297353CC}">
                <c16:uniqueId val="{00000003-89E3-4276-8065-C1EA1557C849}"/>
              </c:ext>
            </c:extLst>
          </c:dPt>
          <c:dPt>
            <c:idx val="2"/>
            <c:invertIfNegative val="0"/>
            <c:bubble3D val="0"/>
            <c:spPr>
              <a:solidFill>
                <a:schemeClr val="bg1">
                  <a:lumMod val="75000"/>
                </a:schemeClr>
              </a:solidFill>
              <a:ln w="19050">
                <a:noFill/>
              </a:ln>
              <a:effectLst/>
            </c:spPr>
            <c:extLst>
              <c:ext xmlns:c16="http://schemas.microsoft.com/office/drawing/2014/chart" uri="{C3380CC4-5D6E-409C-BE32-E72D297353CC}">
                <c16:uniqueId val="{00000005-89E3-4276-8065-C1EA1557C849}"/>
              </c:ext>
            </c:extLst>
          </c:dPt>
          <c:dPt>
            <c:idx val="3"/>
            <c:invertIfNegative val="0"/>
            <c:bubble3D val="0"/>
            <c:spPr>
              <a:solidFill>
                <a:srgbClr val="3BD5B0"/>
              </a:solidFill>
              <a:ln w="19050">
                <a:noFill/>
              </a:ln>
              <a:effectLst/>
            </c:spPr>
            <c:extLst>
              <c:ext xmlns:c16="http://schemas.microsoft.com/office/drawing/2014/chart" uri="{C3380CC4-5D6E-409C-BE32-E72D297353CC}">
                <c16:uniqueId val="{00000007-89E3-4276-8065-C1EA1557C849}"/>
              </c:ext>
            </c:extLst>
          </c:dPt>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10</c:v>
                </c:pt>
                <c:pt idx="1">
                  <c:v>20</c:v>
                </c:pt>
                <c:pt idx="2">
                  <c:v>40</c:v>
                </c:pt>
                <c:pt idx="3">
                  <c:v>60</c:v>
                </c:pt>
              </c:numCache>
            </c:numRef>
          </c:val>
          <c:extLst>
            <c:ext xmlns:c16="http://schemas.microsoft.com/office/drawing/2014/chart" uri="{C3380CC4-5D6E-409C-BE32-E72D297353CC}">
              <c16:uniqueId val="{00000008-89E3-4276-8065-C1EA1557C849}"/>
            </c:ext>
          </c:extLst>
        </c:ser>
        <c:dLbls>
          <c:showLegendKey val="0"/>
          <c:showVal val="0"/>
          <c:showCatName val="0"/>
          <c:showSerName val="0"/>
          <c:showPercent val="0"/>
          <c:showBubbleSize val="0"/>
        </c:dLbls>
        <c:gapWidth val="100"/>
        <c:axId val="549475480"/>
        <c:axId val="549471216"/>
      </c:barChart>
      <c:catAx>
        <c:axId val="549475480"/>
        <c:scaling>
          <c:orientation val="minMax"/>
        </c:scaling>
        <c:delete val="0"/>
        <c:axPos val="b"/>
        <c:numFmt formatCode="General" sourceLinked="1"/>
        <c:majorTickMark val="none"/>
        <c:minorTickMark val="none"/>
        <c:tickLblPos val="nextTo"/>
        <c:spPr>
          <a:noFill/>
          <a:ln w="25400" cap="flat" cmpd="sng" algn="ctr">
            <a:solidFill>
              <a:schemeClr val="bg1"/>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Bahnschrift Light Condensed" panose="020B0502040204020203" pitchFamily="34" charset="0"/>
                <a:ea typeface="BIZ UDP新ゴ Medium" panose="020B05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l"/>
        <c:numFmt formatCode="General" sourceLinked="1"/>
        <c:majorTickMark val="out"/>
        <c:minorTickMark val="none"/>
        <c:tickLblPos val="nextTo"/>
        <c:crossAx val="549475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列1</c:v>
                </c:pt>
              </c:strCache>
            </c:strRef>
          </c:tx>
          <c:spPr>
            <a:solidFill>
              <a:srgbClr val="0A86BE"/>
            </a:solidFill>
            <a:ln w="19050">
              <a:noFill/>
            </a:ln>
            <a:effectLst/>
          </c:spPr>
          <c:invertIfNegative val="0"/>
          <c:dPt>
            <c:idx val="0"/>
            <c:invertIfNegative val="0"/>
            <c:bubble3D val="0"/>
            <c:spPr>
              <a:solidFill>
                <a:srgbClr val="E4E4E4"/>
              </a:solidFill>
              <a:ln w="19050">
                <a:noFill/>
              </a:ln>
              <a:effectLst/>
            </c:spPr>
            <c:extLst>
              <c:ext xmlns:c16="http://schemas.microsoft.com/office/drawing/2014/chart" uri="{C3380CC4-5D6E-409C-BE32-E72D297353CC}">
                <c16:uniqueId val="{00000001-4BAD-4F67-9093-E36D779D07CB}"/>
              </c:ext>
            </c:extLst>
          </c:dPt>
          <c:dPt>
            <c:idx val="1"/>
            <c:invertIfNegative val="0"/>
            <c:bubble3D val="0"/>
            <c:spPr>
              <a:solidFill>
                <a:schemeClr val="bg1">
                  <a:lumMod val="85000"/>
                </a:schemeClr>
              </a:solidFill>
              <a:ln w="19050">
                <a:noFill/>
              </a:ln>
              <a:effectLst/>
            </c:spPr>
            <c:extLst>
              <c:ext xmlns:c16="http://schemas.microsoft.com/office/drawing/2014/chart" uri="{C3380CC4-5D6E-409C-BE32-E72D297353CC}">
                <c16:uniqueId val="{00000003-4BAD-4F67-9093-E36D779D07CB}"/>
              </c:ext>
            </c:extLst>
          </c:dPt>
          <c:dPt>
            <c:idx val="2"/>
            <c:invertIfNegative val="0"/>
            <c:bubble3D val="0"/>
            <c:spPr>
              <a:solidFill>
                <a:schemeClr val="bg1">
                  <a:lumMod val="75000"/>
                </a:schemeClr>
              </a:solidFill>
              <a:ln w="19050">
                <a:noFill/>
              </a:ln>
              <a:effectLst/>
            </c:spPr>
            <c:extLst>
              <c:ext xmlns:c16="http://schemas.microsoft.com/office/drawing/2014/chart" uri="{C3380CC4-5D6E-409C-BE32-E72D297353CC}">
                <c16:uniqueId val="{00000005-4BAD-4F67-9093-E36D779D07CB}"/>
              </c:ext>
            </c:extLst>
          </c:dPt>
          <c:dPt>
            <c:idx val="3"/>
            <c:invertIfNegative val="0"/>
            <c:bubble3D val="0"/>
            <c:spPr>
              <a:solidFill>
                <a:srgbClr val="3BD5B0"/>
              </a:solidFill>
              <a:ln w="19050">
                <a:noFill/>
              </a:ln>
              <a:effectLst/>
            </c:spPr>
            <c:extLst>
              <c:ext xmlns:c16="http://schemas.microsoft.com/office/drawing/2014/chart" uri="{C3380CC4-5D6E-409C-BE32-E72D297353CC}">
                <c16:uniqueId val="{00000007-4BAD-4F67-9093-E36D779D07CB}"/>
              </c:ext>
            </c:extLst>
          </c:dPt>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5</c:v>
                </c:pt>
                <c:pt idx="1">
                  <c:v>20</c:v>
                </c:pt>
                <c:pt idx="2">
                  <c:v>30</c:v>
                </c:pt>
                <c:pt idx="3">
                  <c:v>50</c:v>
                </c:pt>
              </c:numCache>
            </c:numRef>
          </c:val>
          <c:extLst>
            <c:ext xmlns:c16="http://schemas.microsoft.com/office/drawing/2014/chart" uri="{C3380CC4-5D6E-409C-BE32-E72D297353CC}">
              <c16:uniqueId val="{00000008-4BAD-4F67-9093-E36D779D07CB}"/>
            </c:ext>
          </c:extLst>
        </c:ser>
        <c:dLbls>
          <c:showLegendKey val="0"/>
          <c:showVal val="0"/>
          <c:showCatName val="0"/>
          <c:showSerName val="0"/>
          <c:showPercent val="0"/>
          <c:showBubbleSize val="0"/>
        </c:dLbls>
        <c:gapWidth val="100"/>
        <c:axId val="549475480"/>
        <c:axId val="549471216"/>
      </c:barChart>
      <c:catAx>
        <c:axId val="549475480"/>
        <c:scaling>
          <c:orientation val="minMax"/>
        </c:scaling>
        <c:delete val="0"/>
        <c:axPos val="b"/>
        <c:numFmt formatCode="General" sourceLinked="1"/>
        <c:majorTickMark val="none"/>
        <c:minorTickMark val="none"/>
        <c:tickLblPos val="nextTo"/>
        <c:spPr>
          <a:noFill/>
          <a:ln w="25400" cap="flat" cmpd="sng" algn="ctr">
            <a:solidFill>
              <a:schemeClr val="bg1"/>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Bahnschrift Light Condensed" panose="020B0502040204020203" pitchFamily="34" charset="0"/>
                <a:ea typeface="BIZ UDP新ゴ Medium" panose="020B05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l"/>
        <c:numFmt formatCode="General" sourceLinked="1"/>
        <c:majorTickMark val="out"/>
        <c:minorTickMark val="none"/>
        <c:tickLblPos val="nextTo"/>
        <c:crossAx val="549475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列1</c:v>
                </c:pt>
              </c:strCache>
            </c:strRef>
          </c:tx>
          <c:spPr>
            <a:solidFill>
              <a:srgbClr val="0A86BE"/>
            </a:solidFill>
            <a:ln w="19050">
              <a:noFill/>
            </a:ln>
            <a:effectLst/>
          </c:spPr>
          <c:invertIfNegative val="0"/>
          <c:dPt>
            <c:idx val="0"/>
            <c:invertIfNegative val="0"/>
            <c:bubble3D val="0"/>
            <c:spPr>
              <a:solidFill>
                <a:srgbClr val="E4E4E4"/>
              </a:solidFill>
              <a:ln w="19050">
                <a:noFill/>
              </a:ln>
              <a:effectLst/>
            </c:spPr>
            <c:extLst>
              <c:ext xmlns:c16="http://schemas.microsoft.com/office/drawing/2014/chart" uri="{C3380CC4-5D6E-409C-BE32-E72D297353CC}">
                <c16:uniqueId val="{00000001-3361-4CB1-B70D-219F9FB914A5}"/>
              </c:ext>
            </c:extLst>
          </c:dPt>
          <c:dPt>
            <c:idx val="1"/>
            <c:invertIfNegative val="0"/>
            <c:bubble3D val="0"/>
            <c:spPr>
              <a:solidFill>
                <a:schemeClr val="bg1">
                  <a:lumMod val="85000"/>
                </a:schemeClr>
              </a:solidFill>
              <a:ln w="19050">
                <a:noFill/>
              </a:ln>
              <a:effectLst/>
            </c:spPr>
            <c:extLst>
              <c:ext xmlns:c16="http://schemas.microsoft.com/office/drawing/2014/chart" uri="{C3380CC4-5D6E-409C-BE32-E72D297353CC}">
                <c16:uniqueId val="{00000003-3361-4CB1-B70D-219F9FB914A5}"/>
              </c:ext>
            </c:extLst>
          </c:dPt>
          <c:dPt>
            <c:idx val="2"/>
            <c:invertIfNegative val="0"/>
            <c:bubble3D val="0"/>
            <c:spPr>
              <a:solidFill>
                <a:schemeClr val="bg1">
                  <a:lumMod val="75000"/>
                </a:schemeClr>
              </a:solidFill>
              <a:ln w="19050">
                <a:noFill/>
              </a:ln>
              <a:effectLst/>
            </c:spPr>
            <c:extLst>
              <c:ext xmlns:c16="http://schemas.microsoft.com/office/drawing/2014/chart" uri="{C3380CC4-5D6E-409C-BE32-E72D297353CC}">
                <c16:uniqueId val="{00000005-3361-4CB1-B70D-219F9FB914A5}"/>
              </c:ext>
            </c:extLst>
          </c:dPt>
          <c:dPt>
            <c:idx val="3"/>
            <c:invertIfNegative val="0"/>
            <c:bubble3D val="0"/>
            <c:spPr>
              <a:solidFill>
                <a:srgbClr val="3BD5B0"/>
              </a:solidFill>
              <a:ln w="19050">
                <a:noFill/>
              </a:ln>
              <a:effectLst/>
            </c:spPr>
            <c:extLst>
              <c:ext xmlns:c16="http://schemas.microsoft.com/office/drawing/2014/chart" uri="{C3380CC4-5D6E-409C-BE32-E72D297353CC}">
                <c16:uniqueId val="{00000007-3361-4CB1-B70D-219F9FB914A5}"/>
              </c:ext>
            </c:extLst>
          </c:dPt>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10</c:v>
                </c:pt>
                <c:pt idx="1">
                  <c:v>20</c:v>
                </c:pt>
                <c:pt idx="2">
                  <c:v>40</c:v>
                </c:pt>
                <c:pt idx="3">
                  <c:v>40</c:v>
                </c:pt>
              </c:numCache>
            </c:numRef>
          </c:val>
          <c:extLst>
            <c:ext xmlns:c16="http://schemas.microsoft.com/office/drawing/2014/chart" uri="{C3380CC4-5D6E-409C-BE32-E72D297353CC}">
              <c16:uniqueId val="{00000008-3361-4CB1-B70D-219F9FB914A5}"/>
            </c:ext>
          </c:extLst>
        </c:ser>
        <c:dLbls>
          <c:showLegendKey val="0"/>
          <c:showVal val="0"/>
          <c:showCatName val="0"/>
          <c:showSerName val="0"/>
          <c:showPercent val="0"/>
          <c:showBubbleSize val="0"/>
        </c:dLbls>
        <c:gapWidth val="100"/>
        <c:axId val="549475480"/>
        <c:axId val="549471216"/>
      </c:barChart>
      <c:catAx>
        <c:axId val="549475480"/>
        <c:scaling>
          <c:orientation val="minMax"/>
        </c:scaling>
        <c:delete val="0"/>
        <c:axPos val="b"/>
        <c:numFmt formatCode="General" sourceLinked="1"/>
        <c:majorTickMark val="none"/>
        <c:minorTickMark val="none"/>
        <c:tickLblPos val="nextTo"/>
        <c:spPr>
          <a:noFill/>
          <a:ln w="25400" cap="flat" cmpd="sng" algn="ctr">
            <a:solidFill>
              <a:schemeClr val="bg1"/>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Bahnschrift Light Condensed" panose="020B0502040204020203" pitchFamily="34" charset="0"/>
                <a:ea typeface="BIZ UDP新ゴ Medium" panose="020B05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l"/>
        <c:numFmt formatCode="General" sourceLinked="1"/>
        <c:majorTickMark val="out"/>
        <c:minorTickMark val="none"/>
        <c:tickLblPos val="nextTo"/>
        <c:crossAx val="549475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solidFill>
              <a:schemeClr val="bg2"/>
            </a:solidFill>
            <a:ln>
              <a:noFill/>
            </a:ln>
          </c:spPr>
          <c:dPt>
            <c:idx val="0"/>
            <c:bubble3D val="0"/>
            <c:spPr>
              <a:solidFill>
                <a:srgbClr val="3BD5B0"/>
              </a:solidFill>
              <a:ln w="19050">
                <a:noFill/>
              </a:ln>
              <a:effectLst/>
            </c:spPr>
            <c:extLst>
              <c:ext xmlns:c16="http://schemas.microsoft.com/office/drawing/2014/chart" uri="{C3380CC4-5D6E-409C-BE32-E72D297353CC}">
                <c16:uniqueId val="{00000001-D590-46D8-BEB5-DAD42DF71D30}"/>
              </c:ext>
            </c:extLst>
          </c:dPt>
          <c:dPt>
            <c:idx val="1"/>
            <c:bubble3D val="0"/>
            <c:spPr>
              <a:solidFill>
                <a:schemeClr val="bg2"/>
              </a:solidFill>
              <a:ln w="19050">
                <a:noFill/>
              </a:ln>
              <a:effectLst/>
            </c:spPr>
            <c:extLst>
              <c:ext xmlns:c16="http://schemas.microsoft.com/office/drawing/2014/chart" uri="{C3380CC4-5D6E-409C-BE32-E72D297353CC}">
                <c16:uniqueId val="{00000003-D590-46D8-BEB5-DAD42DF71D30}"/>
              </c:ext>
            </c:extLst>
          </c:dPt>
          <c:cat>
            <c:numRef>
              <c:f>Sheet1!$A$2:$A$3</c:f>
              <c:numCache>
                <c:formatCode>General</c:formatCode>
                <c:ptCount val="2"/>
              </c:numCache>
            </c:numRef>
          </c:cat>
          <c:val>
            <c:numRef>
              <c:f>Sheet1!$B$2:$B$3</c:f>
              <c:numCache>
                <c:formatCode>General</c:formatCode>
                <c:ptCount val="2"/>
                <c:pt idx="0">
                  <c:v>40</c:v>
                </c:pt>
                <c:pt idx="1">
                  <c:v>60</c:v>
                </c:pt>
              </c:numCache>
            </c:numRef>
          </c:val>
          <c:extLst>
            <c:ext xmlns:c16="http://schemas.microsoft.com/office/drawing/2014/chart" uri="{C3380CC4-5D6E-409C-BE32-E72D297353CC}">
              <c16:uniqueId val="{00000008-D590-46D8-BEB5-DAD42DF71D3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solidFill>
              <a:schemeClr val="bg2"/>
            </a:solidFill>
            <a:ln>
              <a:noFill/>
            </a:ln>
          </c:spPr>
          <c:dPt>
            <c:idx val="0"/>
            <c:bubble3D val="0"/>
            <c:spPr>
              <a:solidFill>
                <a:srgbClr val="3BD5B0"/>
              </a:solidFill>
              <a:ln w="19050">
                <a:noFill/>
              </a:ln>
              <a:effectLst/>
            </c:spPr>
            <c:extLst>
              <c:ext xmlns:c16="http://schemas.microsoft.com/office/drawing/2014/chart" uri="{C3380CC4-5D6E-409C-BE32-E72D297353CC}">
                <c16:uniqueId val="{00000001-EEF5-4842-92D3-EEFF85212C28}"/>
              </c:ext>
            </c:extLst>
          </c:dPt>
          <c:dPt>
            <c:idx val="1"/>
            <c:bubble3D val="0"/>
            <c:spPr>
              <a:solidFill>
                <a:schemeClr val="bg2"/>
              </a:solidFill>
              <a:ln w="19050">
                <a:noFill/>
              </a:ln>
              <a:effectLst/>
            </c:spPr>
            <c:extLst>
              <c:ext xmlns:c16="http://schemas.microsoft.com/office/drawing/2014/chart" uri="{C3380CC4-5D6E-409C-BE32-E72D297353CC}">
                <c16:uniqueId val="{00000003-EEF5-4842-92D3-EEFF85212C28}"/>
              </c:ext>
            </c:extLst>
          </c:dPt>
          <c:cat>
            <c:numRef>
              <c:f>Sheet1!$A$2:$A$3</c:f>
              <c:numCache>
                <c:formatCode>General</c:formatCode>
                <c:ptCount val="2"/>
              </c:numCache>
            </c:num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EEF5-4842-92D3-EEFF85212C2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solidFill>
              <a:schemeClr val="bg2"/>
            </a:solidFill>
            <a:ln>
              <a:noFill/>
            </a:ln>
          </c:spPr>
          <c:dPt>
            <c:idx val="0"/>
            <c:bubble3D val="0"/>
            <c:spPr>
              <a:solidFill>
                <a:srgbClr val="3BD5B0"/>
              </a:solidFill>
              <a:ln w="19050">
                <a:noFill/>
              </a:ln>
              <a:effectLst/>
            </c:spPr>
            <c:extLst>
              <c:ext xmlns:c16="http://schemas.microsoft.com/office/drawing/2014/chart" uri="{C3380CC4-5D6E-409C-BE32-E72D297353CC}">
                <c16:uniqueId val="{00000001-8E8E-4C1B-95A3-6026BDACF25C}"/>
              </c:ext>
            </c:extLst>
          </c:dPt>
          <c:dPt>
            <c:idx val="1"/>
            <c:bubble3D val="0"/>
            <c:spPr>
              <a:solidFill>
                <a:schemeClr val="bg2"/>
              </a:solidFill>
              <a:ln w="19050">
                <a:noFill/>
              </a:ln>
              <a:effectLst/>
            </c:spPr>
            <c:extLst>
              <c:ext xmlns:c16="http://schemas.microsoft.com/office/drawing/2014/chart" uri="{C3380CC4-5D6E-409C-BE32-E72D297353CC}">
                <c16:uniqueId val="{00000003-8E8E-4C1B-95A3-6026BDACF25C}"/>
              </c:ext>
            </c:extLst>
          </c:dPt>
          <c:cat>
            <c:numRef>
              <c:f>Sheet1!$A$2:$A$3</c:f>
              <c:numCache>
                <c:formatCode>General</c:formatCode>
                <c:ptCount val="2"/>
              </c:numCache>
            </c:num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8E8E-4C1B-95A3-6026BDACF25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solidFill>
              <a:srgbClr val="0A86BE"/>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945B-4B50-9132-E79713F399E2}"/>
              </c:ext>
            </c:extLst>
          </c:dPt>
          <c:dPt>
            <c:idx val="1"/>
            <c:bubble3D val="0"/>
            <c:spPr>
              <a:solidFill>
                <a:schemeClr val="accent4"/>
              </a:solidFill>
              <a:ln w="19050">
                <a:noFill/>
              </a:ln>
              <a:effectLst/>
            </c:spPr>
            <c:extLst>
              <c:ext xmlns:c16="http://schemas.microsoft.com/office/drawing/2014/chart" uri="{C3380CC4-5D6E-409C-BE32-E72D297353CC}">
                <c16:uniqueId val="{00000003-945B-4B50-9132-E79713F399E2}"/>
              </c:ext>
            </c:extLst>
          </c:dPt>
          <c:dPt>
            <c:idx val="2"/>
            <c:bubble3D val="0"/>
            <c:spPr>
              <a:solidFill>
                <a:schemeClr val="accent2"/>
              </a:solidFill>
              <a:ln w="19050">
                <a:solidFill>
                  <a:schemeClr val="lt1"/>
                </a:solidFill>
              </a:ln>
              <a:effectLst/>
            </c:spPr>
            <c:extLst>
              <c:ext xmlns:c16="http://schemas.microsoft.com/office/drawing/2014/chart" uri="{C3380CC4-5D6E-409C-BE32-E72D297353CC}">
                <c16:uniqueId val="{00000005-945B-4B50-9132-E79713F399E2}"/>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945B-4B50-9132-E79713F399E2}"/>
              </c:ext>
            </c:extLst>
          </c:dPt>
          <c:dPt>
            <c:idx val="4"/>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9-945B-4B50-9132-E79713F399E2}"/>
              </c:ext>
            </c:extLst>
          </c:dPt>
          <c:cat>
            <c:strRef>
              <c:f>Sheet1!$A$2:$A$6</c:f>
              <c:strCache>
                <c:ptCount val="5"/>
                <c:pt idx="0">
                  <c:v>A</c:v>
                </c:pt>
                <c:pt idx="1">
                  <c:v>B</c:v>
                </c:pt>
                <c:pt idx="2">
                  <c:v>C</c:v>
                </c:pt>
                <c:pt idx="3">
                  <c:v>D</c:v>
                </c:pt>
                <c:pt idx="4">
                  <c:v>E</c:v>
                </c:pt>
              </c:strCache>
            </c:strRef>
          </c:cat>
          <c:val>
            <c:numRef>
              <c:f>Sheet1!$B$2:$B$6</c:f>
              <c:numCache>
                <c:formatCode>General</c:formatCode>
                <c:ptCount val="5"/>
                <c:pt idx="0">
                  <c:v>45</c:v>
                </c:pt>
                <c:pt idx="1">
                  <c:v>20</c:v>
                </c:pt>
                <c:pt idx="2">
                  <c:v>15</c:v>
                </c:pt>
                <c:pt idx="3">
                  <c:v>12</c:v>
                </c:pt>
                <c:pt idx="4">
                  <c:v>8</c:v>
                </c:pt>
              </c:numCache>
            </c:numRef>
          </c:val>
          <c:extLst>
            <c:ext xmlns:c16="http://schemas.microsoft.com/office/drawing/2014/chart" uri="{C3380CC4-5D6E-409C-BE32-E72D297353CC}">
              <c16:uniqueId val="{00000008-945B-4B50-9132-E79713F399E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列1</c:v>
                </c:pt>
              </c:strCache>
            </c:strRef>
          </c:tx>
          <c:spPr>
            <a:solidFill>
              <a:srgbClr val="0A86BE"/>
            </a:solidFill>
            <a:ln w="19050">
              <a:noFill/>
            </a:ln>
            <a:effectLst/>
          </c:spPr>
          <c:invertIfNegative val="0"/>
          <c:dPt>
            <c:idx val="0"/>
            <c:invertIfNegative val="0"/>
            <c:bubble3D val="0"/>
            <c:spPr>
              <a:solidFill>
                <a:schemeClr val="accent3">
                  <a:lumMod val="20000"/>
                  <a:lumOff val="80000"/>
                </a:schemeClr>
              </a:solidFill>
              <a:ln w="19050">
                <a:noFill/>
              </a:ln>
              <a:effectLst/>
            </c:spPr>
            <c:extLst>
              <c:ext xmlns:c16="http://schemas.microsoft.com/office/drawing/2014/chart" uri="{C3380CC4-5D6E-409C-BE32-E72D297353CC}">
                <c16:uniqueId val="{00000001-2F39-42B3-BB70-B883D1C85E11}"/>
              </c:ext>
            </c:extLst>
          </c:dPt>
          <c:dPt>
            <c:idx val="1"/>
            <c:invertIfNegative val="0"/>
            <c:bubble3D val="0"/>
            <c:spPr>
              <a:solidFill>
                <a:schemeClr val="bg1">
                  <a:lumMod val="85000"/>
                </a:schemeClr>
              </a:solidFill>
              <a:ln w="19050">
                <a:noFill/>
              </a:ln>
              <a:effectLst/>
            </c:spPr>
            <c:extLst>
              <c:ext xmlns:c16="http://schemas.microsoft.com/office/drawing/2014/chart" uri="{C3380CC4-5D6E-409C-BE32-E72D297353CC}">
                <c16:uniqueId val="{00000003-2F39-42B3-BB70-B883D1C85E11}"/>
              </c:ext>
            </c:extLst>
          </c:dPt>
          <c:dPt>
            <c:idx val="2"/>
            <c:invertIfNegative val="0"/>
            <c:bubble3D val="0"/>
            <c:spPr>
              <a:solidFill>
                <a:schemeClr val="bg1">
                  <a:lumMod val="75000"/>
                </a:schemeClr>
              </a:solidFill>
              <a:ln w="19050">
                <a:noFill/>
              </a:ln>
              <a:effectLst/>
            </c:spPr>
            <c:extLst>
              <c:ext xmlns:c16="http://schemas.microsoft.com/office/drawing/2014/chart" uri="{C3380CC4-5D6E-409C-BE32-E72D297353CC}">
                <c16:uniqueId val="{00000005-2F39-42B3-BB70-B883D1C85E11}"/>
              </c:ext>
            </c:extLst>
          </c:dPt>
          <c:dPt>
            <c:idx val="3"/>
            <c:invertIfNegative val="0"/>
            <c:bubble3D val="0"/>
            <c:spPr>
              <a:gradFill>
                <a:gsLst>
                  <a:gs pos="0">
                    <a:srgbClr val="3480DC"/>
                  </a:gs>
                  <a:gs pos="100000">
                    <a:schemeClr val="accent4"/>
                  </a:gs>
                </a:gsLst>
                <a:lin ang="5400000" scaled="1"/>
              </a:gradFill>
              <a:ln w="19050">
                <a:noFill/>
              </a:ln>
              <a:effectLst/>
            </c:spPr>
            <c:extLst>
              <c:ext xmlns:c16="http://schemas.microsoft.com/office/drawing/2014/chart" uri="{C3380CC4-5D6E-409C-BE32-E72D297353CC}">
                <c16:uniqueId val="{00000007-2F39-42B3-BB70-B883D1C85E11}"/>
              </c:ext>
            </c:extLst>
          </c:dPt>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10</c:v>
                </c:pt>
                <c:pt idx="1">
                  <c:v>20</c:v>
                </c:pt>
                <c:pt idx="2">
                  <c:v>40</c:v>
                </c:pt>
                <c:pt idx="3">
                  <c:v>60</c:v>
                </c:pt>
              </c:numCache>
            </c:numRef>
          </c:val>
          <c:extLst>
            <c:ext xmlns:c16="http://schemas.microsoft.com/office/drawing/2014/chart" uri="{C3380CC4-5D6E-409C-BE32-E72D297353CC}">
              <c16:uniqueId val="{00000008-2F39-42B3-BB70-B883D1C85E11}"/>
            </c:ext>
          </c:extLst>
        </c:ser>
        <c:dLbls>
          <c:showLegendKey val="0"/>
          <c:showVal val="0"/>
          <c:showCatName val="0"/>
          <c:showSerName val="0"/>
          <c:showPercent val="0"/>
          <c:showBubbleSize val="0"/>
        </c:dLbls>
        <c:gapWidth val="114"/>
        <c:axId val="549475480"/>
        <c:axId val="549471216"/>
      </c:barChart>
      <c:catAx>
        <c:axId val="549475480"/>
        <c:scaling>
          <c:orientation val="minMax"/>
        </c:scaling>
        <c:delete val="0"/>
        <c:axPos val="b"/>
        <c:numFmt formatCode="General" sourceLinked="1"/>
        <c:majorTickMark val="none"/>
        <c:minorTickMark val="none"/>
        <c:tickLblPos val="nextTo"/>
        <c:spPr>
          <a:noFill/>
          <a:ln w="19050" cap="flat" cmpd="sng" algn="ctr">
            <a:solidFill>
              <a:schemeClr val="bg2">
                <a:lumMod val="85000"/>
              </a:schemeClr>
            </a:solidFill>
            <a:round/>
          </a:ln>
          <a:effectLst/>
        </c:spPr>
        <c:txPr>
          <a:bodyPr rot="-60000000" spcFirstLastPara="1" vertOverflow="ellipsis" vert="horz" wrap="square" anchor="ctr" anchorCtr="1"/>
          <a:lstStyle/>
          <a:p>
            <a:pPr>
              <a:defRPr sz="1800" b="0" i="0" u="none" strike="noStrike" kern="1200" baseline="0">
                <a:solidFill>
                  <a:schemeClr val="bg2"/>
                </a:solidFill>
                <a:latin typeface="Bahnschrift" panose="020B0502040204020203" pitchFamily="34" charset="0"/>
                <a:ea typeface="BIZ UDP新ゴ Medium" panose="020B05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l"/>
        <c:numFmt formatCode="General" sourceLinked="1"/>
        <c:majorTickMark val="out"/>
        <c:minorTickMark val="none"/>
        <c:tickLblPos val="nextTo"/>
        <c:crossAx val="549475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列1</c:v>
                </c:pt>
              </c:strCache>
            </c:strRef>
          </c:tx>
          <c:spPr>
            <a:solidFill>
              <a:srgbClr val="0A86BE"/>
            </a:solidFill>
            <a:ln w="19050">
              <a:noFill/>
            </a:ln>
            <a:effectLst/>
          </c:spPr>
          <c:invertIfNegative val="0"/>
          <c:dPt>
            <c:idx val="0"/>
            <c:invertIfNegative val="0"/>
            <c:bubble3D val="0"/>
            <c:spPr>
              <a:solidFill>
                <a:schemeClr val="bg1">
                  <a:lumMod val="75000"/>
                  <a:alpha val="30000"/>
                </a:schemeClr>
              </a:solidFill>
              <a:ln w="19050">
                <a:noFill/>
              </a:ln>
              <a:effectLst/>
            </c:spPr>
            <c:extLst>
              <c:ext xmlns:c16="http://schemas.microsoft.com/office/drawing/2014/chart" uri="{C3380CC4-5D6E-409C-BE32-E72D297353CC}">
                <c16:uniqueId val="{00000001-0B2D-418E-BCCD-1F0AEA9B0AD1}"/>
              </c:ext>
            </c:extLst>
          </c:dPt>
          <c:dPt>
            <c:idx val="1"/>
            <c:invertIfNegative val="0"/>
            <c:bubble3D val="0"/>
            <c:spPr>
              <a:solidFill>
                <a:schemeClr val="bg1">
                  <a:lumMod val="75000"/>
                  <a:alpha val="50000"/>
                </a:schemeClr>
              </a:solidFill>
              <a:ln w="19050">
                <a:noFill/>
              </a:ln>
              <a:effectLst/>
            </c:spPr>
            <c:extLst>
              <c:ext xmlns:c16="http://schemas.microsoft.com/office/drawing/2014/chart" uri="{C3380CC4-5D6E-409C-BE32-E72D297353CC}">
                <c16:uniqueId val="{00000003-0B2D-418E-BCCD-1F0AEA9B0AD1}"/>
              </c:ext>
            </c:extLst>
          </c:dPt>
          <c:dPt>
            <c:idx val="2"/>
            <c:invertIfNegative val="0"/>
            <c:bubble3D val="0"/>
            <c:spPr>
              <a:solidFill>
                <a:schemeClr val="bg1">
                  <a:lumMod val="75000"/>
                  <a:alpha val="70000"/>
                </a:schemeClr>
              </a:solidFill>
              <a:ln w="19050">
                <a:noFill/>
              </a:ln>
              <a:effectLst/>
            </c:spPr>
            <c:extLst>
              <c:ext xmlns:c16="http://schemas.microsoft.com/office/drawing/2014/chart" uri="{C3380CC4-5D6E-409C-BE32-E72D297353CC}">
                <c16:uniqueId val="{00000005-0B2D-418E-BCCD-1F0AEA9B0AD1}"/>
              </c:ext>
            </c:extLst>
          </c:dPt>
          <c:dPt>
            <c:idx val="3"/>
            <c:invertIfNegative val="0"/>
            <c:bubble3D val="0"/>
            <c:spPr>
              <a:solidFill>
                <a:srgbClr val="3BD5B0"/>
              </a:solidFill>
              <a:ln w="19050">
                <a:noFill/>
              </a:ln>
              <a:effectLst/>
            </c:spPr>
            <c:extLst>
              <c:ext xmlns:c16="http://schemas.microsoft.com/office/drawing/2014/chart" uri="{C3380CC4-5D6E-409C-BE32-E72D297353CC}">
                <c16:uniqueId val="{00000007-0B2D-418E-BCCD-1F0AEA9B0AD1}"/>
              </c:ext>
            </c:extLst>
          </c:dPt>
          <c:cat>
            <c:numRef>
              <c:f>Sheet1!$A$2:$A$5</c:f>
              <c:numCache>
                <c:formatCode>General</c:formatCode>
                <c:ptCount val="4"/>
                <c:pt idx="0">
                  <c:v>2013</c:v>
                </c:pt>
                <c:pt idx="1">
                  <c:v>2015</c:v>
                </c:pt>
                <c:pt idx="2">
                  <c:v>2017</c:v>
                </c:pt>
                <c:pt idx="3">
                  <c:v>2019</c:v>
                </c:pt>
              </c:numCache>
            </c:numRef>
          </c:cat>
          <c:val>
            <c:numRef>
              <c:f>Sheet1!$B$2:$B$5</c:f>
              <c:numCache>
                <c:formatCode>General</c:formatCode>
                <c:ptCount val="4"/>
                <c:pt idx="0">
                  <c:v>10</c:v>
                </c:pt>
                <c:pt idx="1">
                  <c:v>20</c:v>
                </c:pt>
                <c:pt idx="2">
                  <c:v>40</c:v>
                </c:pt>
                <c:pt idx="3">
                  <c:v>60</c:v>
                </c:pt>
              </c:numCache>
            </c:numRef>
          </c:val>
          <c:extLst>
            <c:ext xmlns:c16="http://schemas.microsoft.com/office/drawing/2014/chart" uri="{C3380CC4-5D6E-409C-BE32-E72D297353CC}">
              <c16:uniqueId val="{00000008-0B2D-418E-BCCD-1F0AEA9B0AD1}"/>
            </c:ext>
          </c:extLst>
        </c:ser>
        <c:dLbls>
          <c:showLegendKey val="0"/>
          <c:showVal val="0"/>
          <c:showCatName val="0"/>
          <c:showSerName val="0"/>
          <c:showPercent val="0"/>
          <c:showBubbleSize val="0"/>
        </c:dLbls>
        <c:gapWidth val="0"/>
        <c:axId val="549475480"/>
        <c:axId val="549471216"/>
      </c:barChart>
      <c:catAx>
        <c:axId val="549475480"/>
        <c:scaling>
          <c:orientation val="minMax"/>
        </c:scaling>
        <c:delete val="0"/>
        <c:axPos val="b"/>
        <c:numFmt formatCode="General" sourceLinked="1"/>
        <c:majorTickMark val="none"/>
        <c:minorTickMark val="none"/>
        <c:tickLblPos val="nextTo"/>
        <c:spPr>
          <a:noFill/>
          <a:ln w="15875" cap="flat" cmpd="sng" algn="ctr">
            <a:solidFill>
              <a:schemeClr val="tx2">
                <a:lumMod val="10000"/>
                <a:lumOff val="90000"/>
              </a:schemeClr>
            </a:solidFill>
            <a:round/>
          </a:ln>
          <a:effectLst/>
        </c:spPr>
        <c:txPr>
          <a:bodyPr rot="-60000000" spcFirstLastPara="1" vertOverflow="ellipsis" vert="horz" wrap="square" anchor="ctr" anchorCtr="1"/>
          <a:lstStyle/>
          <a:p>
            <a:pPr>
              <a:defRPr sz="1400" b="0" i="0" u="none" strike="noStrike" kern="1200" baseline="0">
                <a:solidFill>
                  <a:schemeClr val="bg2"/>
                </a:solidFill>
                <a:latin typeface="Bahnschrift" panose="020B0502040204020203" pitchFamily="34" charset="0"/>
                <a:ea typeface="BIZ UDP新ゴ Medium" panose="020B05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l"/>
        <c:numFmt formatCode="General" sourceLinked="1"/>
        <c:majorTickMark val="out"/>
        <c:minorTickMark val="none"/>
        <c:tickLblPos val="nextTo"/>
        <c:crossAx val="549475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371125891973419"/>
          <c:y val="0"/>
          <c:w val="0.64810330961556228"/>
          <c:h val="0.9338922599998013"/>
        </c:manualLayout>
      </c:layout>
      <c:barChart>
        <c:barDir val="bar"/>
        <c:grouping val="clustered"/>
        <c:varyColors val="0"/>
        <c:ser>
          <c:idx val="0"/>
          <c:order val="0"/>
          <c:tx>
            <c:strRef>
              <c:f>Sheet1!$B$1</c:f>
              <c:strCache>
                <c:ptCount val="1"/>
                <c:pt idx="0">
                  <c:v>列1</c:v>
                </c:pt>
              </c:strCache>
            </c:strRef>
          </c:tx>
          <c:spPr>
            <a:solidFill>
              <a:srgbClr val="3480DC"/>
            </a:solidFill>
            <a:ln w="19050">
              <a:noFill/>
            </a:ln>
            <a:effectLst/>
          </c:spPr>
          <c:invertIfNegative val="0"/>
          <c:dPt>
            <c:idx val="0"/>
            <c:invertIfNegative val="0"/>
            <c:bubble3D val="0"/>
            <c:spPr>
              <a:gradFill>
                <a:gsLst>
                  <a:gs pos="100000">
                    <a:schemeClr val="tx1">
                      <a:lumMod val="60000"/>
                      <a:lumOff val="40000"/>
                      <a:alpha val="69000"/>
                    </a:schemeClr>
                  </a:gs>
                  <a:gs pos="0">
                    <a:schemeClr val="tx1">
                      <a:lumMod val="60000"/>
                      <a:lumOff val="40000"/>
                      <a:alpha val="0"/>
                    </a:schemeClr>
                  </a:gs>
                </a:gsLst>
                <a:lin ang="0" scaled="0"/>
              </a:gradFill>
              <a:ln w="19050">
                <a:noFill/>
              </a:ln>
              <a:effectLst/>
            </c:spPr>
            <c:extLst>
              <c:ext xmlns:c16="http://schemas.microsoft.com/office/drawing/2014/chart" uri="{C3380CC4-5D6E-409C-BE32-E72D297353CC}">
                <c16:uniqueId val="{00000001-8462-41A4-8235-687264DCAE7B}"/>
              </c:ext>
            </c:extLst>
          </c:dPt>
          <c:dPt>
            <c:idx val="1"/>
            <c:invertIfNegative val="0"/>
            <c:bubble3D val="0"/>
            <c:spPr>
              <a:gradFill>
                <a:gsLst>
                  <a:gs pos="100000">
                    <a:schemeClr val="tx1">
                      <a:lumMod val="60000"/>
                      <a:lumOff val="40000"/>
                      <a:alpha val="59000"/>
                    </a:schemeClr>
                  </a:gs>
                  <a:gs pos="0">
                    <a:schemeClr val="tx1">
                      <a:lumMod val="60000"/>
                      <a:lumOff val="40000"/>
                      <a:alpha val="0"/>
                    </a:schemeClr>
                  </a:gs>
                </a:gsLst>
                <a:lin ang="0" scaled="0"/>
              </a:gradFill>
              <a:ln w="19050">
                <a:noFill/>
              </a:ln>
              <a:effectLst/>
            </c:spPr>
            <c:extLst>
              <c:ext xmlns:c16="http://schemas.microsoft.com/office/drawing/2014/chart" uri="{C3380CC4-5D6E-409C-BE32-E72D297353CC}">
                <c16:uniqueId val="{00000003-8462-41A4-8235-687264DCAE7B}"/>
              </c:ext>
            </c:extLst>
          </c:dPt>
          <c:dPt>
            <c:idx val="2"/>
            <c:invertIfNegative val="0"/>
            <c:bubble3D val="0"/>
            <c:spPr>
              <a:gradFill>
                <a:gsLst>
                  <a:gs pos="100000">
                    <a:schemeClr val="tx1">
                      <a:lumMod val="60000"/>
                      <a:lumOff val="40000"/>
                      <a:alpha val="89000"/>
                    </a:schemeClr>
                  </a:gs>
                  <a:gs pos="0">
                    <a:schemeClr val="tx1">
                      <a:lumMod val="60000"/>
                      <a:lumOff val="40000"/>
                      <a:alpha val="0"/>
                    </a:schemeClr>
                  </a:gs>
                </a:gsLst>
                <a:lin ang="0" scaled="0"/>
              </a:gradFill>
              <a:ln w="19050">
                <a:noFill/>
              </a:ln>
              <a:effectLst/>
            </c:spPr>
            <c:extLst>
              <c:ext xmlns:c16="http://schemas.microsoft.com/office/drawing/2014/chart" uri="{C3380CC4-5D6E-409C-BE32-E72D297353CC}">
                <c16:uniqueId val="{00000005-8462-41A4-8235-687264DCAE7B}"/>
              </c:ext>
            </c:extLst>
          </c:dPt>
          <c:dPt>
            <c:idx val="3"/>
            <c:invertIfNegative val="0"/>
            <c:bubble3D val="0"/>
            <c:spPr>
              <a:gradFill>
                <a:gsLst>
                  <a:gs pos="100000">
                    <a:schemeClr val="tx1">
                      <a:lumMod val="60000"/>
                      <a:lumOff val="40000"/>
                    </a:schemeClr>
                  </a:gs>
                  <a:gs pos="0">
                    <a:schemeClr val="tx1">
                      <a:lumMod val="60000"/>
                      <a:lumOff val="40000"/>
                      <a:alpha val="0"/>
                    </a:schemeClr>
                  </a:gs>
                </a:gsLst>
                <a:lin ang="0" scaled="0"/>
              </a:gradFill>
              <a:ln w="19050">
                <a:noFill/>
              </a:ln>
              <a:effectLst/>
            </c:spPr>
            <c:extLst>
              <c:ext xmlns:c16="http://schemas.microsoft.com/office/drawing/2014/chart" uri="{C3380CC4-5D6E-409C-BE32-E72D297353CC}">
                <c16:uniqueId val="{00000007-8462-41A4-8235-687264DCAE7B}"/>
              </c:ext>
            </c:extLst>
          </c:dPt>
          <c:dPt>
            <c:idx val="4"/>
            <c:invertIfNegative val="0"/>
            <c:bubble3D val="0"/>
            <c:spPr>
              <a:gradFill>
                <a:gsLst>
                  <a:gs pos="100000">
                    <a:schemeClr val="accent2"/>
                  </a:gs>
                  <a:gs pos="0">
                    <a:schemeClr val="accent2">
                      <a:alpha val="0"/>
                    </a:schemeClr>
                  </a:gs>
                </a:gsLst>
                <a:lin ang="0" scaled="0"/>
              </a:gradFill>
              <a:ln w="19050">
                <a:noFill/>
              </a:ln>
              <a:effectLst/>
            </c:spPr>
            <c:extLst>
              <c:ext xmlns:c16="http://schemas.microsoft.com/office/drawing/2014/chart" uri="{C3380CC4-5D6E-409C-BE32-E72D297353CC}">
                <c16:uniqueId val="{00000009-776D-4EAA-99DD-257E7836F1A6}"/>
              </c:ext>
            </c:extLst>
          </c:dPt>
          <c:cat>
            <c:strRef>
              <c:f>Sheet1!$A$2:$A$6</c:f>
              <c:strCache>
                <c:ptCount val="5"/>
                <c:pt idx="0">
                  <c:v>ブローシャ / ポスター</c:v>
                </c:pt>
                <c:pt idx="1">
                  <c:v>プレゼンテーション / 展示会</c:v>
                </c:pt>
                <c:pt idx="2">
                  <c:v>Webサイト / ランディングページ</c:v>
                </c:pt>
                <c:pt idx="3">
                  <c:v>SNS上でのキャンペーン</c:v>
                </c:pt>
                <c:pt idx="4">
                  <c:v>プロモーションビデオ / 動画コンテンツ</c:v>
                </c:pt>
              </c:strCache>
            </c:strRef>
          </c:cat>
          <c:val>
            <c:numRef>
              <c:f>Sheet1!$B$2:$B$6</c:f>
              <c:numCache>
                <c:formatCode>General</c:formatCode>
                <c:ptCount val="5"/>
                <c:pt idx="0">
                  <c:v>85</c:v>
                </c:pt>
                <c:pt idx="1">
                  <c:v>162</c:v>
                </c:pt>
                <c:pt idx="2">
                  <c:v>340</c:v>
                </c:pt>
                <c:pt idx="3">
                  <c:v>650</c:v>
                </c:pt>
                <c:pt idx="4">
                  <c:v>1540</c:v>
                </c:pt>
              </c:numCache>
            </c:numRef>
          </c:val>
          <c:extLst>
            <c:ext xmlns:c16="http://schemas.microsoft.com/office/drawing/2014/chart" uri="{C3380CC4-5D6E-409C-BE32-E72D297353CC}">
              <c16:uniqueId val="{00000008-8462-41A4-8235-687264DCAE7B}"/>
            </c:ext>
          </c:extLst>
        </c:ser>
        <c:dLbls>
          <c:showLegendKey val="0"/>
          <c:showVal val="0"/>
          <c:showCatName val="0"/>
          <c:showSerName val="0"/>
          <c:showPercent val="0"/>
          <c:showBubbleSize val="0"/>
        </c:dLbls>
        <c:gapWidth val="97"/>
        <c:axId val="549475480"/>
        <c:axId val="549471216"/>
      </c:barChart>
      <c:catAx>
        <c:axId val="549475480"/>
        <c:scaling>
          <c:orientation val="minMax"/>
        </c:scaling>
        <c:delete val="0"/>
        <c:axPos val="l"/>
        <c:numFmt formatCode="General" sourceLinked="1"/>
        <c:majorTickMark val="none"/>
        <c:minorTickMark val="none"/>
        <c:tickLblPos val="nextTo"/>
        <c:spPr>
          <a:noFill/>
          <a:ln w="19050" cap="flat" cmpd="sng" algn="ctr">
            <a:solidFill>
              <a:schemeClr val="bg2">
                <a:lumMod val="75000"/>
              </a:schemeClr>
            </a:solidFill>
            <a:round/>
          </a:ln>
          <a:effectLst/>
        </c:spPr>
        <c:txPr>
          <a:bodyPr rot="-60000000" spcFirstLastPara="1" vertOverflow="ellipsis" vert="horz" wrap="square" anchor="ctr" anchorCtr="1"/>
          <a:lstStyle/>
          <a:p>
            <a:pPr>
              <a:defRPr sz="1400" b="1" i="0" u="none" strike="noStrike" kern="1200" baseline="0">
                <a:solidFill>
                  <a:schemeClr val="tx2">
                    <a:lumMod val="25000"/>
                    <a:lumOff val="75000"/>
                  </a:schemeClr>
                </a:solidFill>
                <a:latin typeface="游ゴシック" panose="020B0400000000000000" pitchFamily="50" charset="-128"/>
                <a:ea typeface="游ゴシック" panose="020B04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b"/>
        <c:numFmt formatCode="General" sourceLinked="1"/>
        <c:majorTickMark val="out"/>
        <c:minorTickMark val="none"/>
        <c:tickLblPos val="nextTo"/>
        <c:crossAx val="549475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973802061877338E-2"/>
          <c:y val="2.8307305304496991E-2"/>
          <c:w val="0.95682660395965247"/>
          <c:h val="0.89944522799889204"/>
        </c:manualLayout>
      </c:layout>
      <c:areaChart>
        <c:grouping val="standard"/>
        <c:varyColors val="0"/>
        <c:ser>
          <c:idx val="0"/>
          <c:order val="0"/>
          <c:tx>
            <c:strRef>
              <c:f>Sheet1!$B$1</c:f>
              <c:strCache>
                <c:ptCount val="1"/>
                <c:pt idx="0">
                  <c:v>列1</c:v>
                </c:pt>
              </c:strCache>
            </c:strRef>
          </c:tx>
          <c:spPr>
            <a:gradFill>
              <a:gsLst>
                <a:gs pos="70000">
                  <a:schemeClr val="accent5">
                    <a:lumMod val="75000"/>
                    <a:alpha val="0"/>
                  </a:schemeClr>
                </a:gs>
                <a:gs pos="0">
                  <a:schemeClr val="accent5">
                    <a:lumMod val="75000"/>
                  </a:schemeClr>
                </a:gs>
              </a:gsLst>
              <a:lin ang="4800000" scaled="0"/>
            </a:gradFill>
            <a:ln w="19050">
              <a:noFill/>
            </a:ln>
            <a:effectLst/>
          </c:spPr>
          <c:dPt>
            <c:idx val="0"/>
            <c:bubble3D val="0"/>
            <c:spPr>
              <a:gradFill>
                <a:gsLst>
                  <a:gs pos="70000">
                    <a:schemeClr val="accent5">
                      <a:lumMod val="75000"/>
                      <a:alpha val="0"/>
                    </a:schemeClr>
                  </a:gs>
                  <a:gs pos="0">
                    <a:schemeClr val="accent5">
                      <a:lumMod val="75000"/>
                    </a:schemeClr>
                  </a:gs>
                </a:gsLst>
                <a:lin ang="4800000" scaled="0"/>
              </a:gradFill>
              <a:ln w="28575" cap="rnd">
                <a:noFill/>
                <a:round/>
              </a:ln>
              <a:effectLst/>
            </c:spPr>
            <c:extLst>
              <c:ext xmlns:c16="http://schemas.microsoft.com/office/drawing/2014/chart" uri="{C3380CC4-5D6E-409C-BE32-E72D297353CC}">
                <c16:uniqueId val="{00000001-2F39-42B3-BB70-B883D1C85E11}"/>
              </c:ext>
            </c:extLst>
          </c:dPt>
          <c:dPt>
            <c:idx val="1"/>
            <c:bubble3D val="0"/>
            <c:spPr>
              <a:gradFill>
                <a:gsLst>
                  <a:gs pos="70000">
                    <a:schemeClr val="accent5">
                      <a:lumMod val="75000"/>
                      <a:alpha val="0"/>
                    </a:schemeClr>
                  </a:gs>
                  <a:gs pos="0">
                    <a:schemeClr val="accent5">
                      <a:lumMod val="75000"/>
                    </a:schemeClr>
                  </a:gs>
                </a:gsLst>
                <a:lin ang="4800000" scaled="0"/>
              </a:gradFill>
              <a:ln w="28575" cap="rnd">
                <a:noFill/>
                <a:round/>
              </a:ln>
              <a:effectLst/>
            </c:spPr>
            <c:extLst>
              <c:ext xmlns:c16="http://schemas.microsoft.com/office/drawing/2014/chart" uri="{C3380CC4-5D6E-409C-BE32-E72D297353CC}">
                <c16:uniqueId val="{00000003-2F39-42B3-BB70-B883D1C85E11}"/>
              </c:ext>
            </c:extLst>
          </c:dPt>
          <c:dPt>
            <c:idx val="2"/>
            <c:bubble3D val="0"/>
            <c:spPr>
              <a:gradFill>
                <a:gsLst>
                  <a:gs pos="70000">
                    <a:schemeClr val="accent5">
                      <a:lumMod val="75000"/>
                      <a:alpha val="0"/>
                    </a:schemeClr>
                  </a:gs>
                  <a:gs pos="0">
                    <a:schemeClr val="accent5">
                      <a:lumMod val="75000"/>
                    </a:schemeClr>
                  </a:gs>
                </a:gsLst>
                <a:lin ang="4800000" scaled="0"/>
              </a:gradFill>
              <a:ln w="28575" cap="rnd">
                <a:noFill/>
                <a:round/>
              </a:ln>
              <a:effectLst/>
            </c:spPr>
            <c:extLst>
              <c:ext xmlns:c16="http://schemas.microsoft.com/office/drawing/2014/chart" uri="{C3380CC4-5D6E-409C-BE32-E72D297353CC}">
                <c16:uniqueId val="{00000005-2F39-42B3-BB70-B883D1C85E11}"/>
              </c:ext>
            </c:extLst>
          </c:dPt>
          <c:dPt>
            <c:idx val="3"/>
            <c:bubble3D val="0"/>
            <c:spPr>
              <a:gradFill>
                <a:gsLst>
                  <a:gs pos="70000">
                    <a:schemeClr val="accent5">
                      <a:lumMod val="75000"/>
                      <a:alpha val="0"/>
                    </a:schemeClr>
                  </a:gs>
                  <a:gs pos="0">
                    <a:schemeClr val="accent5">
                      <a:lumMod val="75000"/>
                    </a:schemeClr>
                  </a:gs>
                </a:gsLst>
                <a:lin ang="4800000" scaled="0"/>
              </a:gradFill>
              <a:ln w="28575" cap="rnd">
                <a:noFill/>
                <a:round/>
              </a:ln>
              <a:effectLst/>
            </c:spPr>
            <c:extLst>
              <c:ext xmlns:c16="http://schemas.microsoft.com/office/drawing/2014/chart" uri="{C3380CC4-5D6E-409C-BE32-E72D297353CC}">
                <c16:uniqueId val="{00000007-2F39-42B3-BB70-B883D1C85E11}"/>
              </c:ext>
            </c:extLst>
          </c:dPt>
          <c:cat>
            <c:numRef>
              <c:f>Sheet1!$A$2:$A$9</c:f>
              <c:numCache>
                <c:formatCode>General</c:formatCode>
                <c:ptCount val="8"/>
                <c:pt idx="0">
                  <c:v>2018</c:v>
                </c:pt>
                <c:pt idx="1">
                  <c:v>2019</c:v>
                </c:pt>
                <c:pt idx="2">
                  <c:v>2020</c:v>
                </c:pt>
                <c:pt idx="3">
                  <c:v>2021</c:v>
                </c:pt>
                <c:pt idx="4">
                  <c:v>2022</c:v>
                </c:pt>
                <c:pt idx="5">
                  <c:v>2023</c:v>
                </c:pt>
                <c:pt idx="6">
                  <c:v>2024</c:v>
                </c:pt>
                <c:pt idx="7">
                  <c:v>2025</c:v>
                </c:pt>
              </c:numCache>
            </c:numRef>
          </c:cat>
          <c:val>
            <c:numRef>
              <c:f>Sheet1!$B$2:$B$9</c:f>
              <c:numCache>
                <c:formatCode>General</c:formatCode>
                <c:ptCount val="8"/>
                <c:pt idx="0">
                  <c:v>84510</c:v>
                </c:pt>
                <c:pt idx="1">
                  <c:v>99878</c:v>
                </c:pt>
                <c:pt idx="2">
                  <c:v>94548</c:v>
                </c:pt>
                <c:pt idx="3">
                  <c:v>115154</c:v>
                </c:pt>
                <c:pt idx="4">
                  <c:v>154877</c:v>
                </c:pt>
                <c:pt idx="5">
                  <c:v>188841</c:v>
                </c:pt>
                <c:pt idx="6">
                  <c:v>215488</c:v>
                </c:pt>
                <c:pt idx="7">
                  <c:v>188411</c:v>
                </c:pt>
              </c:numCache>
            </c:numRef>
          </c:val>
          <c:extLst>
            <c:ext xmlns:c16="http://schemas.microsoft.com/office/drawing/2014/chart" uri="{C3380CC4-5D6E-409C-BE32-E72D297353CC}">
              <c16:uniqueId val="{00000008-2F39-42B3-BB70-B883D1C85E11}"/>
            </c:ext>
          </c:extLst>
        </c:ser>
        <c:ser>
          <c:idx val="1"/>
          <c:order val="1"/>
          <c:tx>
            <c:strRef>
              <c:f>Sheet1!$C$1</c:f>
              <c:strCache>
                <c:ptCount val="1"/>
                <c:pt idx="0">
                  <c:v>列2</c:v>
                </c:pt>
              </c:strCache>
            </c:strRef>
          </c:tx>
          <c:spPr>
            <a:gradFill>
              <a:gsLst>
                <a:gs pos="79000">
                  <a:schemeClr val="bg2">
                    <a:alpha val="0"/>
                  </a:schemeClr>
                </a:gs>
                <a:gs pos="0">
                  <a:schemeClr val="bg2"/>
                </a:gs>
              </a:gsLst>
              <a:lin ang="5100000" scaled="0"/>
            </a:gradFill>
            <a:ln w="25400">
              <a:noFill/>
            </a:ln>
            <a:effectLst/>
          </c:spPr>
          <c:cat>
            <c:numRef>
              <c:f>Sheet1!$A$2:$A$9</c:f>
              <c:numCache>
                <c:formatCode>General</c:formatCode>
                <c:ptCount val="8"/>
                <c:pt idx="0">
                  <c:v>2018</c:v>
                </c:pt>
                <c:pt idx="1">
                  <c:v>2019</c:v>
                </c:pt>
                <c:pt idx="2">
                  <c:v>2020</c:v>
                </c:pt>
                <c:pt idx="3">
                  <c:v>2021</c:v>
                </c:pt>
                <c:pt idx="4">
                  <c:v>2022</c:v>
                </c:pt>
                <c:pt idx="5">
                  <c:v>2023</c:v>
                </c:pt>
                <c:pt idx="6">
                  <c:v>2024</c:v>
                </c:pt>
                <c:pt idx="7">
                  <c:v>2025</c:v>
                </c:pt>
              </c:numCache>
            </c:numRef>
          </c:cat>
          <c:val>
            <c:numRef>
              <c:f>Sheet1!$C$2:$C$9</c:f>
              <c:numCache>
                <c:formatCode>General</c:formatCode>
                <c:ptCount val="8"/>
                <c:pt idx="0">
                  <c:v>65120</c:v>
                </c:pt>
                <c:pt idx="1">
                  <c:v>75130</c:v>
                </c:pt>
                <c:pt idx="2">
                  <c:v>84510</c:v>
                </c:pt>
                <c:pt idx="3">
                  <c:v>78451</c:v>
                </c:pt>
                <c:pt idx="4">
                  <c:v>85456</c:v>
                </c:pt>
                <c:pt idx="5">
                  <c:v>124564</c:v>
                </c:pt>
                <c:pt idx="6">
                  <c:v>134548</c:v>
                </c:pt>
                <c:pt idx="7">
                  <c:v>154841</c:v>
                </c:pt>
              </c:numCache>
            </c:numRef>
          </c:val>
          <c:extLst>
            <c:ext xmlns:c16="http://schemas.microsoft.com/office/drawing/2014/chart" uri="{C3380CC4-5D6E-409C-BE32-E72D297353CC}">
              <c16:uniqueId val="{00000008-C852-4163-90A9-0016CA57029B}"/>
            </c:ext>
          </c:extLst>
        </c:ser>
        <c:ser>
          <c:idx val="2"/>
          <c:order val="2"/>
          <c:tx>
            <c:strRef>
              <c:f>Sheet1!$D$1</c:f>
              <c:strCache>
                <c:ptCount val="1"/>
                <c:pt idx="0">
                  <c:v>列3</c:v>
                </c:pt>
              </c:strCache>
            </c:strRef>
          </c:tx>
          <c:spPr>
            <a:gradFill>
              <a:gsLst>
                <a:gs pos="100000">
                  <a:schemeClr val="accent4">
                    <a:alpha val="0"/>
                  </a:schemeClr>
                </a:gs>
                <a:gs pos="0">
                  <a:schemeClr val="accent4"/>
                </a:gs>
              </a:gsLst>
              <a:lin ang="5100000" scaled="0"/>
            </a:gradFill>
            <a:ln w="25400">
              <a:noFill/>
            </a:ln>
            <a:effectLst/>
          </c:spPr>
          <c:cat>
            <c:numRef>
              <c:f>Sheet1!$A$2:$A$9</c:f>
              <c:numCache>
                <c:formatCode>General</c:formatCode>
                <c:ptCount val="8"/>
                <c:pt idx="0">
                  <c:v>2018</c:v>
                </c:pt>
                <c:pt idx="1">
                  <c:v>2019</c:v>
                </c:pt>
                <c:pt idx="2">
                  <c:v>2020</c:v>
                </c:pt>
                <c:pt idx="3">
                  <c:v>2021</c:v>
                </c:pt>
                <c:pt idx="4">
                  <c:v>2022</c:v>
                </c:pt>
                <c:pt idx="5">
                  <c:v>2023</c:v>
                </c:pt>
                <c:pt idx="6">
                  <c:v>2024</c:v>
                </c:pt>
                <c:pt idx="7">
                  <c:v>2025</c:v>
                </c:pt>
              </c:numCache>
            </c:numRef>
          </c:cat>
          <c:val>
            <c:numRef>
              <c:f>Sheet1!$D$2:$D$9</c:f>
              <c:numCache>
                <c:formatCode>General</c:formatCode>
                <c:ptCount val="8"/>
                <c:pt idx="0">
                  <c:v>11545</c:v>
                </c:pt>
                <c:pt idx="1">
                  <c:v>22454</c:v>
                </c:pt>
                <c:pt idx="2">
                  <c:v>21155</c:v>
                </c:pt>
                <c:pt idx="3">
                  <c:v>34578</c:v>
                </c:pt>
                <c:pt idx="4">
                  <c:v>48123</c:v>
                </c:pt>
                <c:pt idx="5">
                  <c:v>54811</c:v>
                </c:pt>
                <c:pt idx="6">
                  <c:v>45487</c:v>
                </c:pt>
                <c:pt idx="7">
                  <c:v>65487</c:v>
                </c:pt>
              </c:numCache>
            </c:numRef>
          </c:val>
          <c:extLst>
            <c:ext xmlns:c16="http://schemas.microsoft.com/office/drawing/2014/chart" uri="{C3380CC4-5D6E-409C-BE32-E72D297353CC}">
              <c16:uniqueId val="{00000009-C852-4163-90A9-0016CA57029B}"/>
            </c:ext>
          </c:extLst>
        </c:ser>
        <c:dLbls>
          <c:showLegendKey val="0"/>
          <c:showVal val="0"/>
          <c:showCatName val="0"/>
          <c:showSerName val="0"/>
          <c:showPercent val="0"/>
          <c:showBubbleSize val="0"/>
        </c:dLbls>
        <c:axId val="549475480"/>
        <c:axId val="549471216"/>
      </c:areaChart>
      <c:catAx>
        <c:axId val="549475480"/>
        <c:scaling>
          <c:orientation val="minMax"/>
        </c:scaling>
        <c:delete val="0"/>
        <c:axPos val="b"/>
        <c:numFmt formatCode="General" sourceLinked="1"/>
        <c:majorTickMark val="none"/>
        <c:minorTickMark val="none"/>
        <c:tickLblPos val="nextTo"/>
        <c:spPr>
          <a:noFill/>
          <a:ln w="25400" cap="flat" cmpd="sng" algn="ctr">
            <a:solidFill>
              <a:schemeClr val="bg2">
                <a:lumMod val="95000"/>
              </a:schemeClr>
            </a:solidFill>
            <a:round/>
          </a:ln>
          <a:effectLst/>
        </c:spPr>
        <c:txPr>
          <a:bodyPr rot="-60000000" spcFirstLastPara="1" vertOverflow="ellipsis" vert="horz" wrap="square" anchor="ctr" anchorCtr="1"/>
          <a:lstStyle/>
          <a:p>
            <a:pPr>
              <a:defRPr sz="1200" b="0" i="0" u="none" strike="noStrike" kern="1200" baseline="0">
                <a:solidFill>
                  <a:schemeClr val="bg2">
                    <a:lumMod val="95000"/>
                  </a:schemeClr>
                </a:solidFill>
                <a:latin typeface="Bahnschrift" panose="020B0502040204020203" pitchFamily="34" charset="0"/>
                <a:ea typeface="BIZ UDP新ゴ Medium" panose="020B0500000000000000" pitchFamily="50" charset="-128"/>
                <a:cs typeface="+mn-cs"/>
              </a:defRPr>
            </a:pPr>
            <a:endParaRPr lang="ja-JP"/>
          </a:p>
        </c:txPr>
        <c:crossAx val="549471216"/>
        <c:crosses val="autoZero"/>
        <c:auto val="1"/>
        <c:lblAlgn val="ctr"/>
        <c:lblOffset val="100"/>
        <c:noMultiLvlLbl val="0"/>
      </c:catAx>
      <c:valAx>
        <c:axId val="549471216"/>
        <c:scaling>
          <c:orientation val="minMax"/>
        </c:scaling>
        <c:delete val="1"/>
        <c:axPos val="l"/>
        <c:numFmt formatCode="General" sourceLinked="1"/>
        <c:majorTickMark val="out"/>
        <c:minorTickMark val="none"/>
        <c:tickLblPos val="nextTo"/>
        <c:crossAx val="5494754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BIZ UDP新ゴ Medium" panose="020B0500000000000000" pitchFamily="50" charset="-128"/>
          <a:ea typeface="BIZ UDP新ゴ Medium" panose="020B0500000000000000" pitchFamily="50" charset="-128"/>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1B862-1E04-2218-26C3-FB3FB313CC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C7F3370-D80A-BA42-47F6-F48F415FF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9BA244B-C008-D27D-9322-4583BB72FE63}"/>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DFDE90DD-9DC1-FBFC-B834-62CDA3A1EF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33A769-5DB5-6375-44F8-1668A3D60D41}"/>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399666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DF1378-1E0B-61B1-A453-0D7B323526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36FC6A-BDF8-CDEF-A8CF-154E329A92A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A4FBE3-7AE7-FA69-D627-E12B45D4B4B5}"/>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A168C4FD-D475-6CC2-B28D-0AF5B33624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5CEFCC-63F2-0F91-1D53-C37E9CABA2DA}"/>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325209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AEE7E0D-D31F-7E08-E973-86E4571ACAC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D9D649-355C-1507-2EA2-D69CF1A738E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3C47CF-3437-209B-B92D-BFDE2F602683}"/>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BF47FF10-B2D2-5601-960C-A87955A2F8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117F3D-7582-B0DE-62B1-310224BA973C}"/>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370533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7D927-AC08-471C-9C9D-1C234F29664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664D83D-F16B-448C-BF5E-344550D1E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EEE87F-514B-4C6A-AF39-19D7F8159F6B}"/>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0CD660BC-9CD3-4D6A-B850-8C737A0BC0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081B29-9480-4C0B-A1BF-9C9F36BC488F}"/>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977753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AEA19-EFFF-4A41-A112-1849628D4A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23964A-72B4-4DF6-B7FD-C34AEACE11F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EF459B-7711-4BA1-B2FE-A971D3265CF0}"/>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66450C56-46C5-46FE-BABB-449F826930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0FC60B-9D5E-48FF-912A-73F4FA1B5B18}"/>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260636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890F0-9BE2-4184-A904-483E8E17361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81C76C-9546-4E82-8643-35AC52FB8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9A77D0C-1A5A-4208-B9EE-A31DE57F4C1D}"/>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6FFF1CEA-FCBE-467F-9DE1-724A3E823D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5446A3-46AF-47D6-ACCE-A8FF0CDC7B92}"/>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1945122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F332D-D586-4CB1-B206-DFFF76A9E3F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9B1183-E11E-4CB7-B879-039F4CAFB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B69BA7E-5E16-4BFA-9244-051FDCB3860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E0B309-2EAA-4FA3-86DE-D2C83FCF7ED9}"/>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482DBBBF-DAC4-4BCA-A360-9A78CBD09F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B506AE1-34BC-444B-9788-F678E3E99769}"/>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1809046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32B0C-8D5D-475D-A49F-BD0A9E7BE9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B74D50-ED14-4744-8B38-FBDB3C621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680456-591A-4242-BA1C-AAA2B56934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14EF1A-5BD8-4DC8-9415-FD034EFD5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25AC84-97AD-499E-BE02-ED55CC02AB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80BF125-85D1-4C29-9189-CFE8D0386253}"/>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8" name="フッター プレースホルダー 7">
            <a:extLst>
              <a:ext uri="{FF2B5EF4-FFF2-40B4-BE49-F238E27FC236}">
                <a16:creationId xmlns:a16="http://schemas.microsoft.com/office/drawing/2014/main" id="{D4E91667-8F66-4C19-8F9D-76954807AD8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63A3F9D-D65B-4AAC-935B-3AA7E296C62B}"/>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207259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0BEEB-5807-444E-B502-0561EDE2E6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575A9A-04E8-4ACB-938C-C77CFFE24D90}"/>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4" name="フッター プレースホルダー 3">
            <a:extLst>
              <a:ext uri="{FF2B5EF4-FFF2-40B4-BE49-F238E27FC236}">
                <a16:creationId xmlns:a16="http://schemas.microsoft.com/office/drawing/2014/main" id="{80F8B9C8-DC36-4496-8928-754B59244D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468BB8-C2F0-4620-849C-E5BD283E3F84}"/>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1343776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BA804E-34C2-4207-8711-807ABC9BEF0F}"/>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3" name="フッター プレースホルダー 2">
            <a:extLst>
              <a:ext uri="{FF2B5EF4-FFF2-40B4-BE49-F238E27FC236}">
                <a16:creationId xmlns:a16="http://schemas.microsoft.com/office/drawing/2014/main" id="{4AD40094-A133-46AF-B717-8E924AD0563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9D2ECC-A8BE-440B-937F-4773EA0AD221}"/>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594104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EFDE0-EFA4-4546-A9D2-6CD6EC0127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92A239-4113-4E49-B771-C15815B43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B1233DD-36D7-4362-8586-4820AA284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FBC78-571E-45F5-A8B6-F1B42AC80821}"/>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B6D46F9B-FCA5-4BC0-8625-B29FF58A2C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A1CC7F-3E22-43A9-8A5F-55E7F10410FF}"/>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298058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C738FB-BF99-D91D-F9FF-AC61926CCE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F863BAB-E476-6D0E-07FE-E8CFB94DF76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2B54DE-C047-5E9F-F92F-7BCBC90919AC}"/>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23BA6A73-3F5D-C05A-EF33-3DD1A32C90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16D555-E522-A6A5-8375-A548A2C1095C}"/>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4254961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A7BE8-A3F0-4B9D-B002-AE46D1FE6E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81782E-C2A8-458D-98BA-E50B20C70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A6FB65A-BBFE-4EF0-B8EB-C0AB71A1A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851AC35-1833-4404-9BEF-685603A633F6}"/>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EC20C9AB-D4D1-4580-A6A3-3C06589092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611B7F-0CC5-4240-AE40-AFB76A5A6FFD}"/>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266976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E5CFD-FC8E-46E2-B8A4-F9C1C0E9048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C31EC9-3E3E-44F7-838D-AF32269AD2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3FDA64-4D98-4708-853D-31CAF49C4D21}"/>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9BAB1CFC-8C6F-4DE5-A6C8-2C031F356E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7A822B-F980-48EB-B7EC-44653FF2A7F7}"/>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3756343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101D45E-605D-4233-81A7-C171C80E28A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01674E-02EF-45DA-8065-3698A710626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1EF0F0-DD68-4A69-8ED7-117FE4AC7363}"/>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FF8D1C5E-3E90-4556-A592-3EDC01B573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AB58F8-F0FD-439A-B050-B5C32227B97F}"/>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2831619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7D927-AC08-471C-9C9D-1C234F29664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664D83D-F16B-448C-BF5E-344550D1E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EEE87F-514B-4C6A-AF39-19D7F8159F6B}"/>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0CD660BC-9CD3-4D6A-B850-8C737A0BC0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081B29-9480-4C0B-A1BF-9C9F36BC488F}"/>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18003430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AEA19-EFFF-4A41-A112-1849628D4A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23964A-72B4-4DF6-B7FD-C34AEACE11F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EF459B-7711-4BA1-B2FE-A971D3265CF0}"/>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66450C56-46C5-46FE-BABB-449F826930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0FC60B-9D5E-48FF-912A-73F4FA1B5B18}"/>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37831334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890F0-9BE2-4184-A904-483E8E17361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81C76C-9546-4E82-8643-35AC52FB8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9A77D0C-1A5A-4208-B9EE-A31DE57F4C1D}"/>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6FFF1CEA-FCBE-467F-9DE1-724A3E823D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5446A3-46AF-47D6-ACCE-A8FF0CDC7B92}"/>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3119426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F332D-D586-4CB1-B206-DFFF76A9E3F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9B1183-E11E-4CB7-B879-039F4CAFB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B69BA7E-5E16-4BFA-9244-051FDCB3860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E0B309-2EAA-4FA3-86DE-D2C83FCF7ED9}"/>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482DBBBF-DAC4-4BCA-A360-9A78CBD09F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B506AE1-34BC-444B-9788-F678E3E99769}"/>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3019854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32B0C-8D5D-475D-A49F-BD0A9E7BE9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B74D50-ED14-4744-8B38-FBDB3C621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680456-591A-4242-BA1C-AAA2B56934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14EF1A-5BD8-4DC8-9415-FD034EFD5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25AC84-97AD-499E-BE02-ED55CC02AB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80BF125-85D1-4C29-9189-CFE8D0386253}"/>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8" name="フッター プレースホルダー 7">
            <a:extLst>
              <a:ext uri="{FF2B5EF4-FFF2-40B4-BE49-F238E27FC236}">
                <a16:creationId xmlns:a16="http://schemas.microsoft.com/office/drawing/2014/main" id="{D4E91667-8F66-4C19-8F9D-76954807AD8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63A3F9D-D65B-4AAC-935B-3AA7E296C62B}"/>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4377138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0BEEB-5807-444E-B502-0561EDE2E6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575A9A-04E8-4ACB-938C-C77CFFE24D90}"/>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4" name="フッター プレースホルダー 3">
            <a:extLst>
              <a:ext uri="{FF2B5EF4-FFF2-40B4-BE49-F238E27FC236}">
                <a16:creationId xmlns:a16="http://schemas.microsoft.com/office/drawing/2014/main" id="{80F8B9C8-DC36-4496-8928-754B59244D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468BB8-C2F0-4620-849C-E5BD283E3F84}"/>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290417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BA804E-34C2-4207-8711-807ABC9BEF0F}"/>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3" name="フッター プレースホルダー 2">
            <a:extLst>
              <a:ext uri="{FF2B5EF4-FFF2-40B4-BE49-F238E27FC236}">
                <a16:creationId xmlns:a16="http://schemas.microsoft.com/office/drawing/2014/main" id="{4AD40094-A133-46AF-B717-8E924AD0563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9D2ECC-A8BE-440B-937F-4773EA0AD221}"/>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16208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CFB63-7D9A-8DCF-22A1-A4F5E44CB88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849006-8EF2-DEF7-4564-ED05055FA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8DA6C2-9870-6733-21F6-EA90AD904E3B}"/>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5B0B9CCC-9497-3119-580D-52C45231BE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D26624-FEC5-CB2B-0B8E-08653202AB8F}"/>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2566197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EFDE0-EFA4-4546-A9D2-6CD6EC0127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92A239-4113-4E49-B771-C15815B43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B1233DD-36D7-4362-8586-4820AA284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FBC78-571E-45F5-A8B6-F1B42AC80821}"/>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B6D46F9B-FCA5-4BC0-8625-B29FF58A2C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A1CC7F-3E22-43A9-8A5F-55E7F10410FF}"/>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19005408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A7BE8-A3F0-4B9D-B002-AE46D1FE6E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81782E-C2A8-458D-98BA-E50B20C70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A6FB65A-BBFE-4EF0-B8EB-C0AB71A1A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851AC35-1833-4404-9BEF-685603A633F6}"/>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EC20C9AB-D4D1-4580-A6A3-3C06589092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611B7F-0CC5-4240-AE40-AFB76A5A6FFD}"/>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1176803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E5CFD-FC8E-46E2-B8A4-F9C1C0E9048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C31EC9-3E3E-44F7-838D-AF32269AD2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3FDA64-4D98-4708-853D-31CAF49C4D21}"/>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9BAB1CFC-8C6F-4DE5-A6C8-2C031F356E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7A822B-F980-48EB-B7EC-44653FF2A7F7}"/>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2316821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101D45E-605D-4233-81A7-C171C80E28A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01674E-02EF-45DA-8065-3698A710626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1EF0F0-DD68-4A69-8ED7-117FE4AC7363}"/>
              </a:ext>
            </a:extLst>
          </p:cNvPr>
          <p:cNvSpPr>
            <a:spLocks noGrp="1"/>
          </p:cNvSpPr>
          <p:nvPr>
            <p:ph type="dt" sz="half" idx="10"/>
          </p:nvPr>
        </p:nvSpPr>
        <p:spPr/>
        <p:txBody>
          <a:body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FF8D1C5E-3E90-4556-A592-3EDC01B573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AB58F8-F0FD-439A-B050-B5C32227B97F}"/>
              </a:ext>
            </a:extLst>
          </p:cNvPr>
          <p:cNvSpPr>
            <a:spLocks noGrp="1"/>
          </p:cNvSpPr>
          <p:nvPr>
            <p:ph type="sldNum" sz="quarter" idx="12"/>
          </p:nvPr>
        </p:nvSpPr>
        <p:spPr/>
        <p:txBody>
          <a:body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16380188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7205FF-1EEC-4770-93BD-7345C328FE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727873F-0310-4F99-8BBC-449DC8B93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94E374-7A08-4F02-AC39-FED002E0E96C}"/>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59F05EE4-1F67-4A03-B8E7-E30A8CDE45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470D16-3114-461A-8337-8391BF6A9F19}"/>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39657631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0B6C9C-334B-4B7F-9ABE-1FFEEDD87B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55E271-7498-4063-9B79-9F345BCB73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6A7DA9-C096-4DBC-A2D0-7AD428AD82CD}"/>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BF404E8B-A801-4E83-BB28-C6042A50CD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42D6EE-DB5C-42B3-9CD8-9E6BCB5CBE9E}"/>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1214930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240C8-6BC5-42C3-92BA-718B753CFD1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BBC629-83BC-4893-9969-B9449AE2B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8679C28-55CA-40BF-BEE6-970489ADA98A}"/>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A6C2ECAC-350A-4143-96CB-DEAC72B633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DF3659-EE49-4632-83FA-5B8A6CBE7FA9}"/>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5908892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E6420-D9E2-4A0F-BC50-84A8885C87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A217B1-5281-4E30-80FE-A61A99644C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78AC795-012F-493E-9114-7DBFC09285D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A8857E-9688-48BD-BD14-8734ABEF4E30}"/>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210118CC-6724-41B4-9FC0-83A0600804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2B1CF5-2287-4F75-B505-AEAE49BC7204}"/>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12369937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9B70FA-6559-458B-AD54-77C3C5987B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A34F78-91DD-4689-B2AB-43F5A6EDA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38F4377-70F1-40A1-8F16-42E612677A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D8106F1-CADF-4633-A7CB-FABF46CD6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3AFA997-227C-4E9A-B4A3-9E5D3AC8F8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4B29373-EC9E-4F0A-8920-8BA078F152B7}"/>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8" name="フッター プレースホルダー 7">
            <a:extLst>
              <a:ext uri="{FF2B5EF4-FFF2-40B4-BE49-F238E27FC236}">
                <a16:creationId xmlns:a16="http://schemas.microsoft.com/office/drawing/2014/main" id="{DB584D71-E116-44DF-AA36-EFEA6E6FB12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EAB96E-4386-43D1-A137-EFB36B6FD61B}"/>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11175987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EE4E2-3D77-4B13-B3F7-097D4B1634D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5E3D031-4A77-47ED-A1AA-839D0D095B05}"/>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4" name="フッター プレースホルダー 3">
            <a:extLst>
              <a:ext uri="{FF2B5EF4-FFF2-40B4-BE49-F238E27FC236}">
                <a16:creationId xmlns:a16="http://schemas.microsoft.com/office/drawing/2014/main" id="{61418A6A-DE50-496C-838B-E9B0BEE8981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9729D0-6EED-40B8-834A-C95DB141DCC6}"/>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152125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FEDE1-F5E7-354E-F742-143C9BAFCA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118762-5076-1AC9-F45F-A6FAF441504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AB80CF-10F8-4699-72F0-CB0C81BFB48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86E9344-B70B-B036-4EFA-B8DBFD74A15E}"/>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46E4256F-AB2B-AD6A-A513-BB129C5E37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6D278E-3F7F-CF2E-EE14-199B47014844}"/>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2882239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B85DC1-3359-4EAD-9EE8-F34CD5657D2F}"/>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3" name="フッター プレースホルダー 2">
            <a:extLst>
              <a:ext uri="{FF2B5EF4-FFF2-40B4-BE49-F238E27FC236}">
                <a16:creationId xmlns:a16="http://schemas.microsoft.com/office/drawing/2014/main" id="{7560EAC8-BF42-4110-9B18-40A053D075A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4E5381-36A6-4530-89A4-59BAEF4A27B3}"/>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22797162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3375B2-9E79-4C1D-91C7-BCD17C5D99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ABCA7D-4C07-4366-B13E-55631769F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9E4813F-2B48-4407-AEB2-C3AD66113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ED2D7BA-C4F7-4A1F-8D05-69EA57DD9342}"/>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75AC7EE4-89DE-4649-88FD-2EDB1D629A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CBEA37-EFEF-49E1-A30B-CC80B8546BD2}"/>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1667715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F272FE-6D36-4ADE-A512-A3023BF6683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D41A3F0-C3F7-48FC-96FA-396B19DC5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DEFEE14-1E82-4553-9682-160781E10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DAD07E-C46B-40B3-A39C-6644902D8DB2}"/>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E6ABB1E5-E6F0-4C85-B93C-F8A6B19D1B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2F282C-3BF4-4767-A59A-CC16C205E987}"/>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26623932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004C5-F6E2-4266-B7C0-6E00358E0C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813064-A10A-4152-8163-0CEB858BDBD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A4A5D3-1F50-43DA-B38B-24AE71D1F72C}"/>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24832D0D-A14B-4BD3-B7EE-3DEDB1D95B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FF10F8-CFFA-47D3-8287-F20BBEC6F181}"/>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19069176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26D525B-30EF-46CA-8036-455C82C4587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6F55D2-6ADF-4245-95C0-43E7FE16B14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C36BB8-97C9-48AA-84B2-D66F962F7E52}"/>
              </a:ext>
            </a:extLst>
          </p:cNvPr>
          <p:cNvSpPr>
            <a:spLocks noGrp="1"/>
          </p:cNvSpPr>
          <p:nvPr>
            <p:ph type="dt" sz="half" idx="10"/>
          </p:nvPr>
        </p:nvSpPr>
        <p:spPr/>
        <p:txBody>
          <a:bodyPr/>
          <a:lstStyle/>
          <a:p>
            <a:fld id="{F4CC0DCD-AC75-4B69-B2E4-77F5FDB3805C}"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A96213E6-D0C0-46F2-83AB-C1AAC56E1E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C4E4-1E9F-47D6-B076-865BFC2C6FAC}"/>
              </a:ext>
            </a:extLst>
          </p:cNvPr>
          <p:cNvSpPr>
            <a:spLocks noGrp="1"/>
          </p:cNvSpPr>
          <p:nvPr>
            <p:ph type="sldNum" sz="quarter" idx="12"/>
          </p:nvPr>
        </p:nvSpPr>
        <p:spPr/>
        <p:txBody>
          <a:body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276761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B22826-1A0F-E73F-7520-5EB6858B6D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3BA690-8ABD-F574-93DF-E895E5252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17E2DA4-A704-732C-E665-9F82645140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AEE06FC-9254-AEAC-DAA6-7A31F3509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247009-71CF-53B6-539E-9A210273642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ADA98C4-9481-3BC1-0E07-BDEAE915F14F}"/>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8" name="フッター プレースホルダー 7">
            <a:extLst>
              <a:ext uri="{FF2B5EF4-FFF2-40B4-BE49-F238E27FC236}">
                <a16:creationId xmlns:a16="http://schemas.microsoft.com/office/drawing/2014/main" id="{2DEB48AF-4365-BDE8-D7B5-7F0AFC26045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A45F120-4658-3F7D-7009-8A6572FF7570}"/>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421424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636A2-BB23-DB4D-A9A5-43D62F2DF2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7F269C1-BA31-3AB1-FA28-D3512948912C}"/>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4" name="フッター プレースホルダー 3">
            <a:extLst>
              <a:ext uri="{FF2B5EF4-FFF2-40B4-BE49-F238E27FC236}">
                <a16:creationId xmlns:a16="http://schemas.microsoft.com/office/drawing/2014/main" id="{62961180-85E5-E6A9-6E84-3DC4219D4A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B33CC5-CD47-5A69-4B52-9027A45EA055}"/>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206937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E54FDD7-CE2C-6FAF-7CF7-CEFAB2810132}"/>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3" name="フッター プレースホルダー 2">
            <a:extLst>
              <a:ext uri="{FF2B5EF4-FFF2-40B4-BE49-F238E27FC236}">
                <a16:creationId xmlns:a16="http://schemas.microsoft.com/office/drawing/2014/main" id="{64616849-C401-F9E3-C38B-FD72AB9A8B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3AF13E-266E-B874-E113-2BC4BDF6B879}"/>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290050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4E1D9-812B-3F6A-3DB4-004604E9FE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439CD0-094A-C170-6F0D-132566674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4024B96-3ECB-452E-B0C6-2B9E2CF12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7B3099-5ED1-C4DB-07DF-EA9F8E55F812}"/>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00ADFABB-A486-2A50-E201-F1A3E822E4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B1C75C-2083-0362-7DDE-924120E4C439}"/>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21649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462987-E9E7-3624-3C8B-38548E0646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7EA0038-5A92-2B0C-C4B5-48D8AE38D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26C63A6-E1AB-51F2-79C2-BD6EB012C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1A4B8F-63F0-B7F4-DE1D-1F4779D45202}"/>
              </a:ext>
            </a:extLst>
          </p:cNvPr>
          <p:cNvSpPr>
            <a:spLocks noGrp="1"/>
          </p:cNvSpPr>
          <p:nvPr>
            <p:ph type="dt" sz="half" idx="10"/>
          </p:nvPr>
        </p:nvSpPr>
        <p:spPr/>
        <p:txBody>
          <a:bodyPr/>
          <a:lstStyle/>
          <a:p>
            <a:fld id="{9A461C2C-FE5E-4BBF-987D-C245EA3EC93F}" type="datetimeFigureOut">
              <a:rPr kumimoji="1" lang="ja-JP" altLang="en-US" smtClean="0"/>
              <a:t>2024/6/2</a:t>
            </a:fld>
            <a:endParaRPr kumimoji="1" lang="ja-JP" altLang="en-US"/>
          </a:p>
        </p:txBody>
      </p:sp>
      <p:sp>
        <p:nvSpPr>
          <p:cNvPr id="6" name="フッター プレースホルダー 5">
            <a:extLst>
              <a:ext uri="{FF2B5EF4-FFF2-40B4-BE49-F238E27FC236}">
                <a16:creationId xmlns:a16="http://schemas.microsoft.com/office/drawing/2014/main" id="{D98CD22D-7B5C-10E3-0D30-4EEC38C656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368F0B-EDD9-A763-EDFE-311C0F41D879}"/>
              </a:ext>
            </a:extLst>
          </p:cNvPr>
          <p:cNvSpPr>
            <a:spLocks noGrp="1"/>
          </p:cNvSpPr>
          <p:nvPr>
            <p:ph type="sldNum" sz="quarter" idx="12"/>
          </p:nvPr>
        </p:nvSpPr>
        <p:spPr/>
        <p:txBody>
          <a:body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133773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DEEE575-9641-2BD4-D6FC-ACECFFD57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22DFAA-233F-631C-9E79-BBC48F992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ABD539-5861-089F-AB8E-81C493B28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1C2C-FE5E-4BBF-987D-C245EA3EC93F}"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D69FCD6D-216A-731B-0A50-27D2400A2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31AF745-9134-EC53-A8D0-56582FECC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F3A8B-1696-47F6-BEBF-63BA1AD2C2E1}" type="slidenum">
              <a:rPr kumimoji="1" lang="ja-JP" altLang="en-US" smtClean="0"/>
              <a:t>‹#›</a:t>
            </a:fld>
            <a:endParaRPr kumimoji="1" lang="ja-JP" altLang="en-US"/>
          </a:p>
        </p:txBody>
      </p:sp>
    </p:spTree>
    <p:extLst>
      <p:ext uri="{BB962C8B-B14F-4D97-AF65-F5344CB8AC3E}">
        <p14:creationId xmlns:p14="http://schemas.microsoft.com/office/powerpoint/2010/main" val="188967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7ED027-3886-441E-8081-0E353177D5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F81A4A-FA62-4017-BC8C-1F202B31E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A4E5A4-50E6-4271-A9F3-A26C2D628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DBDA03F2-EFA0-4A69-BA65-BBD86A88A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2EAB2EB-38BB-43B7-9305-9AFF96D2F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3269391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7ED027-3886-441E-8081-0E353177D5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F81A4A-FA62-4017-BC8C-1F202B31E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A4E5A4-50E6-4271-A9F3-A26C2D628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BC0AE-C0CF-437E-BFF8-A7FB1C9B5467}"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DBDA03F2-EFA0-4A69-BA65-BBD86A88A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2EAB2EB-38BB-43B7-9305-9AFF96D2F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08AD6-2BFE-4F96-92D4-7174B15D5585}" type="slidenum">
              <a:rPr kumimoji="1" lang="ja-JP" altLang="en-US" smtClean="0"/>
              <a:t>‹#›</a:t>
            </a:fld>
            <a:endParaRPr kumimoji="1" lang="ja-JP" altLang="en-US"/>
          </a:p>
        </p:txBody>
      </p:sp>
    </p:spTree>
    <p:extLst>
      <p:ext uri="{BB962C8B-B14F-4D97-AF65-F5344CB8AC3E}">
        <p14:creationId xmlns:p14="http://schemas.microsoft.com/office/powerpoint/2010/main" val="26137973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195A03A-9C7E-4781-BF84-34B3B3F73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CEE117-CE3A-4AC9-A834-EB12BEB8F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93098D-F02D-468C-A8D9-516DEB6D9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C0DCD-AC75-4B69-B2E4-77F5FDB3805C}" type="datetimeFigureOut">
              <a:rPr kumimoji="1" lang="ja-JP" altLang="en-US" smtClean="0"/>
              <a:t>2024/6/2</a:t>
            </a:fld>
            <a:endParaRPr kumimoji="1" lang="ja-JP" altLang="en-US"/>
          </a:p>
        </p:txBody>
      </p:sp>
      <p:sp>
        <p:nvSpPr>
          <p:cNvPr id="5" name="フッター プレースホルダー 4">
            <a:extLst>
              <a:ext uri="{FF2B5EF4-FFF2-40B4-BE49-F238E27FC236}">
                <a16:creationId xmlns:a16="http://schemas.microsoft.com/office/drawing/2014/main" id="{EECACE06-F822-48C4-A58D-A69488C470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6D9D3D2-51C3-4F0C-B3E1-1C3B4AEC9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5F60F-0A06-4A73-B290-D7499C497E1D}" type="slidenum">
              <a:rPr kumimoji="1" lang="ja-JP" altLang="en-US" smtClean="0"/>
              <a:t>‹#›</a:t>
            </a:fld>
            <a:endParaRPr kumimoji="1" lang="ja-JP" altLang="en-US"/>
          </a:p>
        </p:txBody>
      </p:sp>
    </p:spTree>
    <p:extLst>
      <p:ext uri="{BB962C8B-B14F-4D97-AF65-F5344CB8AC3E}">
        <p14:creationId xmlns:p14="http://schemas.microsoft.com/office/powerpoint/2010/main" val="22142754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0.png"/><Relationship Id="rId18" Type="http://schemas.openxmlformats.org/officeDocument/2006/relationships/slide" Target="slide26.xml"/><Relationship Id="rId3" Type="http://schemas.openxmlformats.org/officeDocument/2006/relationships/slide" Target="slide47.xml"/><Relationship Id="rId21" Type="http://schemas.openxmlformats.org/officeDocument/2006/relationships/slide" Target="slide14.xml"/><Relationship Id="rId7" Type="http://schemas.openxmlformats.org/officeDocument/2006/relationships/image" Target="../media/image20.png"/><Relationship Id="rId12" Type="http://schemas.openxmlformats.org/officeDocument/2006/relationships/slide" Target="slide4.xml"/><Relationship Id="rId17" Type="http://schemas.openxmlformats.org/officeDocument/2006/relationships/image" Target="../media/image6.png"/><Relationship Id="rId25" Type="http://schemas.openxmlformats.org/officeDocument/2006/relationships/image" Target="../media/image80.png"/><Relationship Id="rId2" Type="http://schemas.openxmlformats.org/officeDocument/2006/relationships/image" Target="../media/image1.png"/><Relationship Id="rId16" Type="http://schemas.openxmlformats.org/officeDocument/2006/relationships/image" Target="../media/image50.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 Target="slide51.xml"/><Relationship Id="rId11" Type="http://schemas.openxmlformats.org/officeDocument/2006/relationships/image" Target="../media/image4.png"/><Relationship Id="rId24" Type="http://schemas.openxmlformats.org/officeDocument/2006/relationships/slide" Target="slide41.xml"/><Relationship Id="rId5" Type="http://schemas.openxmlformats.org/officeDocument/2006/relationships/image" Target="../media/image2.png"/><Relationship Id="rId15" Type="http://schemas.openxmlformats.org/officeDocument/2006/relationships/slide" Target="slide19.xml"/><Relationship Id="rId23" Type="http://schemas.openxmlformats.org/officeDocument/2006/relationships/image" Target="../media/image8.png"/><Relationship Id="rId10" Type="http://schemas.openxmlformats.org/officeDocument/2006/relationships/image" Target="../media/image30.png"/><Relationship Id="rId19" Type="http://schemas.openxmlformats.org/officeDocument/2006/relationships/image" Target="../media/image60.png"/><Relationship Id="rId4" Type="http://schemas.openxmlformats.org/officeDocument/2006/relationships/image" Target="../media/image10.png"/><Relationship Id="rId9" Type="http://schemas.openxmlformats.org/officeDocument/2006/relationships/slide" Target="slide56.xml"/><Relationship Id="rId14" Type="http://schemas.openxmlformats.org/officeDocument/2006/relationships/image" Target="../media/image5.png"/><Relationship Id="rId22" Type="http://schemas.openxmlformats.org/officeDocument/2006/relationships/image" Target="../media/image7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5.xml"/><Relationship Id="rId4" Type="http://schemas.openxmlformats.org/officeDocument/2006/relationships/chart" Target="../charts/chart4.xml"/></Relationships>
</file>

<file path=ppt/slides/_rels/slide2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chart" Target="../charts/chart5.xml"/><Relationship Id="rId1" Type="http://schemas.openxmlformats.org/officeDocument/2006/relationships/slideLayout" Target="../slideLayouts/slideLayout35.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svg"/><Relationship Id="rId18" Type="http://schemas.openxmlformats.org/officeDocument/2006/relationships/chart" Target="../charts/chart15.xml"/><Relationship Id="rId3" Type="http://schemas.openxmlformats.org/officeDocument/2006/relationships/image" Target="../media/image46.svg"/><Relationship Id="rId7" Type="http://schemas.openxmlformats.org/officeDocument/2006/relationships/image" Target="../media/image50.svg"/><Relationship Id="rId12" Type="http://schemas.openxmlformats.org/officeDocument/2006/relationships/image" Target="../media/image55.png"/><Relationship Id="rId17" Type="http://schemas.openxmlformats.org/officeDocument/2006/relationships/chart" Target="../charts/chart14.xml"/><Relationship Id="rId2" Type="http://schemas.openxmlformats.org/officeDocument/2006/relationships/image" Target="../media/image45.png"/><Relationship Id="rId16" Type="http://schemas.openxmlformats.org/officeDocument/2006/relationships/chart" Target="../charts/chart13.xml"/><Relationship Id="rId1" Type="http://schemas.openxmlformats.org/officeDocument/2006/relationships/slideLayout" Target="../slideLayouts/slideLayout35.xml"/><Relationship Id="rId6" Type="http://schemas.openxmlformats.org/officeDocument/2006/relationships/image" Target="../media/image49.png"/><Relationship Id="rId11" Type="http://schemas.openxmlformats.org/officeDocument/2006/relationships/image" Target="../media/image54.svg"/><Relationship Id="rId5" Type="http://schemas.openxmlformats.org/officeDocument/2006/relationships/image" Target="../media/image48.svg"/><Relationship Id="rId15" Type="http://schemas.openxmlformats.org/officeDocument/2006/relationships/chart" Target="../charts/chart12.xml"/><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chart" Target="../charts/char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35.xml"/><Relationship Id="rId5" Type="http://schemas.openxmlformats.org/officeDocument/2006/relationships/image" Target="../media/image60.sv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35.xml"/><Relationship Id="rId5" Type="http://schemas.openxmlformats.org/officeDocument/2006/relationships/image" Target="../media/image64.sv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svg"/><Relationship Id="rId7" Type="http://schemas.openxmlformats.org/officeDocument/2006/relationships/image" Target="../media/image70.sv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svg"/><Relationship Id="rId5" Type="http://schemas.openxmlformats.org/officeDocument/2006/relationships/image" Target="../media/image68.sv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svg"/></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6.sv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svg"/><Relationship Id="rId4" Type="http://schemas.openxmlformats.org/officeDocument/2006/relationships/image" Target="../media/image7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C34759B-A758-9D38-01E4-779CEC0CCD58}"/>
              </a:ext>
            </a:extLst>
          </p:cNvPr>
          <p:cNvSpPr/>
          <p:nvPr/>
        </p:nvSpPr>
        <p:spPr>
          <a:xfrm>
            <a:off x="191344" y="706810"/>
            <a:ext cx="6215163" cy="2215991"/>
          </a:xfrm>
          <a:prstGeom prst="rect">
            <a:avLst/>
          </a:prstGeom>
        </p:spPr>
        <p:txBody>
          <a:bodyPr wrap="none">
            <a:spAutoFit/>
          </a:bodyPr>
          <a:lstStyle/>
          <a:p>
            <a:pPr>
              <a:spcBef>
                <a:spcPct val="0"/>
              </a:spcBef>
            </a:pPr>
            <a:r>
              <a:rPr lang="en-US" altLang="ja-JP" sz="13800" b="1" i="1" spc="200" dirty="0">
                <a:ln w="15875">
                  <a:solidFill>
                    <a:prstClr val="ltGray"/>
                  </a:solidFill>
                </a:ln>
                <a:pattFill prst="ltUpDiag">
                  <a:fgClr>
                    <a:schemeClr val="tx2">
                      <a:lumMod val="50000"/>
                      <a:lumOff val="50000"/>
                    </a:schemeClr>
                  </a:fgClr>
                  <a:bgClr>
                    <a:schemeClr val="tx2"/>
                  </a:bgClr>
                </a:pattFill>
                <a:latin typeface="Century Gothic" panose="020B0502020202020204" pitchFamily="34" charset="0"/>
                <a:ea typeface="メイリオ" panose="020B0604030504040204" pitchFamily="50" charset="-128"/>
                <a:cs typeface="+mj-cs"/>
              </a:rPr>
              <a:t>Motion</a:t>
            </a:r>
            <a:endParaRPr lang="ja-JP" altLang="en-US" sz="8000" b="1" i="1" spc="200" dirty="0">
              <a:ln w="15875">
                <a:solidFill>
                  <a:prstClr val="ltGray"/>
                </a:solidFill>
              </a:ln>
              <a:pattFill prst="ltUpDiag">
                <a:fgClr>
                  <a:schemeClr val="tx2">
                    <a:lumMod val="50000"/>
                    <a:lumOff val="50000"/>
                  </a:schemeClr>
                </a:fgClr>
                <a:bgClr>
                  <a:schemeClr val="tx2"/>
                </a:bgClr>
              </a:pattFill>
              <a:latin typeface="Century Gothic" panose="020B0502020202020204" pitchFamily="34" charset="0"/>
              <a:ea typeface="メイリオ" panose="020B0604030504040204" pitchFamily="50" charset="-128"/>
              <a:cs typeface="+mj-cs"/>
            </a:endParaRPr>
          </a:p>
        </p:txBody>
      </p:sp>
      <p:sp>
        <p:nvSpPr>
          <p:cNvPr id="6" name="正方形/長方形 5">
            <a:extLst>
              <a:ext uri="{FF2B5EF4-FFF2-40B4-BE49-F238E27FC236}">
                <a16:creationId xmlns:a16="http://schemas.microsoft.com/office/drawing/2014/main" id="{4CEF3D32-0F70-F33F-1D7E-0AE1C25BC8C3}"/>
              </a:ext>
            </a:extLst>
          </p:cNvPr>
          <p:cNvSpPr/>
          <p:nvPr/>
        </p:nvSpPr>
        <p:spPr>
          <a:xfrm>
            <a:off x="230533" y="21154"/>
            <a:ext cx="5338321" cy="1200329"/>
          </a:xfrm>
          <a:prstGeom prst="rect">
            <a:avLst/>
          </a:prstGeom>
        </p:spPr>
        <p:txBody>
          <a:bodyPr wrap="none">
            <a:spAutoFit/>
          </a:bodyPr>
          <a:lstStyle/>
          <a:p>
            <a:pPr>
              <a:spcBef>
                <a:spcPct val="0"/>
              </a:spcBef>
            </a:pPr>
            <a:r>
              <a:rPr lang="en-US" altLang="ja-JP" sz="7200" b="1" i="1" spc="200" dirty="0">
                <a:solidFill>
                  <a:srgbClr val="F5F6F6"/>
                </a:solidFill>
                <a:latin typeface="Century Gothic" panose="020B0502020202020204" pitchFamily="34" charset="0"/>
                <a:ea typeface="メイリオ" panose="020B0604030504040204" pitchFamily="50" charset="-128"/>
                <a:cs typeface="+mj-cs"/>
              </a:rPr>
              <a:t>PowerPoint</a:t>
            </a:r>
          </a:p>
        </p:txBody>
      </p:sp>
      <p:sp>
        <p:nvSpPr>
          <p:cNvPr id="7" name="正方形/長方形 6">
            <a:extLst>
              <a:ext uri="{FF2B5EF4-FFF2-40B4-BE49-F238E27FC236}">
                <a16:creationId xmlns:a16="http://schemas.microsoft.com/office/drawing/2014/main" id="{F285E0BD-6108-A908-4DC1-2A3E8F1AD0AD}"/>
              </a:ext>
            </a:extLst>
          </p:cNvPr>
          <p:cNvSpPr/>
          <p:nvPr/>
        </p:nvSpPr>
        <p:spPr>
          <a:xfrm>
            <a:off x="6250876" y="1613763"/>
            <a:ext cx="2792752" cy="1107996"/>
          </a:xfrm>
          <a:prstGeom prst="rect">
            <a:avLst/>
          </a:prstGeom>
        </p:spPr>
        <p:txBody>
          <a:bodyPr wrap="none">
            <a:spAutoFit/>
          </a:bodyPr>
          <a:lstStyle/>
          <a:p>
            <a:pPr>
              <a:spcBef>
                <a:spcPct val="0"/>
              </a:spcBef>
            </a:pPr>
            <a:r>
              <a:rPr lang="en-US" altLang="ja-JP" sz="6600" b="1" i="1" spc="200" dirty="0">
                <a:solidFill>
                  <a:srgbClr val="F5F6F6"/>
                </a:solidFill>
                <a:latin typeface="Century Gothic" panose="020B0502020202020204" pitchFamily="34" charset="0"/>
                <a:ea typeface="メイリオ" panose="020B0604030504040204" pitchFamily="50" charset="-128"/>
                <a:cs typeface="+mj-cs"/>
              </a:rPr>
              <a:t>Preset</a:t>
            </a:r>
            <a:endParaRPr lang="ja-JP" altLang="en-US" sz="4400" b="1" i="1" spc="200" dirty="0">
              <a:solidFill>
                <a:srgbClr val="F5F6F6"/>
              </a:solidFill>
              <a:latin typeface="Century Gothic" panose="020B0502020202020204" pitchFamily="34" charset="0"/>
              <a:ea typeface="メイリオ" panose="020B0604030504040204" pitchFamily="50" charset="-128"/>
              <a:cs typeface="+mj-cs"/>
            </a:endParaRPr>
          </a:p>
        </p:txBody>
      </p:sp>
      <p:grpSp>
        <p:nvGrpSpPr>
          <p:cNvPr id="33" name="グループ化 32">
            <a:extLst>
              <a:ext uri="{FF2B5EF4-FFF2-40B4-BE49-F238E27FC236}">
                <a16:creationId xmlns:a16="http://schemas.microsoft.com/office/drawing/2014/main" id="{045152BC-32C3-6054-B7FF-EC72D8FA632C}"/>
              </a:ext>
            </a:extLst>
          </p:cNvPr>
          <p:cNvGrpSpPr/>
          <p:nvPr/>
        </p:nvGrpSpPr>
        <p:grpSpPr>
          <a:xfrm>
            <a:off x="5968446" y="586725"/>
            <a:ext cx="1918077" cy="140717"/>
            <a:chOff x="6519267" y="917374"/>
            <a:chExt cx="1918077" cy="140717"/>
          </a:xfrm>
        </p:grpSpPr>
        <p:sp>
          <p:nvSpPr>
            <p:cNvPr id="3" name="楕円 2">
              <a:extLst>
                <a:ext uri="{FF2B5EF4-FFF2-40B4-BE49-F238E27FC236}">
                  <a16:creationId xmlns:a16="http://schemas.microsoft.com/office/drawing/2014/main" id="{2B93D36B-2E6B-3313-4B58-42F009607876}"/>
                </a:ext>
              </a:extLst>
            </p:cNvPr>
            <p:cNvSpPr/>
            <p:nvPr/>
          </p:nvSpPr>
          <p:spPr>
            <a:xfrm>
              <a:off x="6519267" y="917374"/>
              <a:ext cx="140717" cy="1407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B6581FC-1E91-5802-D093-4712C7072736}"/>
                </a:ext>
              </a:extLst>
            </p:cNvPr>
            <p:cNvSpPr/>
            <p:nvPr/>
          </p:nvSpPr>
          <p:spPr>
            <a:xfrm>
              <a:off x="7111720" y="917374"/>
              <a:ext cx="140717" cy="1407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FACA95A4-14F2-A1ED-3F8A-EF0E969B7CFF}"/>
                </a:ext>
              </a:extLst>
            </p:cNvPr>
            <p:cNvSpPr/>
            <p:nvPr/>
          </p:nvSpPr>
          <p:spPr>
            <a:xfrm>
              <a:off x="7704173" y="917374"/>
              <a:ext cx="140717" cy="1407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04E79EA5-27A1-D974-A609-33E9FFA73269}"/>
                </a:ext>
              </a:extLst>
            </p:cNvPr>
            <p:cNvSpPr/>
            <p:nvPr/>
          </p:nvSpPr>
          <p:spPr>
            <a:xfrm>
              <a:off x="8296627" y="917374"/>
              <a:ext cx="140717" cy="1407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a:extLst>
              <a:ext uri="{FF2B5EF4-FFF2-40B4-BE49-F238E27FC236}">
                <a16:creationId xmlns:a16="http://schemas.microsoft.com/office/drawing/2014/main" id="{31C1AFA6-19FA-4947-3500-2BF0D30CB2E4}"/>
              </a:ext>
            </a:extLst>
          </p:cNvPr>
          <p:cNvSpPr/>
          <p:nvPr/>
        </p:nvSpPr>
        <p:spPr>
          <a:xfrm>
            <a:off x="657339" y="4396716"/>
            <a:ext cx="1947969" cy="276999"/>
          </a:xfrm>
          <a:prstGeom prst="rect">
            <a:avLst/>
          </a:prstGeom>
        </p:spPr>
        <p:txBody>
          <a:bodyPr wrap="none">
            <a:spAutoFit/>
          </a:bodyPr>
          <a:lstStyle/>
          <a:p>
            <a:pPr>
              <a:spcBef>
                <a:spcPct val="0"/>
              </a:spcBef>
            </a:pPr>
            <a:r>
              <a:rPr lang="ja-JP" altLang="en-US" sz="1200" b="1" spc="50" dirty="0">
                <a:solidFill>
                  <a:srgbClr val="F5F6F6"/>
                </a:solidFill>
                <a:latin typeface="游ゴシック" panose="020B0400000000000000" pitchFamily="50" charset="-128"/>
                <a:ea typeface="游ゴシック" panose="020B0400000000000000" pitchFamily="50" charset="-128"/>
                <a:cs typeface="+mj-cs"/>
              </a:rPr>
              <a:t>アイコン・トピック表示</a:t>
            </a:r>
          </a:p>
        </p:txBody>
      </p:sp>
      <p:sp>
        <p:nvSpPr>
          <p:cNvPr id="18" name="正方形/長方形 17">
            <a:extLst>
              <a:ext uri="{FF2B5EF4-FFF2-40B4-BE49-F238E27FC236}">
                <a16:creationId xmlns:a16="http://schemas.microsoft.com/office/drawing/2014/main" id="{99A79BAC-B460-2CC0-B6F0-F764FDD275C7}"/>
              </a:ext>
            </a:extLst>
          </p:cNvPr>
          <p:cNvSpPr/>
          <p:nvPr/>
        </p:nvSpPr>
        <p:spPr>
          <a:xfrm>
            <a:off x="6610239" y="4396716"/>
            <a:ext cx="1947969" cy="276999"/>
          </a:xfrm>
          <a:prstGeom prst="rect">
            <a:avLst/>
          </a:prstGeom>
        </p:spPr>
        <p:txBody>
          <a:bodyPr wrap="none">
            <a:spAutoFit/>
          </a:bodyPr>
          <a:lstStyle/>
          <a:p>
            <a:pPr>
              <a:spcBef>
                <a:spcPct val="0"/>
              </a:spcBef>
            </a:pPr>
            <a:r>
              <a:rPr lang="ja-JP" altLang="en-US" sz="1200" b="1" spc="50" dirty="0">
                <a:solidFill>
                  <a:srgbClr val="F5F6F6"/>
                </a:solidFill>
                <a:latin typeface="游ゴシック" panose="020B0400000000000000" pitchFamily="50" charset="-128"/>
                <a:ea typeface="游ゴシック" panose="020B0400000000000000" pitchFamily="50" charset="-128"/>
                <a:cs typeface="+mj-cs"/>
              </a:rPr>
              <a:t>箇条書き・複数項目表示</a:t>
            </a:r>
          </a:p>
        </p:txBody>
      </p:sp>
      <p:sp>
        <p:nvSpPr>
          <p:cNvPr id="21" name="正方形/長方形 20">
            <a:extLst>
              <a:ext uri="{FF2B5EF4-FFF2-40B4-BE49-F238E27FC236}">
                <a16:creationId xmlns:a16="http://schemas.microsoft.com/office/drawing/2014/main" id="{EE23E305-A883-9D7B-408E-1C62DCB591DB}"/>
              </a:ext>
            </a:extLst>
          </p:cNvPr>
          <p:cNvSpPr/>
          <p:nvPr/>
        </p:nvSpPr>
        <p:spPr>
          <a:xfrm>
            <a:off x="10049297" y="4396716"/>
            <a:ext cx="986167" cy="276999"/>
          </a:xfrm>
          <a:prstGeom prst="rect">
            <a:avLst/>
          </a:prstGeom>
        </p:spPr>
        <p:txBody>
          <a:bodyPr wrap="none">
            <a:spAutoFit/>
          </a:bodyPr>
          <a:lstStyle/>
          <a:p>
            <a:pPr>
              <a:spcBef>
                <a:spcPct val="0"/>
              </a:spcBef>
            </a:pPr>
            <a:r>
              <a:rPr lang="ja-JP" altLang="en-US" sz="1200" b="1" spc="50" dirty="0">
                <a:solidFill>
                  <a:srgbClr val="F5F6F6"/>
                </a:solidFill>
                <a:latin typeface="游ゴシック" panose="020B0400000000000000" pitchFamily="50" charset="-128"/>
                <a:ea typeface="游ゴシック" panose="020B0400000000000000" pitchFamily="50" charset="-128"/>
                <a:cs typeface="+mj-cs"/>
              </a:rPr>
              <a:t>グラフ表示</a:t>
            </a:r>
          </a:p>
        </p:txBody>
      </p:sp>
      <mc:AlternateContent xmlns:mc="http://schemas.openxmlformats.org/markup-compatibility/2006" xmlns:pslz="http://schemas.microsoft.com/office/powerpoint/2016/slidezoom">
        <mc:Choice Requires="pslz">
          <p:graphicFrame>
            <p:nvGraphicFramePr>
              <p:cNvPr id="25" name="スライド ズーム 24">
                <a:extLst>
                  <a:ext uri="{FF2B5EF4-FFF2-40B4-BE49-F238E27FC236}">
                    <a16:creationId xmlns:a16="http://schemas.microsoft.com/office/drawing/2014/main" id="{C6989586-D76C-397C-0920-02E817AB6ECA}"/>
                  </a:ext>
                </a:extLst>
              </p:cNvPr>
              <p:cNvGraphicFramePr>
                <a:graphicFrameLocks noChangeAspect="1"/>
              </p:cNvGraphicFramePr>
              <p:nvPr>
                <p:extLst>
                  <p:ext uri="{D42A27DB-BD31-4B8C-83A1-F6EECF244321}">
                    <p14:modId xmlns:p14="http://schemas.microsoft.com/office/powerpoint/2010/main" val="3987370503"/>
                  </p:ext>
                </p:extLst>
              </p:nvPr>
            </p:nvGraphicFramePr>
            <p:xfrm>
              <a:off x="3599263" y="5137049"/>
              <a:ext cx="2019600" cy="1136025"/>
            </p:xfrm>
            <a:graphic>
              <a:graphicData uri="http://schemas.microsoft.com/office/powerpoint/2016/slidezoom">
                <pslz:sldZm>
                  <pslz:sldZmObj sldId="270" cId="2218099296">
                    <pslz:zmPr id="{D57E1775-91B4-4FCE-B3F6-09B08B9F5473}" returnToParent="0" transitionDur="1000">
                      <p166:blipFill xmlns:p166="http://schemas.microsoft.com/office/powerpoint/2016/6/main">
                        <a:blip r:embed="rId2"/>
                        <a:stretch>
                          <a:fillRect/>
                        </a:stretch>
                      </p166:blipFill>
                      <p166:spPr xmlns:p166="http://schemas.microsoft.com/office/powerpoint/2016/6/main">
                        <a:xfrm>
                          <a:off x="0" y="0"/>
                          <a:ext cx="2019600" cy="1136025"/>
                        </a:xfrm>
                        <a:prstGeom prst="rect">
                          <a:avLst/>
                        </a:prstGeom>
                        <a:ln w="3175">
                          <a:solidFill>
                            <a:prstClr val="ltGray"/>
                          </a:solidFill>
                        </a:ln>
                      </p166:spPr>
                    </pslz:zmPr>
                  </pslz:sldZmObj>
                </pslz:sldZm>
              </a:graphicData>
            </a:graphic>
          </p:graphicFrame>
        </mc:Choice>
        <mc:Fallback xmlns="">
          <p:pic>
            <p:nvPicPr>
              <p:cNvPr id="25" name="スライド ズーム 24">
                <a:hlinkClick r:id="rId3" action="ppaction://hlinksldjump"/>
                <a:extLst>
                  <a:ext uri="{FF2B5EF4-FFF2-40B4-BE49-F238E27FC236}">
                    <a16:creationId xmlns:a16="http://schemas.microsoft.com/office/drawing/2014/main" id="{C6989586-D76C-397C-0920-02E817AB6ECA}"/>
                  </a:ext>
                </a:extLst>
              </p:cNvPr>
              <p:cNvPicPr>
                <a:picLocks noGrp="1" noRot="1" noChangeAspect="1" noMove="1" noResize="1" noEditPoints="1" noAdjustHandles="1" noChangeArrowheads="1" noChangeShapeType="1"/>
              </p:cNvPicPr>
              <p:nvPr/>
            </p:nvPicPr>
            <p:blipFill>
              <a:blip r:embed="rId4"/>
              <a:stretch>
                <a:fillRect/>
              </a:stretch>
            </p:blipFill>
            <p:spPr>
              <a:xfrm>
                <a:off x="3599263" y="5137049"/>
                <a:ext cx="2019600" cy="1136025"/>
              </a:xfrm>
              <a:prstGeom prst="rect">
                <a:avLst/>
              </a:prstGeom>
              <a:ln w="3175">
                <a:solidFill>
                  <a:prstClr val="ltGray"/>
                </a:solidFill>
              </a:ln>
            </p:spPr>
          </p:pic>
        </mc:Fallback>
      </mc:AlternateContent>
      <p:sp>
        <p:nvSpPr>
          <p:cNvPr id="26" name="正方形/長方形 25">
            <a:extLst>
              <a:ext uri="{FF2B5EF4-FFF2-40B4-BE49-F238E27FC236}">
                <a16:creationId xmlns:a16="http://schemas.microsoft.com/office/drawing/2014/main" id="{27334022-7D38-3D4F-12F2-14072B713F11}"/>
              </a:ext>
            </a:extLst>
          </p:cNvPr>
          <p:cNvSpPr/>
          <p:nvPr/>
        </p:nvSpPr>
        <p:spPr>
          <a:xfrm>
            <a:off x="3577542" y="6372092"/>
            <a:ext cx="1947969" cy="276999"/>
          </a:xfrm>
          <a:prstGeom prst="rect">
            <a:avLst/>
          </a:prstGeom>
        </p:spPr>
        <p:txBody>
          <a:bodyPr wrap="none">
            <a:spAutoFit/>
          </a:bodyPr>
          <a:lstStyle/>
          <a:p>
            <a:pPr>
              <a:spcBef>
                <a:spcPct val="0"/>
              </a:spcBef>
            </a:pPr>
            <a:r>
              <a:rPr lang="ja-JP" altLang="en-US" sz="1200" b="1" spc="50" dirty="0">
                <a:solidFill>
                  <a:srgbClr val="F5F6F6"/>
                </a:solidFill>
                <a:latin typeface="游ゴシック" panose="020B0400000000000000" pitchFamily="50" charset="-128"/>
                <a:ea typeface="游ゴシック" panose="020B0400000000000000" pitchFamily="50" charset="-128"/>
                <a:cs typeface="+mj-cs"/>
              </a:rPr>
              <a:t>ヘッダー・フッター表示</a:t>
            </a:r>
          </a:p>
        </p:txBody>
      </p:sp>
      <mc:AlternateContent xmlns:mc="http://schemas.openxmlformats.org/markup-compatibility/2006" xmlns:pslz="http://schemas.microsoft.com/office/powerpoint/2016/slidezoom">
        <mc:Choice Requires="pslz">
          <p:graphicFrame>
            <p:nvGraphicFramePr>
              <p:cNvPr id="28" name="スライド ズーム 27">
                <a:extLst>
                  <a:ext uri="{FF2B5EF4-FFF2-40B4-BE49-F238E27FC236}">
                    <a16:creationId xmlns:a16="http://schemas.microsoft.com/office/drawing/2014/main" id="{959D7256-8D8F-1562-29FF-B10C12204914}"/>
                  </a:ext>
                </a:extLst>
              </p:cNvPr>
              <p:cNvGraphicFramePr>
                <a:graphicFrameLocks noChangeAspect="1"/>
              </p:cNvGraphicFramePr>
              <p:nvPr>
                <p:extLst>
                  <p:ext uri="{D42A27DB-BD31-4B8C-83A1-F6EECF244321}">
                    <p14:modId xmlns:p14="http://schemas.microsoft.com/office/powerpoint/2010/main" val="2613905006"/>
                  </p:ext>
                </p:extLst>
              </p:nvPr>
            </p:nvGraphicFramePr>
            <p:xfrm>
              <a:off x="6576229" y="5137483"/>
              <a:ext cx="2018055" cy="1135156"/>
            </p:xfrm>
            <a:graphic>
              <a:graphicData uri="http://schemas.microsoft.com/office/powerpoint/2016/slidezoom">
                <pslz:sldZm>
                  <pslz:sldZmObj sldId="261" cId="293911319">
                    <pslz:zmPr id="{756DB534-C0C5-4DF3-83DB-81467E3B3C0C}" returnToParent="0" transitionDur="1000">
                      <p166:blipFill xmlns:p166="http://schemas.microsoft.com/office/powerpoint/2016/6/main">
                        <a:blip r:embed="rId5"/>
                        <a:stretch>
                          <a:fillRect/>
                        </a:stretch>
                      </p166:blipFill>
                      <p166:spPr xmlns:p166="http://schemas.microsoft.com/office/powerpoint/2016/6/main">
                        <a:xfrm>
                          <a:off x="0" y="0"/>
                          <a:ext cx="2018055" cy="1135156"/>
                        </a:xfrm>
                        <a:prstGeom prst="rect">
                          <a:avLst/>
                        </a:prstGeom>
                        <a:ln w="3175">
                          <a:solidFill>
                            <a:prstClr val="ltGray"/>
                          </a:solidFill>
                        </a:ln>
                      </p166:spPr>
                    </pslz:zmPr>
                  </pslz:sldZmObj>
                </pslz:sldZm>
              </a:graphicData>
            </a:graphic>
          </p:graphicFrame>
        </mc:Choice>
        <mc:Fallback xmlns="">
          <p:pic>
            <p:nvPicPr>
              <p:cNvPr id="28" name="スライド ズーム 27">
                <a:hlinkClick r:id="rId6" action="ppaction://hlinksldjump"/>
                <a:extLst>
                  <a:ext uri="{FF2B5EF4-FFF2-40B4-BE49-F238E27FC236}">
                    <a16:creationId xmlns:a16="http://schemas.microsoft.com/office/drawing/2014/main" id="{959D7256-8D8F-1562-29FF-B10C12204914}"/>
                  </a:ext>
                </a:extLst>
              </p:cNvPr>
              <p:cNvPicPr>
                <a:picLocks noGrp="1" noRot="1" noChangeAspect="1" noMove="1" noResize="1" noEditPoints="1" noAdjustHandles="1" noChangeArrowheads="1" noChangeShapeType="1"/>
              </p:cNvPicPr>
              <p:nvPr/>
            </p:nvPicPr>
            <p:blipFill>
              <a:blip r:embed="rId7"/>
              <a:stretch>
                <a:fillRect/>
              </a:stretch>
            </p:blipFill>
            <p:spPr>
              <a:xfrm>
                <a:off x="6576229" y="5137483"/>
                <a:ext cx="2018055" cy="1135156"/>
              </a:xfrm>
              <a:prstGeom prst="rect">
                <a:avLst/>
              </a:prstGeom>
              <a:ln w="3175">
                <a:solidFill>
                  <a:prstClr val="ltGray"/>
                </a:solidFill>
              </a:ln>
            </p:spPr>
          </p:pic>
        </mc:Fallback>
      </mc:AlternateContent>
      <p:sp>
        <p:nvSpPr>
          <p:cNvPr id="29" name="正方形/長方形 28">
            <a:extLst>
              <a:ext uri="{FF2B5EF4-FFF2-40B4-BE49-F238E27FC236}">
                <a16:creationId xmlns:a16="http://schemas.microsoft.com/office/drawing/2014/main" id="{34C01E68-7951-BA65-4A51-97E2532D221C}"/>
              </a:ext>
            </a:extLst>
          </p:cNvPr>
          <p:cNvSpPr/>
          <p:nvPr/>
        </p:nvSpPr>
        <p:spPr>
          <a:xfrm>
            <a:off x="7137924" y="6372092"/>
            <a:ext cx="825867" cy="276999"/>
          </a:xfrm>
          <a:prstGeom prst="rect">
            <a:avLst/>
          </a:prstGeom>
        </p:spPr>
        <p:txBody>
          <a:bodyPr wrap="none">
            <a:spAutoFit/>
          </a:bodyPr>
          <a:lstStyle/>
          <a:p>
            <a:pPr>
              <a:spcBef>
                <a:spcPct val="0"/>
              </a:spcBef>
            </a:pPr>
            <a:r>
              <a:rPr lang="ja-JP" altLang="en-US" sz="1200" b="1" spc="50" dirty="0">
                <a:solidFill>
                  <a:srgbClr val="F5F6F6"/>
                </a:solidFill>
                <a:latin typeface="游ゴシック" panose="020B0400000000000000" pitchFamily="50" charset="-128"/>
                <a:ea typeface="游ゴシック" panose="020B0400000000000000" pitchFamily="50" charset="-128"/>
                <a:cs typeface="+mj-cs"/>
              </a:rPr>
              <a:t>画面転換</a:t>
            </a:r>
          </a:p>
        </p:txBody>
      </p:sp>
      <mc:AlternateContent xmlns:mc="http://schemas.openxmlformats.org/markup-compatibility/2006" xmlns:pslz="http://schemas.microsoft.com/office/powerpoint/2016/slidezoom">
        <mc:Choice Requires="pslz">
          <p:graphicFrame>
            <p:nvGraphicFramePr>
              <p:cNvPr id="31" name="スライド ズーム 30">
                <a:extLst>
                  <a:ext uri="{FF2B5EF4-FFF2-40B4-BE49-F238E27FC236}">
                    <a16:creationId xmlns:a16="http://schemas.microsoft.com/office/drawing/2014/main" id="{989EECF2-E2E8-9B6B-D396-2AFD0884E60D}"/>
                  </a:ext>
                </a:extLst>
              </p:cNvPr>
              <p:cNvGraphicFramePr>
                <a:graphicFrameLocks noChangeAspect="1"/>
              </p:cNvGraphicFramePr>
              <p:nvPr>
                <p:extLst>
                  <p:ext uri="{D42A27DB-BD31-4B8C-83A1-F6EECF244321}">
                    <p14:modId xmlns:p14="http://schemas.microsoft.com/office/powerpoint/2010/main" val="1046800943"/>
                  </p:ext>
                </p:extLst>
              </p:nvPr>
            </p:nvGraphicFramePr>
            <p:xfrm>
              <a:off x="9551649" y="5137483"/>
              <a:ext cx="2018055" cy="1135156"/>
            </p:xfrm>
            <a:graphic>
              <a:graphicData uri="http://schemas.microsoft.com/office/powerpoint/2016/slidezoom">
                <pslz:sldZm>
                  <pslz:sldZmObj sldId="297" cId="3401524010">
                    <pslz:zmPr id="{E43974A2-B914-4FF2-A9DC-5CA25CF4DE4D}" returnToParent="0" transitionDur="1000">
                      <p166:blipFill xmlns:p166="http://schemas.microsoft.com/office/powerpoint/2016/6/main">
                        <a:blip r:embed="rId8"/>
                        <a:stretch>
                          <a:fillRect/>
                        </a:stretch>
                      </p166:blipFill>
                      <p166:spPr xmlns:p166="http://schemas.microsoft.com/office/powerpoint/2016/6/main">
                        <a:xfrm>
                          <a:off x="0" y="0"/>
                          <a:ext cx="2018055" cy="1135156"/>
                        </a:xfrm>
                        <a:prstGeom prst="rect">
                          <a:avLst/>
                        </a:prstGeom>
                        <a:ln w="3175">
                          <a:solidFill>
                            <a:prstClr val="ltGray"/>
                          </a:solidFill>
                        </a:ln>
                      </p166:spPr>
                    </pslz:zmPr>
                  </pslz:sldZmObj>
                </pslz:sldZm>
              </a:graphicData>
            </a:graphic>
          </p:graphicFrame>
        </mc:Choice>
        <mc:Fallback xmlns="">
          <p:pic>
            <p:nvPicPr>
              <p:cNvPr id="31" name="スライド ズーム 30">
                <a:hlinkClick r:id="rId9" action="ppaction://hlinksldjump"/>
                <a:extLst>
                  <a:ext uri="{FF2B5EF4-FFF2-40B4-BE49-F238E27FC236}">
                    <a16:creationId xmlns:a16="http://schemas.microsoft.com/office/drawing/2014/main" id="{989EECF2-E2E8-9B6B-D396-2AFD0884E60D}"/>
                  </a:ext>
                </a:extLst>
              </p:cNvPr>
              <p:cNvPicPr>
                <a:picLocks noGrp="1" noRot="1" noChangeAspect="1" noMove="1" noResize="1" noEditPoints="1" noAdjustHandles="1" noChangeArrowheads="1" noChangeShapeType="1"/>
              </p:cNvPicPr>
              <p:nvPr/>
            </p:nvPicPr>
            <p:blipFill>
              <a:blip r:embed="rId10"/>
              <a:stretch>
                <a:fillRect/>
              </a:stretch>
            </p:blipFill>
            <p:spPr>
              <a:xfrm>
                <a:off x="9551649" y="5137483"/>
                <a:ext cx="2018055" cy="1135156"/>
              </a:xfrm>
              <a:prstGeom prst="rect">
                <a:avLst/>
              </a:prstGeom>
              <a:ln w="3175">
                <a:solidFill>
                  <a:prstClr val="ltGray"/>
                </a:solidFill>
              </a:ln>
            </p:spPr>
          </p:pic>
        </mc:Fallback>
      </mc:AlternateContent>
      <p:sp>
        <p:nvSpPr>
          <p:cNvPr id="32" name="正方形/長方形 31">
            <a:extLst>
              <a:ext uri="{FF2B5EF4-FFF2-40B4-BE49-F238E27FC236}">
                <a16:creationId xmlns:a16="http://schemas.microsoft.com/office/drawing/2014/main" id="{6162AABE-1100-62D8-C166-883602A6736C}"/>
              </a:ext>
            </a:extLst>
          </p:cNvPr>
          <p:cNvSpPr/>
          <p:nvPr/>
        </p:nvSpPr>
        <p:spPr>
          <a:xfrm>
            <a:off x="9817524" y="6372092"/>
            <a:ext cx="1306768" cy="276999"/>
          </a:xfrm>
          <a:prstGeom prst="rect">
            <a:avLst/>
          </a:prstGeom>
        </p:spPr>
        <p:txBody>
          <a:bodyPr wrap="none">
            <a:spAutoFit/>
          </a:bodyPr>
          <a:lstStyle/>
          <a:p>
            <a:pPr>
              <a:spcBef>
                <a:spcPct val="0"/>
              </a:spcBef>
            </a:pPr>
            <a:r>
              <a:rPr lang="ja-JP" altLang="en-US" sz="1200" b="1" spc="50" dirty="0">
                <a:solidFill>
                  <a:srgbClr val="F5F6F6"/>
                </a:solidFill>
                <a:latin typeface="游ゴシック" panose="020B0400000000000000" pitchFamily="50" charset="-128"/>
                <a:ea typeface="游ゴシック" panose="020B0400000000000000" pitchFamily="50" charset="-128"/>
                <a:cs typeface="+mj-cs"/>
              </a:rPr>
              <a:t>その他特殊機能</a:t>
            </a:r>
          </a:p>
        </p:txBody>
      </p:sp>
      <mc:AlternateContent xmlns:mc="http://schemas.openxmlformats.org/markup-compatibility/2006" xmlns:pslz="http://schemas.microsoft.com/office/powerpoint/2016/slidezoom">
        <mc:Choice Requires="pslz">
          <p:graphicFrame>
            <p:nvGraphicFramePr>
              <p:cNvPr id="14" name="スライド ズーム 13">
                <a:extLst>
                  <a:ext uri="{FF2B5EF4-FFF2-40B4-BE49-F238E27FC236}">
                    <a16:creationId xmlns:a16="http://schemas.microsoft.com/office/drawing/2014/main" id="{301FE1EE-6F13-24CB-FC13-11C19836941C}"/>
                  </a:ext>
                </a:extLst>
              </p:cNvPr>
              <p:cNvGraphicFramePr>
                <a:graphicFrameLocks noChangeAspect="1"/>
              </p:cNvGraphicFramePr>
              <p:nvPr>
                <p:extLst>
                  <p:ext uri="{D42A27DB-BD31-4B8C-83A1-F6EECF244321}">
                    <p14:modId xmlns:p14="http://schemas.microsoft.com/office/powerpoint/2010/main" val="1661393659"/>
                  </p:ext>
                </p:extLst>
              </p:nvPr>
            </p:nvGraphicFramePr>
            <p:xfrm>
              <a:off x="622297" y="3169962"/>
              <a:ext cx="2018055" cy="1135156"/>
            </p:xfrm>
            <a:graphic>
              <a:graphicData uri="http://schemas.microsoft.com/office/powerpoint/2016/slidezoom">
                <pslz:sldZm>
                  <pslz:sldZmObj sldId="264" cId="793410698">
                    <pslz:zmPr id="{4BC15BE4-EC9F-49B6-8E10-2E8A88E4DE4A}" returnToParent="0" transitionDur="1000">
                      <p166:blipFill xmlns:p166="http://schemas.microsoft.com/office/powerpoint/2016/6/main">
                        <a:blip r:embed="rId11"/>
                        <a:stretch>
                          <a:fillRect/>
                        </a:stretch>
                      </p166:blipFill>
                      <p166:spPr xmlns:p166="http://schemas.microsoft.com/office/powerpoint/2016/6/main">
                        <a:xfrm>
                          <a:off x="0" y="0"/>
                          <a:ext cx="2018055" cy="1135156"/>
                        </a:xfrm>
                        <a:prstGeom prst="rect">
                          <a:avLst/>
                        </a:prstGeom>
                        <a:ln w="3175">
                          <a:solidFill>
                            <a:prstClr val="ltGray"/>
                          </a:solidFill>
                        </a:ln>
                      </p166:spPr>
                    </pslz:zmPr>
                  </pslz:sldZmObj>
                </pslz:sldZm>
              </a:graphicData>
            </a:graphic>
          </p:graphicFrame>
        </mc:Choice>
        <mc:Fallback xmlns="">
          <p:pic>
            <p:nvPicPr>
              <p:cNvPr id="14" name="スライド ズーム 13">
                <a:hlinkClick r:id="rId12" action="ppaction://hlinksldjump"/>
                <a:extLst>
                  <a:ext uri="{FF2B5EF4-FFF2-40B4-BE49-F238E27FC236}">
                    <a16:creationId xmlns:a16="http://schemas.microsoft.com/office/drawing/2014/main" id="{301FE1EE-6F13-24CB-FC13-11C19836941C}"/>
                  </a:ext>
                </a:extLst>
              </p:cNvPr>
              <p:cNvPicPr>
                <a:picLocks noGrp="1" noRot="1" noChangeAspect="1" noMove="1" noResize="1" noEditPoints="1" noAdjustHandles="1" noChangeArrowheads="1" noChangeShapeType="1"/>
              </p:cNvPicPr>
              <p:nvPr/>
            </p:nvPicPr>
            <p:blipFill>
              <a:blip r:embed="rId13"/>
              <a:stretch>
                <a:fillRect/>
              </a:stretch>
            </p:blipFill>
            <p:spPr>
              <a:xfrm>
                <a:off x="622297" y="3169962"/>
                <a:ext cx="2018055" cy="113515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6" name="スライド ズーム 15">
                <a:extLst>
                  <a:ext uri="{FF2B5EF4-FFF2-40B4-BE49-F238E27FC236}">
                    <a16:creationId xmlns:a16="http://schemas.microsoft.com/office/drawing/2014/main" id="{4D048757-AB07-0B41-01F6-A810A6DC6C53}"/>
                  </a:ext>
                </a:extLst>
              </p:cNvPr>
              <p:cNvGraphicFramePr>
                <a:graphicFrameLocks noChangeAspect="1"/>
              </p:cNvGraphicFramePr>
              <p:nvPr>
                <p:extLst>
                  <p:ext uri="{D42A27DB-BD31-4B8C-83A1-F6EECF244321}">
                    <p14:modId xmlns:p14="http://schemas.microsoft.com/office/powerpoint/2010/main" val="4251636461"/>
                  </p:ext>
                </p:extLst>
              </p:nvPr>
            </p:nvGraphicFramePr>
            <p:xfrm>
              <a:off x="6575199" y="3169962"/>
              <a:ext cx="2018056" cy="1135156"/>
            </p:xfrm>
            <a:graphic>
              <a:graphicData uri="http://schemas.microsoft.com/office/powerpoint/2016/slidezoom">
                <pslz:sldZm>
                  <pslz:sldZmObj sldId="273" cId="3813014354">
                    <pslz:zmPr id="{00D0D65B-F5E4-4EA8-9DC2-96FB91B3865C}" returnToParent="0" transitionDur="1000">
                      <p166:blipFill xmlns:p166="http://schemas.microsoft.com/office/powerpoint/2016/6/main">
                        <a:blip r:embed="rId14"/>
                        <a:stretch>
                          <a:fillRect/>
                        </a:stretch>
                      </p166:blipFill>
                      <p166:spPr xmlns:p166="http://schemas.microsoft.com/office/powerpoint/2016/6/main">
                        <a:xfrm>
                          <a:off x="0" y="0"/>
                          <a:ext cx="2018056" cy="1135156"/>
                        </a:xfrm>
                        <a:prstGeom prst="rect">
                          <a:avLst/>
                        </a:prstGeom>
                        <a:ln w="3175">
                          <a:solidFill>
                            <a:prstClr val="ltGray"/>
                          </a:solidFill>
                        </a:ln>
                      </p166:spPr>
                    </pslz:zmPr>
                  </pslz:sldZmObj>
                </pslz:sldZm>
              </a:graphicData>
            </a:graphic>
          </p:graphicFrame>
        </mc:Choice>
        <mc:Fallback xmlns="">
          <p:pic>
            <p:nvPicPr>
              <p:cNvPr id="16" name="スライド ズーム 15">
                <a:hlinkClick r:id="rId15" action="ppaction://hlinksldjump"/>
                <a:extLst>
                  <a:ext uri="{FF2B5EF4-FFF2-40B4-BE49-F238E27FC236}">
                    <a16:creationId xmlns:a16="http://schemas.microsoft.com/office/drawing/2014/main" id="{4D048757-AB07-0B41-01F6-A810A6DC6C53}"/>
                  </a:ext>
                </a:extLst>
              </p:cNvPr>
              <p:cNvPicPr>
                <a:picLocks noGrp="1" noRot="1" noChangeAspect="1" noMove="1" noResize="1" noEditPoints="1" noAdjustHandles="1" noChangeArrowheads="1" noChangeShapeType="1"/>
              </p:cNvPicPr>
              <p:nvPr/>
            </p:nvPicPr>
            <p:blipFill>
              <a:blip r:embed="rId16"/>
              <a:stretch>
                <a:fillRect/>
              </a:stretch>
            </p:blipFill>
            <p:spPr>
              <a:xfrm>
                <a:off x="6575199" y="3169962"/>
                <a:ext cx="2018056" cy="113515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3" name="スライド ズーム 22">
                <a:extLst>
                  <a:ext uri="{FF2B5EF4-FFF2-40B4-BE49-F238E27FC236}">
                    <a16:creationId xmlns:a16="http://schemas.microsoft.com/office/drawing/2014/main" id="{5FCAF589-0D65-2439-E4D5-2AC11F051E60}"/>
                  </a:ext>
                </a:extLst>
              </p:cNvPr>
              <p:cNvGraphicFramePr>
                <a:graphicFrameLocks noChangeAspect="1"/>
              </p:cNvGraphicFramePr>
              <p:nvPr>
                <p:extLst>
                  <p:ext uri="{D42A27DB-BD31-4B8C-83A1-F6EECF244321}">
                    <p14:modId xmlns:p14="http://schemas.microsoft.com/office/powerpoint/2010/main" val="3599681092"/>
                  </p:ext>
                </p:extLst>
              </p:nvPr>
            </p:nvGraphicFramePr>
            <p:xfrm>
              <a:off x="9551649" y="3169962"/>
              <a:ext cx="2018055" cy="1135156"/>
            </p:xfrm>
            <a:graphic>
              <a:graphicData uri="http://schemas.microsoft.com/office/powerpoint/2016/slidezoom">
                <pslz:sldZm>
                  <pslz:sldZmObj sldId="298" cId="1184390541">
                    <pslz:zmPr id="{D26B986F-60CF-4954-9DCC-B616DF7AAA04}" returnToParent="0" transitionDur="1000">
                      <p166:blipFill xmlns:p166="http://schemas.microsoft.com/office/powerpoint/2016/6/main">
                        <a:blip r:embed="rId17"/>
                        <a:stretch>
                          <a:fillRect/>
                        </a:stretch>
                      </p166:blipFill>
                      <p166:spPr xmlns:p166="http://schemas.microsoft.com/office/powerpoint/2016/6/main">
                        <a:xfrm>
                          <a:off x="0" y="0"/>
                          <a:ext cx="2018055" cy="1135156"/>
                        </a:xfrm>
                        <a:prstGeom prst="rect">
                          <a:avLst/>
                        </a:prstGeom>
                        <a:ln w="3175">
                          <a:solidFill>
                            <a:prstClr val="ltGray"/>
                          </a:solidFill>
                        </a:ln>
                      </p166:spPr>
                    </pslz:zmPr>
                  </pslz:sldZmObj>
                </pslz:sldZm>
              </a:graphicData>
            </a:graphic>
          </p:graphicFrame>
        </mc:Choice>
        <mc:Fallback xmlns="">
          <p:pic>
            <p:nvPicPr>
              <p:cNvPr id="23" name="スライド ズーム 22">
                <a:hlinkClick r:id="rId18" action="ppaction://hlinksldjump"/>
                <a:extLst>
                  <a:ext uri="{FF2B5EF4-FFF2-40B4-BE49-F238E27FC236}">
                    <a16:creationId xmlns:a16="http://schemas.microsoft.com/office/drawing/2014/main" id="{5FCAF589-0D65-2439-E4D5-2AC11F051E60}"/>
                  </a:ext>
                </a:extLst>
              </p:cNvPr>
              <p:cNvPicPr>
                <a:picLocks noGrp="1" noRot="1" noChangeAspect="1" noMove="1" noResize="1" noEditPoints="1" noAdjustHandles="1" noChangeArrowheads="1" noChangeShapeType="1"/>
              </p:cNvPicPr>
              <p:nvPr/>
            </p:nvPicPr>
            <p:blipFill>
              <a:blip r:embed="rId19"/>
              <a:stretch>
                <a:fillRect/>
              </a:stretch>
            </p:blipFill>
            <p:spPr>
              <a:xfrm>
                <a:off x="9551649" y="3169962"/>
                <a:ext cx="2018055" cy="113515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スライド ズーム 4">
                <a:extLst>
                  <a:ext uri="{FF2B5EF4-FFF2-40B4-BE49-F238E27FC236}">
                    <a16:creationId xmlns:a16="http://schemas.microsoft.com/office/drawing/2014/main" id="{E5E0E4F1-8378-0640-E95B-8668706289A3}"/>
                  </a:ext>
                </a:extLst>
              </p:cNvPr>
              <p:cNvGraphicFramePr>
                <a:graphicFrameLocks noChangeAspect="1"/>
              </p:cNvGraphicFramePr>
              <p:nvPr>
                <p:extLst>
                  <p:ext uri="{D42A27DB-BD31-4B8C-83A1-F6EECF244321}">
                    <p14:modId xmlns:p14="http://schemas.microsoft.com/office/powerpoint/2010/main" val="17213761"/>
                  </p:ext>
                </p:extLst>
              </p:nvPr>
            </p:nvGraphicFramePr>
            <p:xfrm>
              <a:off x="3598748" y="3169962"/>
              <a:ext cx="2018055" cy="1135156"/>
            </p:xfrm>
            <a:graphic>
              <a:graphicData uri="http://schemas.microsoft.com/office/powerpoint/2016/slidezoom">
                <pslz:sldZm>
                  <pslz:sldZmObj sldId="295" cId="469445363">
                    <pslz:zmPr id="{46FA7362-C24E-4D37-A568-19D6C63B2ECD}" returnToParent="0" transitionDur="1000">
                      <p166:blipFill xmlns:p166="http://schemas.microsoft.com/office/powerpoint/2016/6/main">
                        <a:blip r:embed="rId20"/>
                        <a:stretch>
                          <a:fillRect/>
                        </a:stretch>
                      </p166:blipFill>
                      <p166:spPr xmlns:p166="http://schemas.microsoft.com/office/powerpoint/2016/6/main">
                        <a:xfrm>
                          <a:off x="0" y="0"/>
                          <a:ext cx="2018055" cy="1135156"/>
                        </a:xfrm>
                        <a:prstGeom prst="rect">
                          <a:avLst/>
                        </a:prstGeom>
                        <a:ln w="3175">
                          <a:solidFill>
                            <a:prstClr val="ltGray"/>
                          </a:solidFill>
                        </a:ln>
                      </p166:spPr>
                    </pslz:zmPr>
                  </pslz:sldZmObj>
                </pslz:sldZm>
              </a:graphicData>
            </a:graphic>
          </p:graphicFrame>
        </mc:Choice>
        <mc:Fallback xmlns="">
          <p:pic>
            <p:nvPicPr>
              <p:cNvPr id="5" name="スライド ズーム 4">
                <a:hlinkClick r:id="rId21" action="ppaction://hlinksldjump"/>
                <a:extLst>
                  <a:ext uri="{FF2B5EF4-FFF2-40B4-BE49-F238E27FC236}">
                    <a16:creationId xmlns:a16="http://schemas.microsoft.com/office/drawing/2014/main" id="{E5E0E4F1-8378-0640-E95B-8668706289A3}"/>
                  </a:ext>
                </a:extLst>
              </p:cNvPr>
              <p:cNvPicPr>
                <a:picLocks noGrp="1" noRot="1" noChangeAspect="1" noMove="1" noResize="1" noEditPoints="1" noAdjustHandles="1" noChangeArrowheads="1" noChangeShapeType="1"/>
              </p:cNvPicPr>
              <p:nvPr/>
            </p:nvPicPr>
            <p:blipFill>
              <a:blip r:embed="rId22"/>
              <a:stretch>
                <a:fillRect/>
              </a:stretch>
            </p:blipFill>
            <p:spPr>
              <a:xfrm>
                <a:off x="3598748" y="3169962"/>
                <a:ext cx="2018055" cy="1135156"/>
              </a:xfrm>
              <a:prstGeom prst="rect">
                <a:avLst/>
              </a:prstGeom>
              <a:ln w="3175">
                <a:solidFill>
                  <a:prstClr val="ltGray"/>
                </a:solidFill>
              </a:ln>
            </p:spPr>
          </p:pic>
        </mc:Fallback>
      </mc:AlternateContent>
      <p:sp>
        <p:nvSpPr>
          <p:cNvPr id="24" name="正方形/長方形 23">
            <a:extLst>
              <a:ext uri="{FF2B5EF4-FFF2-40B4-BE49-F238E27FC236}">
                <a16:creationId xmlns:a16="http://schemas.microsoft.com/office/drawing/2014/main" id="{ADD93533-0ED2-206E-910D-C91373281AC2}"/>
              </a:ext>
            </a:extLst>
          </p:cNvPr>
          <p:cNvSpPr/>
          <p:nvPr/>
        </p:nvSpPr>
        <p:spPr>
          <a:xfrm>
            <a:off x="4143544" y="4396716"/>
            <a:ext cx="825867" cy="276999"/>
          </a:xfrm>
          <a:prstGeom prst="rect">
            <a:avLst/>
          </a:prstGeom>
        </p:spPr>
        <p:txBody>
          <a:bodyPr wrap="none">
            <a:spAutoFit/>
          </a:bodyPr>
          <a:lstStyle/>
          <a:p>
            <a:pPr>
              <a:spcBef>
                <a:spcPct val="0"/>
              </a:spcBef>
            </a:pPr>
            <a:r>
              <a:rPr lang="ja-JP" altLang="en-US" sz="1200" b="1" spc="50" dirty="0">
                <a:solidFill>
                  <a:srgbClr val="F5F6F6"/>
                </a:solidFill>
                <a:latin typeface="游ゴシック" panose="020B0400000000000000" pitchFamily="50" charset="-128"/>
                <a:ea typeface="游ゴシック" panose="020B0400000000000000" pitchFamily="50" charset="-128"/>
                <a:cs typeface="+mj-cs"/>
              </a:rPr>
              <a:t>文字表示</a:t>
            </a:r>
          </a:p>
        </p:txBody>
      </p:sp>
      <mc:AlternateContent xmlns:mc="http://schemas.openxmlformats.org/markup-compatibility/2006" xmlns:pslz="http://schemas.microsoft.com/office/powerpoint/2016/slidezoom">
        <mc:Choice Requires="pslz">
          <p:graphicFrame>
            <p:nvGraphicFramePr>
              <p:cNvPr id="8" name="スライド ズーム 7">
                <a:extLst>
                  <a:ext uri="{FF2B5EF4-FFF2-40B4-BE49-F238E27FC236}">
                    <a16:creationId xmlns:a16="http://schemas.microsoft.com/office/drawing/2014/main" id="{7A02D455-23CD-BCE2-FF44-82595A0ECBF8}"/>
                  </a:ext>
                </a:extLst>
              </p:cNvPr>
              <p:cNvGraphicFramePr>
                <a:graphicFrameLocks noChangeAspect="1"/>
              </p:cNvGraphicFramePr>
              <p:nvPr>
                <p:extLst>
                  <p:ext uri="{D42A27DB-BD31-4B8C-83A1-F6EECF244321}">
                    <p14:modId xmlns:p14="http://schemas.microsoft.com/office/powerpoint/2010/main" val="400927192"/>
                  </p:ext>
                </p:extLst>
              </p:nvPr>
            </p:nvGraphicFramePr>
            <p:xfrm>
              <a:off x="622297" y="5137049"/>
              <a:ext cx="2019600" cy="1136025"/>
            </p:xfrm>
            <a:graphic>
              <a:graphicData uri="http://schemas.microsoft.com/office/powerpoint/2016/slidezoom">
                <pslz:sldZm>
                  <pslz:sldZmObj sldId="316" cId="3295146743">
                    <pslz:zmPr id="{52173EC3-5F41-4354-90B1-0B833E82BB91}" returnToParent="0" transitionDur="1000">
                      <p166:blipFill xmlns:p166="http://schemas.microsoft.com/office/powerpoint/2016/6/main">
                        <a:blip r:embed="rId23"/>
                        <a:stretch>
                          <a:fillRect/>
                        </a:stretch>
                      </p166:blipFill>
                      <p166:spPr xmlns:p166="http://schemas.microsoft.com/office/powerpoint/2016/6/main">
                        <a:xfrm>
                          <a:off x="0" y="0"/>
                          <a:ext cx="2019600" cy="1136025"/>
                        </a:xfrm>
                        <a:prstGeom prst="rect">
                          <a:avLst/>
                        </a:prstGeom>
                        <a:ln w="3175">
                          <a:solidFill>
                            <a:prstClr val="ltGray"/>
                          </a:solidFill>
                        </a:ln>
                      </p166:spPr>
                    </pslz:zmPr>
                  </pslz:sldZmObj>
                </pslz:sldZm>
              </a:graphicData>
            </a:graphic>
          </p:graphicFrame>
        </mc:Choice>
        <mc:Fallback xmlns="">
          <p:pic>
            <p:nvPicPr>
              <p:cNvPr id="8" name="スライド ズーム 7">
                <a:hlinkClick r:id="rId24" action="ppaction://hlinksldjump"/>
                <a:extLst>
                  <a:ext uri="{FF2B5EF4-FFF2-40B4-BE49-F238E27FC236}">
                    <a16:creationId xmlns:a16="http://schemas.microsoft.com/office/drawing/2014/main" id="{7A02D455-23CD-BCE2-FF44-82595A0ECBF8}"/>
                  </a:ext>
                </a:extLst>
              </p:cNvPr>
              <p:cNvPicPr>
                <a:picLocks noGrp="1" noRot="1" noChangeAspect="1" noMove="1" noResize="1" noEditPoints="1" noAdjustHandles="1" noChangeArrowheads="1" noChangeShapeType="1"/>
              </p:cNvPicPr>
              <p:nvPr/>
            </p:nvPicPr>
            <p:blipFill>
              <a:blip r:embed="rId25"/>
              <a:stretch>
                <a:fillRect/>
              </a:stretch>
            </p:blipFill>
            <p:spPr>
              <a:xfrm>
                <a:off x="622297" y="5137049"/>
                <a:ext cx="2019600" cy="1136025"/>
              </a:xfrm>
              <a:prstGeom prst="rect">
                <a:avLst/>
              </a:prstGeom>
              <a:ln w="3175">
                <a:solidFill>
                  <a:prstClr val="ltGray"/>
                </a:solidFill>
              </a:ln>
            </p:spPr>
          </p:pic>
        </mc:Fallback>
      </mc:AlternateContent>
      <p:sp>
        <p:nvSpPr>
          <p:cNvPr id="27" name="正方形/長方形 26">
            <a:extLst>
              <a:ext uri="{FF2B5EF4-FFF2-40B4-BE49-F238E27FC236}">
                <a16:creationId xmlns:a16="http://schemas.microsoft.com/office/drawing/2014/main" id="{1799F035-3DF6-E66B-67BB-B34E54C0F7C9}"/>
              </a:ext>
            </a:extLst>
          </p:cNvPr>
          <p:cNvSpPr/>
          <p:nvPr/>
        </p:nvSpPr>
        <p:spPr>
          <a:xfrm>
            <a:off x="1087996" y="6372092"/>
            <a:ext cx="986167" cy="276999"/>
          </a:xfrm>
          <a:prstGeom prst="rect">
            <a:avLst/>
          </a:prstGeom>
        </p:spPr>
        <p:txBody>
          <a:bodyPr wrap="none">
            <a:spAutoFit/>
          </a:bodyPr>
          <a:lstStyle/>
          <a:p>
            <a:pPr>
              <a:spcBef>
                <a:spcPct val="0"/>
              </a:spcBef>
            </a:pPr>
            <a:r>
              <a:rPr lang="ja-JP" altLang="en-US" sz="1200" b="1" spc="50" dirty="0">
                <a:solidFill>
                  <a:srgbClr val="F5F6F6"/>
                </a:solidFill>
                <a:latin typeface="游ゴシック" panose="020B0400000000000000" pitchFamily="50" charset="-128"/>
                <a:ea typeface="游ゴシック" panose="020B0400000000000000" pitchFamily="50" charset="-128"/>
                <a:cs typeface="+mj-cs"/>
              </a:rPr>
              <a:t>ループ表示</a:t>
            </a:r>
          </a:p>
        </p:txBody>
      </p:sp>
      <p:cxnSp>
        <p:nvCxnSpPr>
          <p:cNvPr id="10" name="直線コネクタ 9">
            <a:extLst>
              <a:ext uri="{FF2B5EF4-FFF2-40B4-BE49-F238E27FC236}">
                <a16:creationId xmlns:a16="http://schemas.microsoft.com/office/drawing/2014/main" id="{DFCDD795-CAE8-CC9C-2547-97CC396AC872}"/>
              </a:ext>
            </a:extLst>
          </p:cNvPr>
          <p:cNvCxnSpPr>
            <a:cxnSpLocks/>
          </p:cNvCxnSpPr>
          <p:nvPr/>
        </p:nvCxnSpPr>
        <p:spPr>
          <a:xfrm>
            <a:off x="3119550" y="2990366"/>
            <a:ext cx="0" cy="3615917"/>
          </a:xfrm>
          <a:prstGeom prst="line">
            <a:avLst/>
          </a:prstGeom>
          <a:ln w="12700">
            <a:solidFill>
              <a:schemeClr val="bg2">
                <a:lumMod val="50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405764C-C674-8E3F-0562-724CDA45034E}"/>
              </a:ext>
            </a:extLst>
          </p:cNvPr>
          <p:cNvCxnSpPr>
            <a:cxnSpLocks/>
          </p:cNvCxnSpPr>
          <p:nvPr/>
        </p:nvCxnSpPr>
        <p:spPr>
          <a:xfrm>
            <a:off x="6096001" y="2990366"/>
            <a:ext cx="0" cy="3615917"/>
          </a:xfrm>
          <a:prstGeom prst="line">
            <a:avLst/>
          </a:prstGeom>
          <a:ln w="12700">
            <a:solidFill>
              <a:schemeClr val="bg2">
                <a:lumMod val="50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657E77C6-070E-6B0E-5A69-5B6E6DA07B74}"/>
              </a:ext>
            </a:extLst>
          </p:cNvPr>
          <p:cNvCxnSpPr>
            <a:cxnSpLocks/>
          </p:cNvCxnSpPr>
          <p:nvPr/>
        </p:nvCxnSpPr>
        <p:spPr>
          <a:xfrm>
            <a:off x="9072453" y="2990366"/>
            <a:ext cx="0" cy="3615917"/>
          </a:xfrm>
          <a:prstGeom prst="line">
            <a:avLst/>
          </a:prstGeom>
          <a:ln w="12700">
            <a:solidFill>
              <a:schemeClr val="bg2">
                <a:lumMod val="50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AAE4BCD-90DA-F2B3-85CC-5B71011FBB29}"/>
              </a:ext>
            </a:extLst>
          </p:cNvPr>
          <p:cNvCxnSpPr>
            <a:cxnSpLocks/>
          </p:cNvCxnSpPr>
          <p:nvPr/>
        </p:nvCxnSpPr>
        <p:spPr>
          <a:xfrm>
            <a:off x="489341" y="4849695"/>
            <a:ext cx="11322122" cy="0"/>
          </a:xfrm>
          <a:prstGeom prst="line">
            <a:avLst/>
          </a:prstGeom>
          <a:ln w="12700">
            <a:solidFill>
              <a:schemeClr val="bg2">
                <a:lumMod val="50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A64BA8C-7307-48F5-7496-D9351E9E63F7}"/>
              </a:ext>
            </a:extLst>
          </p:cNvPr>
          <p:cNvSpPr/>
          <p:nvPr/>
        </p:nvSpPr>
        <p:spPr>
          <a:xfrm>
            <a:off x="8943384" y="-24516"/>
            <a:ext cx="3095719" cy="3154710"/>
          </a:xfrm>
          <a:prstGeom prst="rect">
            <a:avLst/>
          </a:prstGeom>
        </p:spPr>
        <p:txBody>
          <a:bodyPr wrap="none">
            <a:spAutoFit/>
          </a:bodyPr>
          <a:lstStyle/>
          <a:p>
            <a:pPr>
              <a:spcBef>
                <a:spcPct val="0"/>
              </a:spcBef>
            </a:pPr>
            <a:r>
              <a:rPr lang="en-US" altLang="ja-JP" sz="19900" b="1" i="1" spc="200" dirty="0">
                <a:ln w="15875">
                  <a:solidFill>
                    <a:prstClr val="ltGray"/>
                  </a:solidFill>
                </a:ln>
                <a:pattFill prst="ltUpDiag">
                  <a:fgClr>
                    <a:schemeClr val="tx2">
                      <a:lumMod val="50000"/>
                      <a:lumOff val="50000"/>
                    </a:schemeClr>
                  </a:fgClr>
                  <a:bgClr>
                    <a:schemeClr val="tx2"/>
                  </a:bgClr>
                </a:pattFill>
                <a:latin typeface="Century Gothic" panose="020B0502020202020204" pitchFamily="34" charset="0"/>
                <a:ea typeface="メイリオ" panose="020B0604030504040204" pitchFamily="50" charset="-128"/>
                <a:cs typeface="+mj-cs"/>
              </a:rPr>
              <a:t>60</a:t>
            </a:r>
            <a:endParaRPr lang="ja-JP" altLang="en-US" sz="19900" b="1" i="1" spc="200" dirty="0">
              <a:ln w="15875">
                <a:solidFill>
                  <a:prstClr val="ltGray"/>
                </a:solidFill>
              </a:ln>
              <a:pattFill prst="ltUpDiag">
                <a:fgClr>
                  <a:schemeClr val="tx2">
                    <a:lumMod val="50000"/>
                    <a:lumOff val="50000"/>
                  </a:schemeClr>
                </a:fgClr>
                <a:bgClr>
                  <a:schemeClr val="tx2"/>
                </a:bgClr>
              </a:pattFill>
              <a:latin typeface="Century Gothic" panose="020B0502020202020204" pitchFamily="34" charset="0"/>
              <a:ea typeface="メイリオ" panose="020B0604030504040204" pitchFamily="50" charset="-128"/>
              <a:cs typeface="+mj-cs"/>
            </a:endParaRPr>
          </a:p>
        </p:txBody>
      </p:sp>
    </p:spTree>
    <p:extLst>
      <p:ext uri="{BB962C8B-B14F-4D97-AF65-F5344CB8AC3E}">
        <p14:creationId xmlns:p14="http://schemas.microsoft.com/office/powerpoint/2010/main" val="392901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B725B41-B7F7-AD43-ACA2-0F32127ED37D}"/>
              </a:ext>
            </a:extLst>
          </p:cNvPr>
          <p:cNvSpPr/>
          <p:nvPr/>
        </p:nvSpPr>
        <p:spPr>
          <a:xfrm>
            <a:off x="1815879" y="2685112"/>
            <a:ext cx="1190974" cy="430887"/>
          </a:xfrm>
          <a:prstGeom prst="rect">
            <a:avLst/>
          </a:prstGeom>
        </p:spPr>
        <p:txBody>
          <a:bodyPr wrap="square">
            <a:spAutoFit/>
          </a:bodyPr>
          <a:lstStyle/>
          <a:p>
            <a:pPr algn="ctr">
              <a:spcBef>
                <a:spcPct val="0"/>
              </a:spcBef>
            </a:pPr>
            <a:r>
              <a:rPr lang="ja-JP" altLang="en-US" sz="2200" b="1" spc="500" dirty="0">
                <a:solidFill>
                  <a:schemeClr val="bg2">
                    <a:lumMod val="95000"/>
                  </a:schemeClr>
                </a:solidFill>
                <a:latin typeface="Century Gothic" panose="020B0502020202020204" pitchFamily="34" charset="0"/>
                <a:ea typeface="メイリオ" panose="020B0604030504040204" pitchFamily="50" charset="-128"/>
                <a:cs typeface="+mj-cs"/>
              </a:rPr>
              <a:t>創業</a:t>
            </a:r>
          </a:p>
        </p:txBody>
      </p:sp>
      <p:sp>
        <p:nvSpPr>
          <p:cNvPr id="6" name="Text Box 49">
            <a:extLst>
              <a:ext uri="{FF2B5EF4-FFF2-40B4-BE49-F238E27FC236}">
                <a16:creationId xmlns:a16="http://schemas.microsoft.com/office/drawing/2014/main" id="{0C041454-5AD1-1FBF-D97A-FD660EFDDCD9}"/>
              </a:ext>
            </a:extLst>
          </p:cNvPr>
          <p:cNvSpPr txBox="1">
            <a:spLocks noChangeArrowheads="1"/>
          </p:cNvSpPr>
          <p:nvPr/>
        </p:nvSpPr>
        <p:spPr bwMode="auto">
          <a:xfrm>
            <a:off x="1029225" y="3448270"/>
            <a:ext cx="2764282" cy="5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itchFamily="34" charset="0"/>
                <a:ea typeface="ＭＳ Ｐゴシック" pitchFamily="50" charset="-128"/>
              </a:defRPr>
            </a:lvl1pPr>
            <a:lvl2pPr marL="742950" indent="-285750">
              <a:spcBef>
                <a:spcPct val="20000"/>
              </a:spcBef>
              <a:buChar char="–"/>
              <a:defRPr kumimoji="1" sz="2800">
                <a:solidFill>
                  <a:schemeClr val="tx1"/>
                </a:solidFill>
                <a:latin typeface="Arial" pitchFamily="34" charset="0"/>
                <a:ea typeface="ＭＳ Ｐゴシック" pitchFamily="50" charset="-128"/>
              </a:defRPr>
            </a:lvl2pPr>
            <a:lvl3pPr marL="1143000" indent="-228600">
              <a:spcBef>
                <a:spcPct val="20000"/>
              </a:spcBef>
              <a:buChar char="•"/>
              <a:defRPr kumimoji="1" sz="2400">
                <a:solidFill>
                  <a:schemeClr val="tx1"/>
                </a:solidFill>
                <a:latin typeface="Arial" pitchFamily="34" charset="0"/>
                <a:ea typeface="ＭＳ Ｐゴシック" pitchFamily="50" charset="-128"/>
              </a:defRPr>
            </a:lvl3pPr>
            <a:lvl4pPr marL="1600200" indent="-228600">
              <a:spcBef>
                <a:spcPct val="20000"/>
              </a:spcBef>
              <a:buChar char="–"/>
              <a:defRPr kumimoji="1" sz="2000">
                <a:solidFill>
                  <a:schemeClr val="tx1"/>
                </a:solidFill>
                <a:latin typeface="Arial" pitchFamily="34" charset="0"/>
                <a:ea typeface="ＭＳ Ｐゴシック" pitchFamily="50" charset="-128"/>
              </a:defRPr>
            </a:lvl4pPr>
            <a:lvl5pPr marL="2057400" indent="-22860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lnSpc>
                <a:spcPct val="120000"/>
              </a:lnSpc>
              <a:spcBef>
                <a:spcPct val="0"/>
              </a:spcBef>
              <a:buFontTx/>
              <a:buNone/>
            </a:pPr>
            <a:r>
              <a:rPr lang="ja-JP" altLang="en-US" sz="1400" b="1" spc="200" dirty="0">
                <a:solidFill>
                  <a:schemeClr val="bg2">
                    <a:lumMod val="95000"/>
                  </a:schemeClr>
                </a:solidFill>
                <a:latin typeface="メイリオ" panose="020B0604030504040204" pitchFamily="50" charset="-128"/>
                <a:ea typeface="メイリオ" panose="020B0604030504040204" pitchFamily="50" charset="-128"/>
                <a:cs typeface="+mj-cs"/>
              </a:rPr>
              <a:t>個別の相談を中心とした</a:t>
            </a:r>
            <a:endParaRPr lang="en-US" altLang="ja-JP" sz="1400" b="1" spc="200" dirty="0">
              <a:solidFill>
                <a:schemeClr val="bg2">
                  <a:lumMod val="95000"/>
                </a:schemeClr>
              </a:solidFill>
              <a:latin typeface="メイリオ" panose="020B0604030504040204" pitchFamily="50" charset="-128"/>
              <a:ea typeface="メイリオ" panose="020B0604030504040204" pitchFamily="50" charset="-128"/>
              <a:cs typeface="+mj-cs"/>
            </a:endParaRPr>
          </a:p>
          <a:p>
            <a:pPr algn="ctr">
              <a:lnSpc>
                <a:spcPct val="120000"/>
              </a:lnSpc>
              <a:spcBef>
                <a:spcPct val="0"/>
              </a:spcBef>
              <a:buFontTx/>
              <a:buNone/>
            </a:pPr>
            <a:r>
              <a:rPr lang="ja-JP" altLang="en-US" sz="1400" b="1" spc="200" dirty="0">
                <a:solidFill>
                  <a:schemeClr val="bg2">
                    <a:lumMod val="95000"/>
                  </a:schemeClr>
                </a:solidFill>
                <a:latin typeface="メイリオ" panose="020B0604030504040204" pitchFamily="50" charset="-128"/>
                <a:ea typeface="メイリオ" panose="020B0604030504040204" pitchFamily="50" charset="-128"/>
                <a:cs typeface="+mj-cs"/>
              </a:rPr>
              <a:t>区域事業</a:t>
            </a:r>
            <a:endParaRPr lang="en-US" altLang="ja-JP" sz="1400" b="1" spc="200" dirty="0">
              <a:solidFill>
                <a:schemeClr val="bg2">
                  <a:lumMod val="95000"/>
                </a:schemeClr>
              </a:solidFill>
              <a:latin typeface="メイリオ" panose="020B0604030504040204" pitchFamily="50" charset="-128"/>
              <a:ea typeface="メイリオ" panose="020B0604030504040204" pitchFamily="50" charset="-128"/>
              <a:cs typeface="+mj-cs"/>
            </a:endParaRPr>
          </a:p>
        </p:txBody>
      </p:sp>
      <p:cxnSp>
        <p:nvCxnSpPr>
          <p:cNvPr id="7" name="直線コネクタ 6">
            <a:extLst>
              <a:ext uri="{FF2B5EF4-FFF2-40B4-BE49-F238E27FC236}">
                <a16:creationId xmlns:a16="http://schemas.microsoft.com/office/drawing/2014/main" id="{A866F983-D9E4-7058-FAA6-B1D88AE726B7}"/>
              </a:ext>
            </a:extLst>
          </p:cNvPr>
          <p:cNvCxnSpPr>
            <a:cxnSpLocks/>
          </p:cNvCxnSpPr>
          <p:nvPr/>
        </p:nvCxnSpPr>
        <p:spPr>
          <a:xfrm flipH="1">
            <a:off x="1953844" y="3263613"/>
            <a:ext cx="915045" cy="0"/>
          </a:xfrm>
          <a:prstGeom prst="line">
            <a:avLst/>
          </a:prstGeom>
          <a:ln w="508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8B790D06-BD01-071A-CB27-2B4C053C3106}"/>
              </a:ext>
            </a:extLst>
          </p:cNvPr>
          <p:cNvSpPr/>
          <p:nvPr/>
        </p:nvSpPr>
        <p:spPr>
          <a:xfrm>
            <a:off x="5484005" y="2685112"/>
            <a:ext cx="1190974" cy="430887"/>
          </a:xfrm>
          <a:prstGeom prst="rect">
            <a:avLst/>
          </a:prstGeom>
        </p:spPr>
        <p:txBody>
          <a:bodyPr wrap="square">
            <a:spAutoFit/>
          </a:bodyPr>
          <a:lstStyle/>
          <a:p>
            <a:pPr algn="ctr">
              <a:spcBef>
                <a:spcPct val="0"/>
              </a:spcBef>
            </a:pPr>
            <a:r>
              <a:rPr lang="ja-JP" altLang="en-US" sz="2200" b="1" spc="500" dirty="0">
                <a:solidFill>
                  <a:schemeClr val="bg2">
                    <a:lumMod val="95000"/>
                  </a:schemeClr>
                </a:solidFill>
                <a:latin typeface="Century Gothic" panose="020B0502020202020204" pitchFamily="34" charset="0"/>
                <a:ea typeface="メイリオ" panose="020B0604030504040204" pitchFamily="50" charset="-128"/>
                <a:cs typeface="+mj-cs"/>
              </a:rPr>
              <a:t>構築</a:t>
            </a:r>
          </a:p>
        </p:txBody>
      </p:sp>
      <p:sp>
        <p:nvSpPr>
          <p:cNvPr id="15" name="Text Box 49">
            <a:extLst>
              <a:ext uri="{FF2B5EF4-FFF2-40B4-BE49-F238E27FC236}">
                <a16:creationId xmlns:a16="http://schemas.microsoft.com/office/drawing/2014/main" id="{115065FE-F684-A21F-EB37-120669F0B988}"/>
              </a:ext>
            </a:extLst>
          </p:cNvPr>
          <p:cNvSpPr txBox="1">
            <a:spLocks noChangeArrowheads="1"/>
          </p:cNvSpPr>
          <p:nvPr/>
        </p:nvSpPr>
        <p:spPr bwMode="auto">
          <a:xfrm>
            <a:off x="4697351" y="3448270"/>
            <a:ext cx="2764282" cy="5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itchFamily="34" charset="0"/>
                <a:ea typeface="ＭＳ Ｐゴシック" pitchFamily="50" charset="-128"/>
              </a:defRPr>
            </a:lvl1pPr>
            <a:lvl2pPr marL="742950" indent="-285750">
              <a:spcBef>
                <a:spcPct val="20000"/>
              </a:spcBef>
              <a:buChar char="–"/>
              <a:defRPr kumimoji="1" sz="2800">
                <a:solidFill>
                  <a:schemeClr val="tx1"/>
                </a:solidFill>
                <a:latin typeface="Arial" pitchFamily="34" charset="0"/>
                <a:ea typeface="ＭＳ Ｐゴシック" pitchFamily="50" charset="-128"/>
              </a:defRPr>
            </a:lvl2pPr>
            <a:lvl3pPr marL="1143000" indent="-228600">
              <a:spcBef>
                <a:spcPct val="20000"/>
              </a:spcBef>
              <a:buChar char="•"/>
              <a:defRPr kumimoji="1" sz="2400">
                <a:solidFill>
                  <a:schemeClr val="tx1"/>
                </a:solidFill>
                <a:latin typeface="Arial" pitchFamily="34" charset="0"/>
                <a:ea typeface="ＭＳ Ｐゴシック" pitchFamily="50" charset="-128"/>
              </a:defRPr>
            </a:lvl3pPr>
            <a:lvl4pPr marL="1600200" indent="-228600">
              <a:spcBef>
                <a:spcPct val="20000"/>
              </a:spcBef>
              <a:buChar char="–"/>
              <a:defRPr kumimoji="1" sz="2000">
                <a:solidFill>
                  <a:schemeClr val="tx1"/>
                </a:solidFill>
                <a:latin typeface="Arial" pitchFamily="34" charset="0"/>
                <a:ea typeface="ＭＳ Ｐゴシック" pitchFamily="50" charset="-128"/>
              </a:defRPr>
            </a:lvl4pPr>
            <a:lvl5pPr marL="2057400" indent="-22860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lnSpc>
                <a:spcPct val="120000"/>
              </a:lnSpc>
              <a:spcBef>
                <a:spcPct val="0"/>
              </a:spcBef>
              <a:buNone/>
            </a:pPr>
            <a:r>
              <a:rPr lang="ja-JP" altLang="en-US" sz="1400" b="1" spc="200" dirty="0">
                <a:solidFill>
                  <a:schemeClr val="bg2">
                    <a:lumMod val="95000"/>
                  </a:schemeClr>
                </a:solidFill>
                <a:latin typeface="メイリオ" panose="020B0604030504040204" pitchFamily="50" charset="-128"/>
                <a:ea typeface="メイリオ" panose="020B0604030504040204" pitchFamily="50" charset="-128"/>
              </a:rPr>
              <a:t>トライアルの開始</a:t>
            </a:r>
            <a:endParaRPr lang="en-US" altLang="ja-JP" sz="1400" b="1" spc="200" dirty="0">
              <a:solidFill>
                <a:schemeClr val="bg2">
                  <a:lumMod val="95000"/>
                </a:schemeClr>
              </a:solidFill>
              <a:latin typeface="メイリオ" panose="020B0604030504040204" pitchFamily="50" charset="-128"/>
              <a:ea typeface="メイリオ" panose="020B0604030504040204" pitchFamily="50" charset="-128"/>
            </a:endParaRPr>
          </a:p>
          <a:p>
            <a:pPr algn="ctr">
              <a:lnSpc>
                <a:spcPct val="120000"/>
              </a:lnSpc>
              <a:spcBef>
                <a:spcPct val="0"/>
              </a:spcBef>
              <a:buFontTx/>
              <a:buNone/>
            </a:pPr>
            <a:r>
              <a:rPr lang="ja-JP" altLang="en-US" sz="1400" b="1" spc="200" dirty="0">
                <a:solidFill>
                  <a:schemeClr val="bg2">
                    <a:lumMod val="95000"/>
                  </a:schemeClr>
                </a:solidFill>
                <a:latin typeface="メイリオ" panose="020B0604030504040204" pitchFamily="50" charset="-128"/>
                <a:ea typeface="メイリオ" panose="020B0604030504040204" pitchFamily="50" charset="-128"/>
                <a:cs typeface="+mj-cs"/>
              </a:rPr>
              <a:t>サービスエリアの拡大</a:t>
            </a:r>
            <a:endParaRPr lang="en-US" altLang="ja-JP" sz="1400" b="1" spc="200" dirty="0">
              <a:solidFill>
                <a:schemeClr val="bg2">
                  <a:lumMod val="95000"/>
                </a:schemeClr>
              </a:solidFill>
              <a:latin typeface="メイリオ" panose="020B0604030504040204" pitchFamily="50" charset="-128"/>
              <a:ea typeface="メイリオ" panose="020B0604030504040204" pitchFamily="50" charset="-128"/>
              <a:cs typeface="+mj-cs"/>
            </a:endParaRPr>
          </a:p>
        </p:txBody>
      </p:sp>
      <p:cxnSp>
        <p:nvCxnSpPr>
          <p:cNvPr id="16" name="直線コネクタ 15">
            <a:extLst>
              <a:ext uri="{FF2B5EF4-FFF2-40B4-BE49-F238E27FC236}">
                <a16:creationId xmlns:a16="http://schemas.microsoft.com/office/drawing/2014/main" id="{A8CAF550-7C19-0322-C7A6-6EF420308CD7}"/>
              </a:ext>
            </a:extLst>
          </p:cNvPr>
          <p:cNvCxnSpPr>
            <a:cxnSpLocks/>
          </p:cNvCxnSpPr>
          <p:nvPr/>
        </p:nvCxnSpPr>
        <p:spPr>
          <a:xfrm flipH="1">
            <a:off x="5621970" y="3263613"/>
            <a:ext cx="915045" cy="0"/>
          </a:xfrm>
          <a:prstGeom prst="line">
            <a:avLst/>
          </a:prstGeom>
          <a:ln w="508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9E232FAE-8782-C3BD-554A-5ED7DF5AB658}"/>
              </a:ext>
            </a:extLst>
          </p:cNvPr>
          <p:cNvSpPr/>
          <p:nvPr/>
        </p:nvSpPr>
        <p:spPr>
          <a:xfrm>
            <a:off x="9343298" y="2685112"/>
            <a:ext cx="1190974" cy="430887"/>
          </a:xfrm>
          <a:prstGeom prst="rect">
            <a:avLst/>
          </a:prstGeom>
        </p:spPr>
        <p:txBody>
          <a:bodyPr wrap="square">
            <a:spAutoFit/>
          </a:bodyPr>
          <a:lstStyle/>
          <a:p>
            <a:pPr algn="ctr">
              <a:spcBef>
                <a:spcPct val="0"/>
              </a:spcBef>
            </a:pPr>
            <a:r>
              <a:rPr lang="ja-JP" altLang="en-US" sz="2200" b="1" spc="500" dirty="0">
                <a:solidFill>
                  <a:schemeClr val="bg2">
                    <a:lumMod val="95000"/>
                  </a:schemeClr>
                </a:solidFill>
                <a:latin typeface="Century Gothic" panose="020B0502020202020204" pitchFamily="34" charset="0"/>
                <a:ea typeface="メイリオ" panose="020B0604030504040204" pitchFamily="50" charset="-128"/>
                <a:cs typeface="+mj-cs"/>
              </a:rPr>
              <a:t>展開</a:t>
            </a:r>
          </a:p>
        </p:txBody>
      </p:sp>
      <p:sp>
        <p:nvSpPr>
          <p:cNvPr id="18" name="Text Box 49">
            <a:extLst>
              <a:ext uri="{FF2B5EF4-FFF2-40B4-BE49-F238E27FC236}">
                <a16:creationId xmlns:a16="http://schemas.microsoft.com/office/drawing/2014/main" id="{158EBA22-AA88-FE21-2586-5675B24C6460}"/>
              </a:ext>
            </a:extLst>
          </p:cNvPr>
          <p:cNvSpPr txBox="1">
            <a:spLocks noChangeArrowheads="1"/>
          </p:cNvSpPr>
          <p:nvPr/>
        </p:nvSpPr>
        <p:spPr bwMode="auto">
          <a:xfrm>
            <a:off x="8556644" y="3448270"/>
            <a:ext cx="2764282" cy="5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itchFamily="34" charset="0"/>
                <a:ea typeface="ＭＳ Ｐゴシック" pitchFamily="50" charset="-128"/>
              </a:defRPr>
            </a:lvl1pPr>
            <a:lvl2pPr marL="742950" indent="-285750">
              <a:spcBef>
                <a:spcPct val="20000"/>
              </a:spcBef>
              <a:buChar char="–"/>
              <a:defRPr kumimoji="1" sz="2800">
                <a:solidFill>
                  <a:schemeClr val="tx1"/>
                </a:solidFill>
                <a:latin typeface="Arial" pitchFamily="34" charset="0"/>
                <a:ea typeface="ＭＳ Ｐゴシック" pitchFamily="50" charset="-128"/>
              </a:defRPr>
            </a:lvl2pPr>
            <a:lvl3pPr marL="1143000" indent="-228600">
              <a:spcBef>
                <a:spcPct val="20000"/>
              </a:spcBef>
              <a:buChar char="•"/>
              <a:defRPr kumimoji="1" sz="2400">
                <a:solidFill>
                  <a:schemeClr val="tx1"/>
                </a:solidFill>
                <a:latin typeface="Arial" pitchFamily="34" charset="0"/>
                <a:ea typeface="ＭＳ Ｐゴシック" pitchFamily="50" charset="-128"/>
              </a:defRPr>
            </a:lvl3pPr>
            <a:lvl4pPr marL="1600200" indent="-228600">
              <a:spcBef>
                <a:spcPct val="20000"/>
              </a:spcBef>
              <a:buChar char="–"/>
              <a:defRPr kumimoji="1" sz="2000">
                <a:solidFill>
                  <a:schemeClr val="tx1"/>
                </a:solidFill>
                <a:latin typeface="Arial" pitchFamily="34" charset="0"/>
                <a:ea typeface="ＭＳ Ｐゴシック" pitchFamily="50" charset="-128"/>
              </a:defRPr>
            </a:lvl4pPr>
            <a:lvl5pPr marL="2057400" indent="-22860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lnSpc>
                <a:spcPct val="120000"/>
              </a:lnSpc>
              <a:spcBef>
                <a:spcPct val="0"/>
              </a:spcBef>
              <a:buFontTx/>
              <a:buNone/>
            </a:pPr>
            <a:r>
              <a:rPr lang="ja-JP" altLang="en-US" sz="1400" b="1" spc="200" dirty="0">
                <a:solidFill>
                  <a:schemeClr val="bg2">
                    <a:lumMod val="95000"/>
                  </a:schemeClr>
                </a:solidFill>
                <a:latin typeface="メイリオ" panose="020B0604030504040204" pitchFamily="50" charset="-128"/>
                <a:ea typeface="メイリオ" panose="020B0604030504040204" pitchFamily="50" charset="-128"/>
                <a:cs typeface="+mj-cs"/>
              </a:rPr>
              <a:t>正式ローンチ</a:t>
            </a:r>
            <a:endParaRPr lang="en-US" altLang="ja-JP" sz="1400" b="1" spc="200" dirty="0">
              <a:solidFill>
                <a:schemeClr val="bg2">
                  <a:lumMod val="95000"/>
                </a:schemeClr>
              </a:solidFill>
              <a:latin typeface="メイリオ" panose="020B0604030504040204" pitchFamily="50" charset="-128"/>
              <a:ea typeface="メイリオ" panose="020B0604030504040204" pitchFamily="50" charset="-128"/>
              <a:cs typeface="+mj-cs"/>
            </a:endParaRPr>
          </a:p>
          <a:p>
            <a:pPr algn="ctr">
              <a:lnSpc>
                <a:spcPct val="120000"/>
              </a:lnSpc>
              <a:spcBef>
                <a:spcPct val="0"/>
              </a:spcBef>
              <a:buFontTx/>
              <a:buNone/>
            </a:pPr>
            <a:r>
              <a:rPr lang="ja-JP" altLang="en-US" sz="1400" b="1" spc="200" dirty="0">
                <a:solidFill>
                  <a:schemeClr val="bg2">
                    <a:lumMod val="95000"/>
                  </a:schemeClr>
                </a:solidFill>
                <a:latin typeface="メイリオ" panose="020B0604030504040204" pitchFamily="50" charset="-128"/>
                <a:ea typeface="メイリオ" panose="020B0604030504040204" pitchFamily="50" charset="-128"/>
                <a:cs typeface="+mj-cs"/>
              </a:rPr>
              <a:t>株式上場</a:t>
            </a:r>
            <a:endParaRPr lang="en-US" altLang="ja-JP" sz="1400" b="1" spc="200" dirty="0">
              <a:solidFill>
                <a:schemeClr val="bg2">
                  <a:lumMod val="95000"/>
                </a:schemeClr>
              </a:solidFill>
              <a:latin typeface="メイリオ" panose="020B0604030504040204" pitchFamily="50" charset="-128"/>
              <a:ea typeface="メイリオ" panose="020B0604030504040204" pitchFamily="50" charset="-128"/>
              <a:cs typeface="+mj-cs"/>
            </a:endParaRPr>
          </a:p>
        </p:txBody>
      </p:sp>
      <p:cxnSp>
        <p:nvCxnSpPr>
          <p:cNvPr id="19" name="直線コネクタ 18">
            <a:extLst>
              <a:ext uri="{FF2B5EF4-FFF2-40B4-BE49-F238E27FC236}">
                <a16:creationId xmlns:a16="http://schemas.microsoft.com/office/drawing/2014/main" id="{C2675459-CC90-E755-F79E-D7CAA9AA9A6F}"/>
              </a:ext>
            </a:extLst>
          </p:cNvPr>
          <p:cNvCxnSpPr>
            <a:cxnSpLocks/>
          </p:cNvCxnSpPr>
          <p:nvPr/>
        </p:nvCxnSpPr>
        <p:spPr>
          <a:xfrm flipH="1">
            <a:off x="9481263" y="3263613"/>
            <a:ext cx="915045" cy="0"/>
          </a:xfrm>
          <a:prstGeom prst="line">
            <a:avLst/>
          </a:prstGeom>
          <a:ln w="50800" cap="rnd">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37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5"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2F49D53-E9C3-FA6E-631F-01C3C13787C3}"/>
              </a:ext>
            </a:extLst>
          </p:cNvPr>
          <p:cNvSpPr>
            <a:spLocks noChangeAspect="1"/>
          </p:cNvSpPr>
          <p:nvPr/>
        </p:nvSpPr>
        <p:spPr>
          <a:xfrm>
            <a:off x="2921497" y="2787338"/>
            <a:ext cx="956391" cy="9563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
        <p:nvSpPr>
          <p:cNvPr id="5" name="テキスト ボックス 4">
            <a:extLst>
              <a:ext uri="{FF2B5EF4-FFF2-40B4-BE49-F238E27FC236}">
                <a16:creationId xmlns:a16="http://schemas.microsoft.com/office/drawing/2014/main" id="{8F115BE2-ABE4-A8A7-C998-247D25AAAA4B}"/>
              </a:ext>
            </a:extLst>
          </p:cNvPr>
          <p:cNvSpPr txBox="1"/>
          <p:nvPr/>
        </p:nvSpPr>
        <p:spPr>
          <a:xfrm>
            <a:off x="2663403" y="3096256"/>
            <a:ext cx="1472579" cy="338554"/>
          </a:xfrm>
          <a:prstGeom prst="rect">
            <a:avLst/>
          </a:prstGeom>
          <a:noFill/>
        </p:spPr>
        <p:txBody>
          <a:bodyPr wrap="square">
            <a:spAutoFit/>
          </a:bodyPr>
          <a:lstStyle/>
          <a:p>
            <a:pPr marL="12700" algn="ctr">
              <a:spcBef>
                <a:spcPts val="100"/>
              </a:spcBef>
            </a:pPr>
            <a:r>
              <a:rPr lang="ja-JP" altLang="en-US" sz="1600" b="1" spc="200" dirty="0">
                <a:solidFill>
                  <a:schemeClr val="bg1"/>
                </a:solidFill>
                <a:latin typeface="メイリオ" panose="020B0604030504040204" pitchFamily="50" charset="-128"/>
                <a:ea typeface="メイリオ" panose="020B0604030504040204" pitchFamily="50" charset="-128"/>
                <a:cs typeface="+mj-cs"/>
              </a:rPr>
              <a:t>情報集約</a:t>
            </a:r>
          </a:p>
        </p:txBody>
      </p:sp>
      <p:sp>
        <p:nvSpPr>
          <p:cNvPr id="10" name="楕円 9">
            <a:extLst>
              <a:ext uri="{FF2B5EF4-FFF2-40B4-BE49-F238E27FC236}">
                <a16:creationId xmlns:a16="http://schemas.microsoft.com/office/drawing/2014/main" id="{440169C8-3FF4-95F5-1E6D-429EA7F490C3}"/>
              </a:ext>
            </a:extLst>
          </p:cNvPr>
          <p:cNvSpPr>
            <a:spLocks noChangeAspect="1"/>
          </p:cNvSpPr>
          <p:nvPr/>
        </p:nvSpPr>
        <p:spPr>
          <a:xfrm>
            <a:off x="2666898" y="2532739"/>
            <a:ext cx="1465589" cy="1465589"/>
          </a:xfrm>
          <a:prstGeom prst="ellipse">
            <a:avLst/>
          </a:prstGeom>
          <a:noFill/>
          <a:ln w="19050" cap="rnd">
            <a:solidFill>
              <a:schemeClr val="accent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
        <p:nvSpPr>
          <p:cNvPr id="18" name="楕円 17">
            <a:extLst>
              <a:ext uri="{FF2B5EF4-FFF2-40B4-BE49-F238E27FC236}">
                <a16:creationId xmlns:a16="http://schemas.microsoft.com/office/drawing/2014/main" id="{62AEFFCF-B82A-CF53-2A2C-D0083A3C5BF6}"/>
              </a:ext>
            </a:extLst>
          </p:cNvPr>
          <p:cNvSpPr>
            <a:spLocks noChangeAspect="1"/>
          </p:cNvSpPr>
          <p:nvPr/>
        </p:nvSpPr>
        <p:spPr>
          <a:xfrm>
            <a:off x="5617804" y="2787338"/>
            <a:ext cx="956391" cy="9563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
        <p:nvSpPr>
          <p:cNvPr id="19" name="テキスト ボックス 18">
            <a:extLst>
              <a:ext uri="{FF2B5EF4-FFF2-40B4-BE49-F238E27FC236}">
                <a16:creationId xmlns:a16="http://schemas.microsoft.com/office/drawing/2014/main" id="{9B1F301C-F39D-B802-E3B1-BBCF615EEADB}"/>
              </a:ext>
            </a:extLst>
          </p:cNvPr>
          <p:cNvSpPr txBox="1"/>
          <p:nvPr/>
        </p:nvSpPr>
        <p:spPr>
          <a:xfrm>
            <a:off x="5356216" y="3096256"/>
            <a:ext cx="1472579" cy="338554"/>
          </a:xfrm>
          <a:prstGeom prst="rect">
            <a:avLst/>
          </a:prstGeom>
          <a:noFill/>
        </p:spPr>
        <p:txBody>
          <a:bodyPr wrap="square">
            <a:spAutoFit/>
          </a:bodyPr>
          <a:lstStyle/>
          <a:p>
            <a:pPr marL="12700" algn="ctr">
              <a:spcBef>
                <a:spcPts val="100"/>
              </a:spcBef>
            </a:pPr>
            <a:r>
              <a:rPr lang="ja-JP" altLang="en-US" sz="1600" b="1" spc="200" dirty="0">
                <a:solidFill>
                  <a:schemeClr val="bg1"/>
                </a:solidFill>
                <a:latin typeface="メイリオ" panose="020B0604030504040204" pitchFamily="50" charset="-128"/>
                <a:ea typeface="メイリオ" panose="020B0604030504040204" pitchFamily="50" charset="-128"/>
                <a:cs typeface="+mj-cs"/>
              </a:rPr>
              <a:t>社内共有</a:t>
            </a:r>
          </a:p>
        </p:txBody>
      </p:sp>
      <p:sp>
        <p:nvSpPr>
          <p:cNvPr id="20" name="楕円 19">
            <a:extLst>
              <a:ext uri="{FF2B5EF4-FFF2-40B4-BE49-F238E27FC236}">
                <a16:creationId xmlns:a16="http://schemas.microsoft.com/office/drawing/2014/main" id="{6224AD5E-E312-C9F3-6EDF-AB52D93B813B}"/>
              </a:ext>
            </a:extLst>
          </p:cNvPr>
          <p:cNvSpPr>
            <a:spLocks noChangeAspect="1"/>
          </p:cNvSpPr>
          <p:nvPr/>
        </p:nvSpPr>
        <p:spPr>
          <a:xfrm>
            <a:off x="5363206" y="2532739"/>
            <a:ext cx="1465589" cy="1465589"/>
          </a:xfrm>
          <a:prstGeom prst="ellipse">
            <a:avLst/>
          </a:prstGeom>
          <a:noFill/>
          <a:ln w="19050" cap="rnd">
            <a:solidFill>
              <a:schemeClr val="accent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
        <p:nvSpPr>
          <p:cNvPr id="21" name="楕円 20">
            <a:extLst>
              <a:ext uri="{FF2B5EF4-FFF2-40B4-BE49-F238E27FC236}">
                <a16:creationId xmlns:a16="http://schemas.microsoft.com/office/drawing/2014/main" id="{2CA08C59-DCF8-BA19-D7EF-4FC58F8FA777}"/>
              </a:ext>
            </a:extLst>
          </p:cNvPr>
          <p:cNvSpPr>
            <a:spLocks noChangeAspect="1"/>
          </p:cNvSpPr>
          <p:nvPr/>
        </p:nvSpPr>
        <p:spPr>
          <a:xfrm>
            <a:off x="8314112" y="2787338"/>
            <a:ext cx="956391" cy="9563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
        <p:nvSpPr>
          <p:cNvPr id="22" name="テキスト ボックス 21">
            <a:extLst>
              <a:ext uri="{FF2B5EF4-FFF2-40B4-BE49-F238E27FC236}">
                <a16:creationId xmlns:a16="http://schemas.microsoft.com/office/drawing/2014/main" id="{C6D8B151-3969-E185-91A4-28C32E3D6CBD}"/>
              </a:ext>
            </a:extLst>
          </p:cNvPr>
          <p:cNvSpPr txBox="1"/>
          <p:nvPr/>
        </p:nvSpPr>
        <p:spPr>
          <a:xfrm>
            <a:off x="8056018" y="3096256"/>
            <a:ext cx="1472579" cy="338554"/>
          </a:xfrm>
          <a:prstGeom prst="rect">
            <a:avLst/>
          </a:prstGeom>
          <a:noFill/>
        </p:spPr>
        <p:txBody>
          <a:bodyPr wrap="square">
            <a:spAutoFit/>
          </a:bodyPr>
          <a:lstStyle/>
          <a:p>
            <a:pPr marL="12700" algn="ctr">
              <a:spcBef>
                <a:spcPts val="100"/>
              </a:spcBef>
            </a:pPr>
            <a:r>
              <a:rPr lang="ja-JP" altLang="en-US" sz="1600" b="1" spc="200" dirty="0">
                <a:solidFill>
                  <a:schemeClr val="bg1"/>
                </a:solidFill>
                <a:latin typeface="メイリオ" panose="020B0604030504040204" pitchFamily="50" charset="-128"/>
                <a:ea typeface="メイリオ" panose="020B0604030504040204" pitchFamily="50" charset="-128"/>
                <a:cs typeface="+mj-cs"/>
              </a:rPr>
              <a:t>対外発信</a:t>
            </a:r>
          </a:p>
        </p:txBody>
      </p:sp>
      <p:sp>
        <p:nvSpPr>
          <p:cNvPr id="23" name="楕円 22">
            <a:extLst>
              <a:ext uri="{FF2B5EF4-FFF2-40B4-BE49-F238E27FC236}">
                <a16:creationId xmlns:a16="http://schemas.microsoft.com/office/drawing/2014/main" id="{1DF56EF6-407E-DFF8-2A27-DB286B6910F1}"/>
              </a:ext>
            </a:extLst>
          </p:cNvPr>
          <p:cNvSpPr>
            <a:spLocks noChangeAspect="1"/>
          </p:cNvSpPr>
          <p:nvPr/>
        </p:nvSpPr>
        <p:spPr>
          <a:xfrm>
            <a:off x="8059513" y="2532739"/>
            <a:ext cx="1465589" cy="1465589"/>
          </a:xfrm>
          <a:prstGeom prst="ellipse">
            <a:avLst/>
          </a:prstGeom>
          <a:noFill/>
          <a:ln w="19050" cap="rnd">
            <a:solidFill>
              <a:schemeClr val="accent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Tree>
    <p:extLst>
      <p:ext uri="{BB962C8B-B14F-4D97-AF65-F5344CB8AC3E}">
        <p14:creationId xmlns:p14="http://schemas.microsoft.com/office/powerpoint/2010/main" val="205037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 fill="hold"/>
                                        <p:tgtEl>
                                          <p:spTgt spid="4"/>
                                        </p:tgtEl>
                                        <p:attrNameLst>
                                          <p:attrName>ppt_w</p:attrName>
                                        </p:attrNameLst>
                                      </p:cBhvr>
                                      <p:tavLst>
                                        <p:tav tm="0">
                                          <p:val>
                                            <p:fltVal val="0"/>
                                          </p:val>
                                        </p:tav>
                                        <p:tav tm="100000">
                                          <p:val>
                                            <p:strVal val="#ppt_w"/>
                                          </p:val>
                                        </p:tav>
                                      </p:tavLst>
                                    </p:anim>
                                    <p:anim calcmode="lin" valueType="num">
                                      <p:cBhvr>
                                        <p:cTn id="8" dur="200" fill="hold"/>
                                        <p:tgtEl>
                                          <p:spTgt spid="4"/>
                                        </p:tgtEl>
                                        <p:attrNameLst>
                                          <p:attrName>ppt_h</p:attrName>
                                        </p:attrNameLst>
                                      </p:cBhvr>
                                      <p:tavLst>
                                        <p:tav tm="0">
                                          <p:val>
                                            <p:fltVal val="0"/>
                                          </p:val>
                                        </p:tav>
                                        <p:tav tm="100000">
                                          <p:val>
                                            <p:strVal val="#ppt_h"/>
                                          </p:val>
                                        </p:tav>
                                      </p:tavLst>
                                    </p:anim>
                                    <p:animEffect transition="in" filter="fade">
                                      <p:cBhvr>
                                        <p:cTn id="9" dur="200"/>
                                        <p:tgtEl>
                                          <p:spTgt spid="4"/>
                                        </p:tgtEl>
                                      </p:cBhvr>
                                    </p:animEffect>
                                  </p:childTnLst>
                                </p:cTn>
                              </p:par>
                              <p:par>
                                <p:cTn id="10" presetID="6" presetClass="emph" presetSubtype="0" decel="100000" fill="hold" grpId="1" nodeType="withEffect">
                                  <p:stCondLst>
                                    <p:cond delay="0"/>
                                  </p:stCondLst>
                                  <p:childTnLst>
                                    <p:animScale>
                                      <p:cBhvr>
                                        <p:cTn id="11" dur="1000" fill="hold"/>
                                        <p:tgtEl>
                                          <p:spTgt spid="4"/>
                                        </p:tgtEl>
                                      </p:cBhvr>
                                      <p:by x="120000" y="120000"/>
                                    </p:animScale>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1" presetClass="entr" presetSubtype="1" fill="hold" grpId="0" nodeType="withEffect">
                                  <p:stCondLst>
                                    <p:cond delay="60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1000"/>
                                        <p:tgtEl>
                                          <p:spTgt spid="10"/>
                                        </p:tgtEl>
                                      </p:cBhvr>
                                    </p:animEffect>
                                  </p:childTnLst>
                                </p:cTn>
                              </p:par>
                              <p:par>
                                <p:cTn id="18" presetID="8" presetClass="emph" presetSubtype="0" decel="100000" fill="hold" grpId="1" nodeType="withEffect">
                                  <p:stCondLst>
                                    <p:cond delay="600"/>
                                  </p:stCondLst>
                                  <p:childTnLst>
                                    <p:animRot by="21600000">
                                      <p:cBhvr>
                                        <p:cTn id="19" dur="2000" fill="hold"/>
                                        <p:tgtEl>
                                          <p:spTgt spid="10"/>
                                        </p:tgtEl>
                                        <p:attrNameLst>
                                          <p:attrName>r</p:attrName>
                                        </p:attrNameLst>
                                      </p:cBhvr>
                                    </p:animRot>
                                  </p:childTnLst>
                                </p:cTn>
                              </p:par>
                              <p:par>
                                <p:cTn id="20" presetID="8" presetClass="emph" presetSubtype="0" repeatCount="indefinite" fill="hold" grpId="2" nodeType="withEffect">
                                  <p:stCondLst>
                                    <p:cond delay="2600"/>
                                  </p:stCondLst>
                                  <p:childTnLst>
                                    <p:animRot by="-21600000">
                                      <p:cBhvr>
                                        <p:cTn id="21" dur="34700" fill="hold"/>
                                        <p:tgtEl>
                                          <p:spTgt spid="10"/>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200" fill="hold"/>
                                        <p:tgtEl>
                                          <p:spTgt spid="18"/>
                                        </p:tgtEl>
                                        <p:attrNameLst>
                                          <p:attrName>ppt_w</p:attrName>
                                        </p:attrNameLst>
                                      </p:cBhvr>
                                      <p:tavLst>
                                        <p:tav tm="0">
                                          <p:val>
                                            <p:fltVal val="0"/>
                                          </p:val>
                                        </p:tav>
                                        <p:tav tm="100000">
                                          <p:val>
                                            <p:strVal val="#ppt_w"/>
                                          </p:val>
                                        </p:tav>
                                      </p:tavLst>
                                    </p:anim>
                                    <p:anim calcmode="lin" valueType="num">
                                      <p:cBhvr>
                                        <p:cTn id="27" dur="200" fill="hold"/>
                                        <p:tgtEl>
                                          <p:spTgt spid="18"/>
                                        </p:tgtEl>
                                        <p:attrNameLst>
                                          <p:attrName>ppt_h</p:attrName>
                                        </p:attrNameLst>
                                      </p:cBhvr>
                                      <p:tavLst>
                                        <p:tav tm="0">
                                          <p:val>
                                            <p:fltVal val="0"/>
                                          </p:val>
                                        </p:tav>
                                        <p:tav tm="100000">
                                          <p:val>
                                            <p:strVal val="#ppt_h"/>
                                          </p:val>
                                        </p:tav>
                                      </p:tavLst>
                                    </p:anim>
                                    <p:animEffect transition="in" filter="fade">
                                      <p:cBhvr>
                                        <p:cTn id="28" dur="200"/>
                                        <p:tgtEl>
                                          <p:spTgt spid="18"/>
                                        </p:tgtEl>
                                      </p:cBhvr>
                                    </p:animEffect>
                                  </p:childTnLst>
                                </p:cTn>
                              </p:par>
                              <p:par>
                                <p:cTn id="29" presetID="6" presetClass="emph" presetSubtype="0" decel="100000" fill="hold" grpId="1" nodeType="withEffect">
                                  <p:stCondLst>
                                    <p:cond delay="0"/>
                                  </p:stCondLst>
                                  <p:childTnLst>
                                    <p:animScale>
                                      <p:cBhvr>
                                        <p:cTn id="30" dur="1000" fill="hold"/>
                                        <p:tgtEl>
                                          <p:spTgt spid="18"/>
                                        </p:tgtEl>
                                      </p:cBhvr>
                                      <p:by x="120000" y="120000"/>
                                    </p:animScale>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21" presetClass="entr" presetSubtype="1" fill="hold" grpId="0" nodeType="withEffect">
                                  <p:stCondLst>
                                    <p:cond delay="600"/>
                                  </p:stCondLst>
                                  <p:childTnLst>
                                    <p:set>
                                      <p:cBhvr>
                                        <p:cTn id="35" dur="1" fill="hold">
                                          <p:stCondLst>
                                            <p:cond delay="0"/>
                                          </p:stCondLst>
                                        </p:cTn>
                                        <p:tgtEl>
                                          <p:spTgt spid="20"/>
                                        </p:tgtEl>
                                        <p:attrNameLst>
                                          <p:attrName>style.visibility</p:attrName>
                                        </p:attrNameLst>
                                      </p:cBhvr>
                                      <p:to>
                                        <p:strVal val="visible"/>
                                      </p:to>
                                    </p:set>
                                    <p:animEffect transition="in" filter="wheel(1)">
                                      <p:cBhvr>
                                        <p:cTn id="36" dur="1000"/>
                                        <p:tgtEl>
                                          <p:spTgt spid="20"/>
                                        </p:tgtEl>
                                      </p:cBhvr>
                                    </p:animEffect>
                                  </p:childTnLst>
                                </p:cTn>
                              </p:par>
                              <p:par>
                                <p:cTn id="37" presetID="8" presetClass="emph" presetSubtype="0" decel="100000" fill="hold" grpId="1" nodeType="withEffect">
                                  <p:stCondLst>
                                    <p:cond delay="600"/>
                                  </p:stCondLst>
                                  <p:childTnLst>
                                    <p:animRot by="21600000">
                                      <p:cBhvr>
                                        <p:cTn id="38" dur="2000" fill="hold"/>
                                        <p:tgtEl>
                                          <p:spTgt spid="20"/>
                                        </p:tgtEl>
                                        <p:attrNameLst>
                                          <p:attrName>r</p:attrName>
                                        </p:attrNameLst>
                                      </p:cBhvr>
                                    </p:animRot>
                                  </p:childTnLst>
                                </p:cTn>
                              </p:par>
                              <p:par>
                                <p:cTn id="39" presetID="8" presetClass="emph" presetSubtype="0" repeatCount="indefinite" fill="hold" grpId="2" nodeType="withEffect">
                                  <p:stCondLst>
                                    <p:cond delay="2600"/>
                                  </p:stCondLst>
                                  <p:childTnLst>
                                    <p:animRot by="-21600000">
                                      <p:cBhvr>
                                        <p:cTn id="40" dur="34700" fill="hold"/>
                                        <p:tgtEl>
                                          <p:spTgt spid="20"/>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200" fill="hold"/>
                                        <p:tgtEl>
                                          <p:spTgt spid="21"/>
                                        </p:tgtEl>
                                        <p:attrNameLst>
                                          <p:attrName>ppt_w</p:attrName>
                                        </p:attrNameLst>
                                      </p:cBhvr>
                                      <p:tavLst>
                                        <p:tav tm="0">
                                          <p:val>
                                            <p:fltVal val="0"/>
                                          </p:val>
                                        </p:tav>
                                        <p:tav tm="100000">
                                          <p:val>
                                            <p:strVal val="#ppt_w"/>
                                          </p:val>
                                        </p:tav>
                                      </p:tavLst>
                                    </p:anim>
                                    <p:anim calcmode="lin" valueType="num">
                                      <p:cBhvr>
                                        <p:cTn id="46" dur="200" fill="hold"/>
                                        <p:tgtEl>
                                          <p:spTgt spid="21"/>
                                        </p:tgtEl>
                                        <p:attrNameLst>
                                          <p:attrName>ppt_h</p:attrName>
                                        </p:attrNameLst>
                                      </p:cBhvr>
                                      <p:tavLst>
                                        <p:tav tm="0">
                                          <p:val>
                                            <p:fltVal val="0"/>
                                          </p:val>
                                        </p:tav>
                                        <p:tav tm="100000">
                                          <p:val>
                                            <p:strVal val="#ppt_h"/>
                                          </p:val>
                                        </p:tav>
                                      </p:tavLst>
                                    </p:anim>
                                    <p:animEffect transition="in" filter="fade">
                                      <p:cBhvr>
                                        <p:cTn id="47" dur="200"/>
                                        <p:tgtEl>
                                          <p:spTgt spid="21"/>
                                        </p:tgtEl>
                                      </p:cBhvr>
                                    </p:animEffect>
                                  </p:childTnLst>
                                </p:cTn>
                              </p:par>
                              <p:par>
                                <p:cTn id="48" presetID="6" presetClass="emph" presetSubtype="0" decel="100000" fill="hold" grpId="1" nodeType="withEffect">
                                  <p:stCondLst>
                                    <p:cond delay="0"/>
                                  </p:stCondLst>
                                  <p:childTnLst>
                                    <p:animScale>
                                      <p:cBhvr>
                                        <p:cTn id="49" dur="1000" fill="hold"/>
                                        <p:tgtEl>
                                          <p:spTgt spid="21"/>
                                        </p:tgtEl>
                                      </p:cBhvr>
                                      <p:by x="120000" y="120000"/>
                                    </p:animScale>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21" presetClass="entr" presetSubtype="1" fill="hold" grpId="0" nodeType="withEffect">
                                  <p:stCondLst>
                                    <p:cond delay="600"/>
                                  </p:stCondLst>
                                  <p:childTnLst>
                                    <p:set>
                                      <p:cBhvr>
                                        <p:cTn id="54" dur="1" fill="hold">
                                          <p:stCondLst>
                                            <p:cond delay="0"/>
                                          </p:stCondLst>
                                        </p:cTn>
                                        <p:tgtEl>
                                          <p:spTgt spid="23"/>
                                        </p:tgtEl>
                                        <p:attrNameLst>
                                          <p:attrName>style.visibility</p:attrName>
                                        </p:attrNameLst>
                                      </p:cBhvr>
                                      <p:to>
                                        <p:strVal val="visible"/>
                                      </p:to>
                                    </p:set>
                                    <p:animEffect transition="in" filter="wheel(1)">
                                      <p:cBhvr>
                                        <p:cTn id="55" dur="1000"/>
                                        <p:tgtEl>
                                          <p:spTgt spid="23"/>
                                        </p:tgtEl>
                                      </p:cBhvr>
                                    </p:animEffect>
                                  </p:childTnLst>
                                </p:cTn>
                              </p:par>
                              <p:par>
                                <p:cTn id="56" presetID="8" presetClass="emph" presetSubtype="0" decel="100000" fill="hold" grpId="1" nodeType="withEffect">
                                  <p:stCondLst>
                                    <p:cond delay="600"/>
                                  </p:stCondLst>
                                  <p:childTnLst>
                                    <p:animRot by="21600000">
                                      <p:cBhvr>
                                        <p:cTn id="57" dur="2000" fill="hold"/>
                                        <p:tgtEl>
                                          <p:spTgt spid="23"/>
                                        </p:tgtEl>
                                        <p:attrNameLst>
                                          <p:attrName>r</p:attrName>
                                        </p:attrNameLst>
                                      </p:cBhvr>
                                    </p:animRot>
                                  </p:childTnLst>
                                </p:cTn>
                              </p:par>
                              <p:par>
                                <p:cTn id="58" presetID="8" presetClass="emph" presetSubtype="0" repeatCount="indefinite" fill="hold" grpId="2" nodeType="withEffect">
                                  <p:stCondLst>
                                    <p:cond delay="2600"/>
                                  </p:stCondLst>
                                  <p:childTnLst>
                                    <p:animRot by="-21600000">
                                      <p:cBhvr>
                                        <p:cTn id="59" dur="347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10" grpId="0" animBg="1"/>
      <p:bldP spid="10" grpId="1" animBg="1"/>
      <p:bldP spid="10" grpId="2" animBg="1"/>
      <p:bldP spid="18" grpId="0" animBg="1"/>
      <p:bldP spid="18" grpId="1" animBg="1"/>
      <p:bldP spid="19" grpId="0"/>
      <p:bldP spid="20" grpId="0" animBg="1"/>
      <p:bldP spid="20" grpId="1" animBg="1"/>
      <p:bldP spid="20" grpId="2" animBg="1"/>
      <p:bldP spid="21" grpId="0" animBg="1"/>
      <p:bldP spid="21" grpId="1" animBg="1"/>
      <p:bldP spid="22" grpId="0"/>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ext Box 21">
            <a:extLst>
              <a:ext uri="{FF2B5EF4-FFF2-40B4-BE49-F238E27FC236}">
                <a16:creationId xmlns:a16="http://schemas.microsoft.com/office/drawing/2014/main" id="{C7457020-277D-15E6-48FF-FE095E89C234}"/>
              </a:ext>
            </a:extLst>
          </p:cNvPr>
          <p:cNvSpPr txBox="1">
            <a:spLocks noChangeArrowheads="1"/>
          </p:cNvSpPr>
          <p:nvPr/>
        </p:nvSpPr>
        <p:spPr bwMode="auto">
          <a:xfrm>
            <a:off x="1040858" y="2912944"/>
            <a:ext cx="2707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itchFamily="34" charset="0"/>
                <a:ea typeface="ＭＳ Ｐゴシック" pitchFamily="50" charset="-128"/>
              </a:defRPr>
            </a:lvl1pPr>
            <a:lvl2pPr marL="742950" indent="-285750">
              <a:spcBef>
                <a:spcPct val="20000"/>
              </a:spcBef>
              <a:buChar char="–"/>
              <a:defRPr kumimoji="1" sz="2800">
                <a:solidFill>
                  <a:schemeClr val="tx1"/>
                </a:solidFill>
                <a:latin typeface="Arial" pitchFamily="34" charset="0"/>
                <a:ea typeface="ＭＳ Ｐゴシック" pitchFamily="50" charset="-128"/>
              </a:defRPr>
            </a:lvl2pPr>
            <a:lvl3pPr marL="1143000" indent="-228600">
              <a:spcBef>
                <a:spcPct val="20000"/>
              </a:spcBef>
              <a:buChar char="•"/>
              <a:defRPr kumimoji="1" sz="2400">
                <a:solidFill>
                  <a:schemeClr val="tx1"/>
                </a:solidFill>
                <a:latin typeface="Arial" pitchFamily="34" charset="0"/>
                <a:ea typeface="ＭＳ Ｐゴシック" pitchFamily="50" charset="-128"/>
              </a:defRPr>
            </a:lvl3pPr>
            <a:lvl4pPr marL="1600200" indent="-228600">
              <a:spcBef>
                <a:spcPct val="20000"/>
              </a:spcBef>
              <a:buChar char="–"/>
              <a:defRPr kumimoji="1" sz="2000">
                <a:solidFill>
                  <a:schemeClr val="tx1"/>
                </a:solidFill>
                <a:latin typeface="Arial" pitchFamily="34" charset="0"/>
                <a:ea typeface="ＭＳ Ｐゴシック" pitchFamily="50" charset="-128"/>
              </a:defRPr>
            </a:lvl4pPr>
            <a:lvl5pPr marL="2057400" indent="-22860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defRPr/>
            </a:pPr>
            <a:r>
              <a:rPr lang="ja-JP" altLang="en-US" sz="1600" b="1" spc="100" dirty="0">
                <a:solidFill>
                  <a:srgbClr val="F5F6F6"/>
                </a:solidFill>
                <a:latin typeface="Century Gothic" panose="020B0502020202020204" pitchFamily="34" charset="0"/>
                <a:ea typeface="メイリオ" panose="020B0604030504040204" pitchFamily="50" charset="-128"/>
                <a:cs typeface="+mj-cs"/>
              </a:rPr>
              <a:t>総ユーザー数</a:t>
            </a:r>
            <a:endParaRPr lang="en-US" altLang="ja-JP" sz="1600" b="1" spc="100" dirty="0">
              <a:solidFill>
                <a:srgbClr val="F5F6F6"/>
              </a:solidFill>
              <a:latin typeface="Century Gothic" panose="020B0502020202020204" pitchFamily="34" charset="0"/>
              <a:ea typeface="メイリオ" panose="020B0604030504040204" pitchFamily="50" charset="-128"/>
              <a:cs typeface="+mj-cs"/>
            </a:endParaRPr>
          </a:p>
        </p:txBody>
      </p:sp>
      <p:sp>
        <p:nvSpPr>
          <p:cNvPr id="5" name="正方形/長方形 4">
            <a:extLst>
              <a:ext uri="{FF2B5EF4-FFF2-40B4-BE49-F238E27FC236}">
                <a16:creationId xmlns:a16="http://schemas.microsoft.com/office/drawing/2014/main" id="{812E8637-37AA-1BEF-243A-5551413F72DA}"/>
              </a:ext>
            </a:extLst>
          </p:cNvPr>
          <p:cNvSpPr/>
          <p:nvPr/>
        </p:nvSpPr>
        <p:spPr>
          <a:xfrm>
            <a:off x="1503427" y="3539996"/>
            <a:ext cx="1782860" cy="646331"/>
          </a:xfrm>
          <a:prstGeom prst="rect">
            <a:avLst/>
          </a:prstGeom>
        </p:spPr>
        <p:txBody>
          <a:bodyPr wrap="none">
            <a:spAutoFit/>
          </a:bodyPr>
          <a:lstStyle/>
          <a:p>
            <a:pPr algn="ctr">
              <a:spcBef>
                <a:spcPct val="0"/>
              </a:spcBef>
              <a:defRPr/>
            </a:pPr>
            <a:r>
              <a:rPr lang="en-US" altLang="ja-JP" sz="3600" b="1" spc="100" dirty="0">
                <a:solidFill>
                  <a:srgbClr val="F5F6F6"/>
                </a:solidFill>
                <a:latin typeface="Century Gothic" panose="020B0502020202020204" pitchFamily="34" charset="0"/>
                <a:ea typeface="メイリオ" panose="020B0604030504040204" pitchFamily="50" charset="-128"/>
                <a:cs typeface="+mj-cs"/>
              </a:rPr>
              <a:t>4,000</a:t>
            </a:r>
            <a:r>
              <a:rPr lang="ja-JP" altLang="en-US" sz="2800" b="1" spc="100" dirty="0">
                <a:solidFill>
                  <a:srgbClr val="F5F6F6"/>
                </a:solidFill>
                <a:latin typeface="Century Gothic" panose="020B0502020202020204" pitchFamily="34" charset="0"/>
                <a:ea typeface="メイリオ" panose="020B0604030504040204" pitchFamily="50" charset="-128"/>
                <a:cs typeface="+mj-cs"/>
              </a:rPr>
              <a:t>万</a:t>
            </a:r>
            <a:endParaRPr lang="ja-JP" altLang="en-US" sz="3600" b="1" spc="100" dirty="0">
              <a:solidFill>
                <a:srgbClr val="F5F6F6"/>
              </a:solidFill>
              <a:latin typeface="Century Gothic" panose="020B0502020202020204" pitchFamily="34" charset="0"/>
              <a:ea typeface="メイリオ" panose="020B0604030504040204" pitchFamily="50" charset="-128"/>
              <a:cs typeface="+mj-cs"/>
            </a:endParaRPr>
          </a:p>
        </p:txBody>
      </p:sp>
      <p:sp>
        <p:nvSpPr>
          <p:cNvPr id="7" name="二等辺三角形 6">
            <a:extLst>
              <a:ext uri="{FF2B5EF4-FFF2-40B4-BE49-F238E27FC236}">
                <a16:creationId xmlns:a16="http://schemas.microsoft.com/office/drawing/2014/main" id="{14B4FE38-0A2D-3A3B-338C-4734413F3D8E}"/>
              </a:ext>
            </a:extLst>
          </p:cNvPr>
          <p:cNvSpPr/>
          <p:nvPr/>
        </p:nvSpPr>
        <p:spPr>
          <a:xfrm>
            <a:off x="2102366" y="2190918"/>
            <a:ext cx="584982" cy="50429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Text Box 21">
            <a:extLst>
              <a:ext uri="{FF2B5EF4-FFF2-40B4-BE49-F238E27FC236}">
                <a16:creationId xmlns:a16="http://schemas.microsoft.com/office/drawing/2014/main" id="{BBC1262C-0DE3-CEDF-8817-387288DC0906}"/>
              </a:ext>
            </a:extLst>
          </p:cNvPr>
          <p:cNvSpPr txBox="1">
            <a:spLocks noChangeArrowheads="1"/>
          </p:cNvSpPr>
          <p:nvPr/>
        </p:nvSpPr>
        <p:spPr bwMode="auto">
          <a:xfrm>
            <a:off x="4750375" y="2912944"/>
            <a:ext cx="2707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itchFamily="34" charset="0"/>
                <a:ea typeface="ＭＳ Ｐゴシック" pitchFamily="50" charset="-128"/>
              </a:defRPr>
            </a:lvl1pPr>
            <a:lvl2pPr marL="742950" indent="-285750">
              <a:spcBef>
                <a:spcPct val="20000"/>
              </a:spcBef>
              <a:buChar char="–"/>
              <a:defRPr kumimoji="1" sz="2800">
                <a:solidFill>
                  <a:schemeClr val="tx1"/>
                </a:solidFill>
                <a:latin typeface="Arial" pitchFamily="34" charset="0"/>
                <a:ea typeface="ＭＳ Ｐゴシック" pitchFamily="50" charset="-128"/>
              </a:defRPr>
            </a:lvl2pPr>
            <a:lvl3pPr marL="1143000" indent="-228600">
              <a:spcBef>
                <a:spcPct val="20000"/>
              </a:spcBef>
              <a:buChar char="•"/>
              <a:defRPr kumimoji="1" sz="2400">
                <a:solidFill>
                  <a:schemeClr val="tx1"/>
                </a:solidFill>
                <a:latin typeface="Arial" pitchFamily="34" charset="0"/>
                <a:ea typeface="ＭＳ Ｐゴシック" pitchFamily="50" charset="-128"/>
              </a:defRPr>
            </a:lvl3pPr>
            <a:lvl4pPr marL="1600200" indent="-228600">
              <a:spcBef>
                <a:spcPct val="20000"/>
              </a:spcBef>
              <a:buChar char="–"/>
              <a:defRPr kumimoji="1" sz="2000">
                <a:solidFill>
                  <a:schemeClr val="tx1"/>
                </a:solidFill>
                <a:latin typeface="Arial" pitchFamily="34" charset="0"/>
                <a:ea typeface="ＭＳ Ｐゴシック" pitchFamily="50" charset="-128"/>
              </a:defRPr>
            </a:lvl4pPr>
            <a:lvl5pPr marL="2057400" indent="-22860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defRPr/>
            </a:pPr>
            <a:r>
              <a:rPr lang="ja-JP" altLang="en-US" sz="1600" b="1" spc="100" dirty="0">
                <a:solidFill>
                  <a:srgbClr val="F5F6F6"/>
                </a:solidFill>
                <a:latin typeface="Century Gothic" panose="020B0502020202020204" pitchFamily="34" charset="0"/>
                <a:ea typeface="メイリオ" panose="020B0604030504040204" pitchFamily="50" charset="-128"/>
                <a:cs typeface="+mj-cs"/>
              </a:rPr>
              <a:t>総事業所数</a:t>
            </a:r>
            <a:endParaRPr lang="en-US" altLang="ja-JP" sz="1600" b="1" spc="100" dirty="0">
              <a:solidFill>
                <a:srgbClr val="F5F6F6"/>
              </a:solidFill>
              <a:latin typeface="Century Gothic" panose="020B0502020202020204" pitchFamily="34" charset="0"/>
              <a:ea typeface="メイリオ" panose="020B0604030504040204" pitchFamily="50" charset="-128"/>
              <a:cs typeface="+mj-cs"/>
            </a:endParaRPr>
          </a:p>
        </p:txBody>
      </p:sp>
      <p:sp>
        <p:nvSpPr>
          <p:cNvPr id="8" name="正方形/長方形 7">
            <a:extLst>
              <a:ext uri="{FF2B5EF4-FFF2-40B4-BE49-F238E27FC236}">
                <a16:creationId xmlns:a16="http://schemas.microsoft.com/office/drawing/2014/main" id="{A9650E07-4ECC-608B-CBFC-23CCD3E18B00}"/>
              </a:ext>
            </a:extLst>
          </p:cNvPr>
          <p:cNvSpPr/>
          <p:nvPr/>
        </p:nvSpPr>
        <p:spPr>
          <a:xfrm>
            <a:off x="5047841" y="3539996"/>
            <a:ext cx="2113078" cy="646331"/>
          </a:xfrm>
          <a:prstGeom prst="rect">
            <a:avLst/>
          </a:prstGeom>
        </p:spPr>
        <p:txBody>
          <a:bodyPr wrap="none">
            <a:spAutoFit/>
          </a:bodyPr>
          <a:lstStyle/>
          <a:p>
            <a:pPr algn="ctr">
              <a:spcBef>
                <a:spcPct val="0"/>
              </a:spcBef>
              <a:defRPr/>
            </a:pPr>
            <a:r>
              <a:rPr lang="en-US" altLang="ja-JP" sz="3600" b="1" spc="100" dirty="0">
                <a:solidFill>
                  <a:srgbClr val="F5F6F6"/>
                </a:solidFill>
                <a:latin typeface="Century Gothic" panose="020B0502020202020204" pitchFamily="34" charset="0"/>
                <a:ea typeface="メイリオ" panose="020B0604030504040204" pitchFamily="50" charset="-128"/>
                <a:cs typeface="+mj-cs"/>
              </a:rPr>
              <a:t>123</a:t>
            </a:r>
            <a:r>
              <a:rPr lang="ja-JP" altLang="en-US" sz="2800" b="1" spc="100" dirty="0">
                <a:solidFill>
                  <a:srgbClr val="F5F6F6"/>
                </a:solidFill>
                <a:latin typeface="Century Gothic" panose="020B0502020202020204" pitchFamily="34" charset="0"/>
                <a:ea typeface="メイリオ" panose="020B0604030504040204" pitchFamily="50" charset="-128"/>
                <a:cs typeface="+mj-cs"/>
              </a:rPr>
              <a:t>事業所</a:t>
            </a:r>
            <a:endParaRPr lang="ja-JP" altLang="en-US" sz="3600" b="1" spc="100" dirty="0">
              <a:solidFill>
                <a:srgbClr val="F5F6F6"/>
              </a:solidFill>
              <a:latin typeface="Century Gothic" panose="020B0502020202020204" pitchFamily="34" charset="0"/>
              <a:ea typeface="メイリオ" panose="020B0604030504040204" pitchFamily="50" charset="-128"/>
              <a:cs typeface="+mj-cs"/>
            </a:endParaRPr>
          </a:p>
        </p:txBody>
      </p:sp>
      <p:sp>
        <p:nvSpPr>
          <p:cNvPr id="10" name="Text Box 21">
            <a:extLst>
              <a:ext uri="{FF2B5EF4-FFF2-40B4-BE49-F238E27FC236}">
                <a16:creationId xmlns:a16="http://schemas.microsoft.com/office/drawing/2014/main" id="{63DF5F81-BBDF-725F-E96C-CC5F8E8A10CF}"/>
              </a:ext>
            </a:extLst>
          </p:cNvPr>
          <p:cNvSpPr txBox="1">
            <a:spLocks noChangeArrowheads="1"/>
          </p:cNvSpPr>
          <p:nvPr/>
        </p:nvSpPr>
        <p:spPr bwMode="auto">
          <a:xfrm>
            <a:off x="8612292" y="2912944"/>
            <a:ext cx="2707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itchFamily="34" charset="0"/>
                <a:ea typeface="ＭＳ Ｐゴシック" pitchFamily="50" charset="-128"/>
              </a:defRPr>
            </a:lvl1pPr>
            <a:lvl2pPr marL="742950" indent="-285750">
              <a:spcBef>
                <a:spcPct val="20000"/>
              </a:spcBef>
              <a:buChar char="–"/>
              <a:defRPr kumimoji="1" sz="2800">
                <a:solidFill>
                  <a:schemeClr val="tx1"/>
                </a:solidFill>
                <a:latin typeface="Arial" pitchFamily="34" charset="0"/>
                <a:ea typeface="ＭＳ Ｐゴシック" pitchFamily="50" charset="-128"/>
              </a:defRPr>
            </a:lvl2pPr>
            <a:lvl3pPr marL="1143000" indent="-228600">
              <a:spcBef>
                <a:spcPct val="20000"/>
              </a:spcBef>
              <a:buChar char="•"/>
              <a:defRPr kumimoji="1" sz="2400">
                <a:solidFill>
                  <a:schemeClr val="tx1"/>
                </a:solidFill>
                <a:latin typeface="Arial" pitchFamily="34" charset="0"/>
                <a:ea typeface="ＭＳ Ｐゴシック" pitchFamily="50" charset="-128"/>
              </a:defRPr>
            </a:lvl3pPr>
            <a:lvl4pPr marL="1600200" indent="-228600">
              <a:spcBef>
                <a:spcPct val="20000"/>
              </a:spcBef>
              <a:buChar char="–"/>
              <a:defRPr kumimoji="1" sz="2000">
                <a:solidFill>
                  <a:schemeClr val="tx1"/>
                </a:solidFill>
                <a:latin typeface="Arial" pitchFamily="34" charset="0"/>
                <a:ea typeface="ＭＳ Ｐゴシック" pitchFamily="50" charset="-128"/>
              </a:defRPr>
            </a:lvl4pPr>
            <a:lvl5pPr marL="2057400" indent="-22860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defRPr/>
            </a:pPr>
            <a:r>
              <a:rPr lang="en-US" altLang="ja-JP" sz="1600" b="1" spc="100" dirty="0">
                <a:solidFill>
                  <a:srgbClr val="F5F6F6"/>
                </a:solidFill>
                <a:latin typeface="Century Gothic" panose="020B0502020202020204" pitchFamily="34" charset="0"/>
                <a:ea typeface="メイリオ" panose="020B0604030504040204" pitchFamily="50" charset="-128"/>
                <a:cs typeface="+mj-cs"/>
              </a:rPr>
              <a:t>2022</a:t>
            </a:r>
            <a:r>
              <a:rPr lang="ja-JP" altLang="en-US" sz="1600" b="1" spc="100" dirty="0">
                <a:solidFill>
                  <a:srgbClr val="F5F6F6"/>
                </a:solidFill>
                <a:latin typeface="Century Gothic" panose="020B0502020202020204" pitchFamily="34" charset="0"/>
                <a:ea typeface="メイリオ" panose="020B0604030504040204" pitchFamily="50" charset="-128"/>
                <a:cs typeface="+mj-cs"/>
              </a:rPr>
              <a:t>年度売上</a:t>
            </a:r>
            <a:endParaRPr lang="en-US" altLang="ja-JP" sz="1600" b="1" spc="100" dirty="0">
              <a:solidFill>
                <a:srgbClr val="F5F6F6"/>
              </a:solidFill>
              <a:latin typeface="Century Gothic" panose="020B0502020202020204" pitchFamily="34" charset="0"/>
              <a:ea typeface="メイリオ" panose="020B0604030504040204" pitchFamily="50" charset="-128"/>
              <a:cs typeface="+mj-cs"/>
            </a:endParaRPr>
          </a:p>
        </p:txBody>
      </p:sp>
      <p:sp>
        <p:nvSpPr>
          <p:cNvPr id="11" name="正方形/長方形 10">
            <a:extLst>
              <a:ext uri="{FF2B5EF4-FFF2-40B4-BE49-F238E27FC236}">
                <a16:creationId xmlns:a16="http://schemas.microsoft.com/office/drawing/2014/main" id="{35682470-596B-E987-52DB-1ABE5F6C620E}"/>
              </a:ext>
            </a:extLst>
          </p:cNvPr>
          <p:cNvSpPr/>
          <p:nvPr/>
        </p:nvSpPr>
        <p:spPr>
          <a:xfrm>
            <a:off x="9242376" y="3539996"/>
            <a:ext cx="1447833" cy="646331"/>
          </a:xfrm>
          <a:prstGeom prst="rect">
            <a:avLst/>
          </a:prstGeom>
        </p:spPr>
        <p:txBody>
          <a:bodyPr wrap="none">
            <a:spAutoFit/>
          </a:bodyPr>
          <a:lstStyle/>
          <a:p>
            <a:pPr algn="ctr">
              <a:spcBef>
                <a:spcPct val="0"/>
              </a:spcBef>
              <a:defRPr/>
            </a:pPr>
            <a:r>
              <a:rPr lang="en-US" altLang="ja-JP" sz="3200" b="1" spc="100" dirty="0">
                <a:solidFill>
                  <a:srgbClr val="F5F6F6"/>
                </a:solidFill>
                <a:latin typeface="Century Gothic" panose="020B0502020202020204" pitchFamily="34" charset="0"/>
                <a:ea typeface="メイリオ" panose="020B0604030504040204" pitchFamily="50" charset="-128"/>
                <a:cs typeface="+mj-cs"/>
              </a:rPr>
              <a:t>$</a:t>
            </a:r>
            <a:r>
              <a:rPr lang="en-US" altLang="ja-JP" sz="3600" b="1" spc="100" dirty="0">
                <a:solidFill>
                  <a:srgbClr val="F5F6F6"/>
                </a:solidFill>
                <a:latin typeface="Century Gothic" panose="020B0502020202020204" pitchFamily="34" charset="0"/>
                <a:ea typeface="メイリオ" panose="020B0604030504040204" pitchFamily="50" charset="-128"/>
                <a:cs typeface="+mj-cs"/>
              </a:rPr>
              <a:t>4.8</a:t>
            </a:r>
            <a:r>
              <a:rPr lang="en-US" altLang="ja-JP" sz="2800" b="1" spc="100" dirty="0">
                <a:solidFill>
                  <a:srgbClr val="F5F6F6"/>
                </a:solidFill>
                <a:latin typeface="Century Gothic" panose="020B0502020202020204" pitchFamily="34" charset="0"/>
                <a:ea typeface="メイリオ" panose="020B0604030504040204" pitchFamily="50" charset="-128"/>
                <a:cs typeface="+mj-cs"/>
              </a:rPr>
              <a:t>M</a:t>
            </a:r>
            <a:endParaRPr lang="ja-JP" altLang="en-US" sz="3600" b="1" spc="100" dirty="0">
              <a:solidFill>
                <a:srgbClr val="F5F6F6"/>
              </a:solidFill>
              <a:latin typeface="Century Gothic" panose="020B0502020202020204" pitchFamily="34" charset="0"/>
              <a:ea typeface="メイリオ" panose="020B0604030504040204" pitchFamily="50" charset="-128"/>
              <a:cs typeface="+mj-cs"/>
            </a:endParaRPr>
          </a:p>
        </p:txBody>
      </p:sp>
      <p:sp>
        <p:nvSpPr>
          <p:cNvPr id="2" name="楕円 1">
            <a:extLst>
              <a:ext uri="{FF2B5EF4-FFF2-40B4-BE49-F238E27FC236}">
                <a16:creationId xmlns:a16="http://schemas.microsoft.com/office/drawing/2014/main" id="{1CD6338F-4A28-F058-7587-95E6E696EFB6}"/>
              </a:ext>
            </a:extLst>
          </p:cNvPr>
          <p:cNvSpPr/>
          <p:nvPr/>
        </p:nvSpPr>
        <p:spPr>
          <a:xfrm>
            <a:off x="5809990" y="2192224"/>
            <a:ext cx="501682" cy="5016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六角形 2">
            <a:extLst>
              <a:ext uri="{FF2B5EF4-FFF2-40B4-BE49-F238E27FC236}">
                <a16:creationId xmlns:a16="http://schemas.microsoft.com/office/drawing/2014/main" id="{61FF5382-C750-77F8-CDF5-933999D4D528}"/>
              </a:ext>
            </a:extLst>
          </p:cNvPr>
          <p:cNvSpPr/>
          <p:nvPr/>
        </p:nvSpPr>
        <p:spPr>
          <a:xfrm>
            <a:off x="9692172" y="2206756"/>
            <a:ext cx="548238" cy="472619"/>
          </a:xfrm>
          <a:prstGeom prst="hexagon">
            <a:avLst>
              <a:gd name="adj" fmla="val 33107"/>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30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 fill="hold"/>
                                        <p:tgtEl>
                                          <p:spTgt spid="7"/>
                                        </p:tgtEl>
                                        <p:attrNameLst>
                                          <p:attrName>ppt_w</p:attrName>
                                        </p:attrNameLst>
                                      </p:cBhvr>
                                      <p:tavLst>
                                        <p:tav tm="0">
                                          <p:val>
                                            <p:fltVal val="0"/>
                                          </p:val>
                                        </p:tav>
                                        <p:tav tm="100000">
                                          <p:val>
                                            <p:strVal val="#ppt_w"/>
                                          </p:val>
                                        </p:tav>
                                      </p:tavLst>
                                    </p:anim>
                                    <p:anim calcmode="lin" valueType="num">
                                      <p:cBhvr>
                                        <p:cTn id="8" dur="200" fill="hold"/>
                                        <p:tgtEl>
                                          <p:spTgt spid="7"/>
                                        </p:tgtEl>
                                        <p:attrNameLst>
                                          <p:attrName>ppt_h</p:attrName>
                                        </p:attrNameLst>
                                      </p:cBhvr>
                                      <p:tavLst>
                                        <p:tav tm="0">
                                          <p:val>
                                            <p:fltVal val="0"/>
                                          </p:val>
                                        </p:tav>
                                        <p:tav tm="100000">
                                          <p:val>
                                            <p:strVal val="#ppt_h"/>
                                          </p:val>
                                        </p:tav>
                                      </p:tavLst>
                                    </p:anim>
                                    <p:animEffect transition="in" filter="fade">
                                      <p:cBhvr>
                                        <p:cTn id="9" dur="200"/>
                                        <p:tgtEl>
                                          <p:spTgt spid="7"/>
                                        </p:tgtEl>
                                      </p:cBhvr>
                                    </p:animEffect>
                                  </p:childTnLst>
                                </p:cTn>
                              </p:par>
                              <p:par>
                                <p:cTn id="10" presetID="6" presetClass="emph" presetSubtype="0" fill="hold" grpId="1" nodeType="withEffect">
                                  <p:stCondLst>
                                    <p:cond delay="100"/>
                                  </p:stCondLst>
                                  <p:childTnLst>
                                    <p:animScale>
                                      <p:cBhvr>
                                        <p:cTn id="11" dur="400" fill="hold"/>
                                        <p:tgtEl>
                                          <p:spTgt spid="7"/>
                                        </p:tgtEl>
                                      </p:cBhvr>
                                      <p:by x="110000" y="110000"/>
                                    </p:animScale>
                                  </p:childTnLst>
                                </p:cTn>
                              </p:par>
                              <p:par>
                                <p:cTn id="12" presetID="42" presetClass="path" presetSubtype="0" accel="21000" decel="79000" fill="hold" grpId="2" nodeType="withEffect">
                                  <p:stCondLst>
                                    <p:cond delay="200"/>
                                  </p:stCondLst>
                                  <p:childTnLst>
                                    <p:animMotion origin="layout" path="M -4.16667E-6 0 L -4.16667E-6 0.04144 " pathEditMode="relative" rAng="0" ptsTypes="AA">
                                      <p:cBhvr>
                                        <p:cTn id="13" dur="1200" fill="hold"/>
                                        <p:tgtEl>
                                          <p:spTgt spid="7"/>
                                        </p:tgtEl>
                                        <p:attrNameLst>
                                          <p:attrName>ppt_x</p:attrName>
                                          <p:attrName>ppt_y</p:attrName>
                                        </p:attrNameLst>
                                      </p:cBhvr>
                                      <p:rCtr x="0" y="2060"/>
                                    </p:animMotion>
                                  </p:childTnLst>
                                </p:cTn>
                              </p:par>
                              <p:par>
                                <p:cTn id="14" presetID="53" presetClass="entr" presetSubtype="16"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200" fill="hold"/>
                                        <p:tgtEl>
                                          <p:spTgt spid="4"/>
                                        </p:tgtEl>
                                        <p:attrNameLst>
                                          <p:attrName>ppt_w</p:attrName>
                                        </p:attrNameLst>
                                      </p:cBhvr>
                                      <p:tavLst>
                                        <p:tav tm="0">
                                          <p:val>
                                            <p:fltVal val="0"/>
                                          </p:val>
                                        </p:tav>
                                        <p:tav tm="100000">
                                          <p:val>
                                            <p:strVal val="#ppt_w"/>
                                          </p:val>
                                        </p:tav>
                                      </p:tavLst>
                                    </p:anim>
                                    <p:anim calcmode="lin" valueType="num">
                                      <p:cBhvr>
                                        <p:cTn id="17" dur="200" fill="hold"/>
                                        <p:tgtEl>
                                          <p:spTgt spid="4"/>
                                        </p:tgtEl>
                                        <p:attrNameLst>
                                          <p:attrName>ppt_h</p:attrName>
                                        </p:attrNameLst>
                                      </p:cBhvr>
                                      <p:tavLst>
                                        <p:tav tm="0">
                                          <p:val>
                                            <p:fltVal val="0"/>
                                          </p:val>
                                        </p:tav>
                                        <p:tav tm="100000">
                                          <p:val>
                                            <p:strVal val="#ppt_h"/>
                                          </p:val>
                                        </p:tav>
                                      </p:tavLst>
                                    </p:anim>
                                    <p:animEffect transition="in" filter="fade">
                                      <p:cBhvr>
                                        <p:cTn id="18" dur="200"/>
                                        <p:tgtEl>
                                          <p:spTgt spid="4"/>
                                        </p:tgtEl>
                                      </p:cBhvr>
                                    </p:animEffect>
                                  </p:childTnLst>
                                </p:cTn>
                              </p:par>
                              <p:par>
                                <p:cTn id="19" presetID="6" presetClass="emph" presetSubtype="0" fill="hold" grpId="1" nodeType="withEffect">
                                  <p:stCondLst>
                                    <p:cond delay="100"/>
                                  </p:stCondLst>
                                  <p:childTnLst>
                                    <p:animScale>
                                      <p:cBhvr>
                                        <p:cTn id="20" dur="400" fill="hold"/>
                                        <p:tgtEl>
                                          <p:spTgt spid="4"/>
                                        </p:tgtEl>
                                      </p:cBhvr>
                                      <p:by x="110000" y="110000"/>
                                    </p:animScale>
                                  </p:childTnLst>
                                </p:cTn>
                              </p:par>
                              <p:par>
                                <p:cTn id="21" presetID="42" presetClass="path" presetSubtype="0" accel="21000" decel="79000" fill="hold" grpId="2" nodeType="withEffect">
                                  <p:stCondLst>
                                    <p:cond delay="200"/>
                                  </p:stCondLst>
                                  <p:childTnLst>
                                    <p:animMotion origin="layout" path="M -4.16667E-6 4.44444E-6 L -4.16667E-6 0.04143 " pathEditMode="relative" rAng="0" ptsTypes="AA">
                                      <p:cBhvr>
                                        <p:cTn id="22" dur="1200" fill="hold"/>
                                        <p:tgtEl>
                                          <p:spTgt spid="4"/>
                                        </p:tgtEl>
                                        <p:attrNameLst>
                                          <p:attrName>ppt_x</p:attrName>
                                          <p:attrName>ppt_y</p:attrName>
                                        </p:attrNameLst>
                                      </p:cBhvr>
                                      <p:rCtr x="0" y="2060"/>
                                    </p:animMotion>
                                  </p:childTnLst>
                                </p:cTn>
                              </p:par>
                              <p:par>
                                <p:cTn id="23" presetID="10" presetClass="entr" presetSubtype="0" fill="hold" grpId="0" nodeType="withEffect">
                                  <p:stCondLst>
                                    <p:cond delay="6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64" presetClass="path" presetSubtype="0" accel="11000" decel="89000" fill="hold" grpId="1" nodeType="withEffect">
                                  <p:stCondLst>
                                    <p:cond delay="600"/>
                                  </p:stCondLst>
                                  <p:childTnLst>
                                    <p:animMotion origin="layout" path="M -4.16667E-6 -4.44444E-6 L -4.16667E-6 -0.00833 " pathEditMode="relative" rAng="0" ptsTypes="AA">
                                      <p:cBhvr>
                                        <p:cTn id="27" dur="500" fill="hold"/>
                                        <p:tgtEl>
                                          <p:spTgt spid="5"/>
                                        </p:tgtEl>
                                        <p:attrNameLst>
                                          <p:attrName>ppt_x</p:attrName>
                                          <p:attrName>ppt_y</p:attrName>
                                        </p:attrNameLst>
                                      </p:cBhvr>
                                      <p:rCtr x="0" y="-417"/>
                                    </p:animMotion>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200" fill="hold"/>
                                        <p:tgtEl>
                                          <p:spTgt spid="2"/>
                                        </p:tgtEl>
                                        <p:attrNameLst>
                                          <p:attrName>ppt_w</p:attrName>
                                        </p:attrNameLst>
                                      </p:cBhvr>
                                      <p:tavLst>
                                        <p:tav tm="0">
                                          <p:val>
                                            <p:fltVal val="0"/>
                                          </p:val>
                                        </p:tav>
                                        <p:tav tm="100000">
                                          <p:val>
                                            <p:strVal val="#ppt_w"/>
                                          </p:val>
                                        </p:tav>
                                      </p:tavLst>
                                    </p:anim>
                                    <p:anim calcmode="lin" valueType="num">
                                      <p:cBhvr>
                                        <p:cTn id="33" dur="200" fill="hold"/>
                                        <p:tgtEl>
                                          <p:spTgt spid="2"/>
                                        </p:tgtEl>
                                        <p:attrNameLst>
                                          <p:attrName>ppt_h</p:attrName>
                                        </p:attrNameLst>
                                      </p:cBhvr>
                                      <p:tavLst>
                                        <p:tav tm="0">
                                          <p:val>
                                            <p:fltVal val="0"/>
                                          </p:val>
                                        </p:tav>
                                        <p:tav tm="100000">
                                          <p:val>
                                            <p:strVal val="#ppt_h"/>
                                          </p:val>
                                        </p:tav>
                                      </p:tavLst>
                                    </p:anim>
                                    <p:animEffect transition="in" filter="fade">
                                      <p:cBhvr>
                                        <p:cTn id="34" dur="200"/>
                                        <p:tgtEl>
                                          <p:spTgt spid="2"/>
                                        </p:tgtEl>
                                      </p:cBhvr>
                                    </p:animEffect>
                                  </p:childTnLst>
                                </p:cTn>
                              </p:par>
                              <p:par>
                                <p:cTn id="35" presetID="6" presetClass="emph" presetSubtype="0" fill="hold" grpId="1" nodeType="withEffect">
                                  <p:stCondLst>
                                    <p:cond delay="100"/>
                                  </p:stCondLst>
                                  <p:childTnLst>
                                    <p:animScale>
                                      <p:cBhvr>
                                        <p:cTn id="36" dur="400" fill="hold"/>
                                        <p:tgtEl>
                                          <p:spTgt spid="2"/>
                                        </p:tgtEl>
                                      </p:cBhvr>
                                      <p:by x="110000" y="110000"/>
                                    </p:animScale>
                                  </p:childTnLst>
                                </p:cTn>
                              </p:par>
                              <p:par>
                                <p:cTn id="37" presetID="42" presetClass="path" presetSubtype="0" accel="21000" decel="79000" fill="hold" grpId="2" nodeType="withEffect">
                                  <p:stCondLst>
                                    <p:cond delay="200"/>
                                  </p:stCondLst>
                                  <p:childTnLst>
                                    <p:animMotion origin="layout" path="M 4.58333E-6 0 L 4.58333E-6 0.04144 " pathEditMode="relative" rAng="0" ptsTypes="AA">
                                      <p:cBhvr>
                                        <p:cTn id="38" dur="1200" fill="hold"/>
                                        <p:tgtEl>
                                          <p:spTgt spid="2"/>
                                        </p:tgtEl>
                                        <p:attrNameLst>
                                          <p:attrName>ppt_x</p:attrName>
                                          <p:attrName>ppt_y</p:attrName>
                                        </p:attrNameLst>
                                      </p:cBhvr>
                                      <p:rCtr x="0" y="2060"/>
                                    </p:animMotion>
                                  </p:childTnLst>
                                </p:cTn>
                              </p:par>
                              <p:par>
                                <p:cTn id="39" presetID="53" presetClass="entr" presetSubtype="16"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200" fill="hold"/>
                                        <p:tgtEl>
                                          <p:spTgt spid="6"/>
                                        </p:tgtEl>
                                        <p:attrNameLst>
                                          <p:attrName>ppt_w</p:attrName>
                                        </p:attrNameLst>
                                      </p:cBhvr>
                                      <p:tavLst>
                                        <p:tav tm="0">
                                          <p:val>
                                            <p:fltVal val="0"/>
                                          </p:val>
                                        </p:tav>
                                        <p:tav tm="100000">
                                          <p:val>
                                            <p:strVal val="#ppt_w"/>
                                          </p:val>
                                        </p:tav>
                                      </p:tavLst>
                                    </p:anim>
                                    <p:anim calcmode="lin" valueType="num">
                                      <p:cBhvr>
                                        <p:cTn id="42" dur="200" fill="hold"/>
                                        <p:tgtEl>
                                          <p:spTgt spid="6"/>
                                        </p:tgtEl>
                                        <p:attrNameLst>
                                          <p:attrName>ppt_h</p:attrName>
                                        </p:attrNameLst>
                                      </p:cBhvr>
                                      <p:tavLst>
                                        <p:tav tm="0">
                                          <p:val>
                                            <p:fltVal val="0"/>
                                          </p:val>
                                        </p:tav>
                                        <p:tav tm="100000">
                                          <p:val>
                                            <p:strVal val="#ppt_h"/>
                                          </p:val>
                                        </p:tav>
                                      </p:tavLst>
                                    </p:anim>
                                    <p:animEffect transition="in" filter="fade">
                                      <p:cBhvr>
                                        <p:cTn id="43" dur="200"/>
                                        <p:tgtEl>
                                          <p:spTgt spid="6"/>
                                        </p:tgtEl>
                                      </p:cBhvr>
                                    </p:animEffect>
                                  </p:childTnLst>
                                </p:cTn>
                              </p:par>
                              <p:par>
                                <p:cTn id="44" presetID="6" presetClass="emph" presetSubtype="0" fill="hold" grpId="1" nodeType="withEffect">
                                  <p:stCondLst>
                                    <p:cond delay="100"/>
                                  </p:stCondLst>
                                  <p:childTnLst>
                                    <p:animScale>
                                      <p:cBhvr>
                                        <p:cTn id="45" dur="400" fill="hold"/>
                                        <p:tgtEl>
                                          <p:spTgt spid="6"/>
                                        </p:tgtEl>
                                      </p:cBhvr>
                                      <p:by x="110000" y="110000"/>
                                    </p:animScale>
                                  </p:childTnLst>
                                </p:cTn>
                              </p:par>
                              <p:par>
                                <p:cTn id="46" presetID="42" presetClass="path" presetSubtype="0" accel="21000" decel="79000" fill="hold" grpId="2" nodeType="withEffect">
                                  <p:stCondLst>
                                    <p:cond delay="200"/>
                                  </p:stCondLst>
                                  <p:childTnLst>
                                    <p:animMotion origin="layout" path="M -1.04167E-6 4.44444E-6 L -1.04167E-6 0.04143 " pathEditMode="relative" rAng="0" ptsTypes="AA">
                                      <p:cBhvr>
                                        <p:cTn id="47" dur="1200" fill="hold"/>
                                        <p:tgtEl>
                                          <p:spTgt spid="6"/>
                                        </p:tgtEl>
                                        <p:attrNameLst>
                                          <p:attrName>ppt_x</p:attrName>
                                          <p:attrName>ppt_y</p:attrName>
                                        </p:attrNameLst>
                                      </p:cBhvr>
                                      <p:rCtr x="0" y="2060"/>
                                    </p:animMotion>
                                  </p:childTnLst>
                                </p:cTn>
                              </p:par>
                              <p:par>
                                <p:cTn id="48" presetID="10" presetClass="entr" presetSubtype="0" fill="hold" grpId="0" nodeType="withEffect">
                                  <p:stCondLst>
                                    <p:cond delay="60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par>
                                <p:cTn id="51" presetID="64" presetClass="path" presetSubtype="0" accel="11000" decel="89000" fill="hold" grpId="1" nodeType="withEffect">
                                  <p:stCondLst>
                                    <p:cond delay="600"/>
                                  </p:stCondLst>
                                  <p:childTnLst>
                                    <p:animMotion origin="layout" path="M -1.04167E-6 -4.44444E-6 L -1.04167E-6 -0.00833 " pathEditMode="relative" rAng="0" ptsTypes="AA">
                                      <p:cBhvr>
                                        <p:cTn id="52" dur="500" fill="hold"/>
                                        <p:tgtEl>
                                          <p:spTgt spid="8"/>
                                        </p:tgtEl>
                                        <p:attrNameLst>
                                          <p:attrName>ppt_x</p:attrName>
                                          <p:attrName>ppt_y</p:attrName>
                                        </p:attrNameLst>
                                      </p:cBhvr>
                                      <p:rCtr x="0" y="-417"/>
                                    </p:animMotion>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200" fill="hold"/>
                                        <p:tgtEl>
                                          <p:spTgt spid="3"/>
                                        </p:tgtEl>
                                        <p:attrNameLst>
                                          <p:attrName>ppt_w</p:attrName>
                                        </p:attrNameLst>
                                      </p:cBhvr>
                                      <p:tavLst>
                                        <p:tav tm="0">
                                          <p:val>
                                            <p:fltVal val="0"/>
                                          </p:val>
                                        </p:tav>
                                        <p:tav tm="100000">
                                          <p:val>
                                            <p:strVal val="#ppt_w"/>
                                          </p:val>
                                        </p:tav>
                                      </p:tavLst>
                                    </p:anim>
                                    <p:anim calcmode="lin" valueType="num">
                                      <p:cBhvr>
                                        <p:cTn id="58" dur="200" fill="hold"/>
                                        <p:tgtEl>
                                          <p:spTgt spid="3"/>
                                        </p:tgtEl>
                                        <p:attrNameLst>
                                          <p:attrName>ppt_h</p:attrName>
                                        </p:attrNameLst>
                                      </p:cBhvr>
                                      <p:tavLst>
                                        <p:tav tm="0">
                                          <p:val>
                                            <p:fltVal val="0"/>
                                          </p:val>
                                        </p:tav>
                                        <p:tav tm="100000">
                                          <p:val>
                                            <p:strVal val="#ppt_h"/>
                                          </p:val>
                                        </p:tav>
                                      </p:tavLst>
                                    </p:anim>
                                    <p:animEffect transition="in" filter="fade">
                                      <p:cBhvr>
                                        <p:cTn id="59" dur="200"/>
                                        <p:tgtEl>
                                          <p:spTgt spid="3"/>
                                        </p:tgtEl>
                                      </p:cBhvr>
                                    </p:animEffect>
                                  </p:childTnLst>
                                </p:cTn>
                              </p:par>
                              <p:par>
                                <p:cTn id="60" presetID="6" presetClass="emph" presetSubtype="0" fill="hold" grpId="1" nodeType="withEffect">
                                  <p:stCondLst>
                                    <p:cond delay="100"/>
                                  </p:stCondLst>
                                  <p:childTnLst>
                                    <p:animScale>
                                      <p:cBhvr>
                                        <p:cTn id="61" dur="400" fill="hold"/>
                                        <p:tgtEl>
                                          <p:spTgt spid="3"/>
                                        </p:tgtEl>
                                      </p:cBhvr>
                                      <p:by x="110000" y="110000"/>
                                    </p:animScale>
                                  </p:childTnLst>
                                </p:cTn>
                              </p:par>
                              <p:par>
                                <p:cTn id="62" presetID="42" presetClass="path" presetSubtype="0" accel="21000" decel="79000" fill="hold" grpId="2" nodeType="withEffect">
                                  <p:stCondLst>
                                    <p:cond delay="200"/>
                                  </p:stCondLst>
                                  <p:childTnLst>
                                    <p:animMotion origin="layout" path="M 2.08333E-6 0 L 2.08333E-6 0.04144 " pathEditMode="relative" rAng="0" ptsTypes="AA">
                                      <p:cBhvr>
                                        <p:cTn id="63" dur="1200" fill="hold"/>
                                        <p:tgtEl>
                                          <p:spTgt spid="3"/>
                                        </p:tgtEl>
                                        <p:attrNameLst>
                                          <p:attrName>ppt_x</p:attrName>
                                          <p:attrName>ppt_y</p:attrName>
                                        </p:attrNameLst>
                                      </p:cBhvr>
                                      <p:rCtr x="0" y="2060"/>
                                    </p:animMotion>
                                  </p:childTnLst>
                                </p:cTn>
                              </p:par>
                              <p:par>
                                <p:cTn id="64" presetID="53" presetClass="entr" presetSubtype="16"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p:cTn id="66" dur="200" fill="hold"/>
                                        <p:tgtEl>
                                          <p:spTgt spid="10"/>
                                        </p:tgtEl>
                                        <p:attrNameLst>
                                          <p:attrName>ppt_w</p:attrName>
                                        </p:attrNameLst>
                                      </p:cBhvr>
                                      <p:tavLst>
                                        <p:tav tm="0">
                                          <p:val>
                                            <p:fltVal val="0"/>
                                          </p:val>
                                        </p:tav>
                                        <p:tav tm="100000">
                                          <p:val>
                                            <p:strVal val="#ppt_w"/>
                                          </p:val>
                                        </p:tav>
                                      </p:tavLst>
                                    </p:anim>
                                    <p:anim calcmode="lin" valueType="num">
                                      <p:cBhvr>
                                        <p:cTn id="67" dur="200" fill="hold"/>
                                        <p:tgtEl>
                                          <p:spTgt spid="10"/>
                                        </p:tgtEl>
                                        <p:attrNameLst>
                                          <p:attrName>ppt_h</p:attrName>
                                        </p:attrNameLst>
                                      </p:cBhvr>
                                      <p:tavLst>
                                        <p:tav tm="0">
                                          <p:val>
                                            <p:fltVal val="0"/>
                                          </p:val>
                                        </p:tav>
                                        <p:tav tm="100000">
                                          <p:val>
                                            <p:strVal val="#ppt_h"/>
                                          </p:val>
                                        </p:tav>
                                      </p:tavLst>
                                    </p:anim>
                                    <p:animEffect transition="in" filter="fade">
                                      <p:cBhvr>
                                        <p:cTn id="68" dur="200"/>
                                        <p:tgtEl>
                                          <p:spTgt spid="10"/>
                                        </p:tgtEl>
                                      </p:cBhvr>
                                    </p:animEffect>
                                  </p:childTnLst>
                                </p:cTn>
                              </p:par>
                              <p:par>
                                <p:cTn id="69" presetID="6" presetClass="emph" presetSubtype="0" fill="hold" grpId="1" nodeType="withEffect">
                                  <p:stCondLst>
                                    <p:cond delay="100"/>
                                  </p:stCondLst>
                                  <p:childTnLst>
                                    <p:animScale>
                                      <p:cBhvr>
                                        <p:cTn id="70" dur="400" fill="hold"/>
                                        <p:tgtEl>
                                          <p:spTgt spid="10"/>
                                        </p:tgtEl>
                                      </p:cBhvr>
                                      <p:by x="110000" y="110000"/>
                                    </p:animScale>
                                  </p:childTnLst>
                                </p:cTn>
                              </p:par>
                              <p:par>
                                <p:cTn id="71" presetID="42" presetClass="path" presetSubtype="0" accel="21000" decel="79000" fill="hold" grpId="2" nodeType="withEffect">
                                  <p:stCondLst>
                                    <p:cond delay="200"/>
                                  </p:stCondLst>
                                  <p:childTnLst>
                                    <p:animMotion origin="layout" path="M 2.08333E-6 4.44444E-6 L 2.08333E-6 0.04143 " pathEditMode="relative" rAng="0" ptsTypes="AA">
                                      <p:cBhvr>
                                        <p:cTn id="72" dur="1200" fill="hold"/>
                                        <p:tgtEl>
                                          <p:spTgt spid="10"/>
                                        </p:tgtEl>
                                        <p:attrNameLst>
                                          <p:attrName>ppt_x</p:attrName>
                                          <p:attrName>ppt_y</p:attrName>
                                        </p:attrNameLst>
                                      </p:cBhvr>
                                      <p:rCtr x="0" y="2060"/>
                                    </p:animMotion>
                                  </p:childTnLst>
                                </p:cTn>
                              </p:par>
                              <p:par>
                                <p:cTn id="73" presetID="10" presetClass="entr" presetSubtype="0" fill="hold" grpId="0" nodeType="withEffect">
                                  <p:stCondLst>
                                    <p:cond delay="60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par>
                                <p:cTn id="76" presetID="64" presetClass="path" presetSubtype="0" accel="11000" decel="89000" fill="hold" grpId="1" nodeType="withEffect">
                                  <p:stCondLst>
                                    <p:cond delay="600"/>
                                  </p:stCondLst>
                                  <p:childTnLst>
                                    <p:animMotion origin="layout" path="M 2.08333E-6 -4.44444E-6 L 2.08333E-6 -0.00833 " pathEditMode="relative" rAng="0" ptsTypes="AA">
                                      <p:cBhvr>
                                        <p:cTn id="77" dur="500" fill="hold"/>
                                        <p:tgtEl>
                                          <p:spTgt spid="11"/>
                                        </p:tgtEl>
                                        <p:attrNameLst>
                                          <p:attrName>ppt_x</p:attrName>
                                          <p:attrName>ppt_y</p:attrName>
                                        </p:attrNameLst>
                                      </p:cBhvr>
                                      <p:rCtr x="0" y="-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5" grpId="0"/>
      <p:bldP spid="5" grpId="1"/>
      <p:bldP spid="7" grpId="0" animBg="1"/>
      <p:bldP spid="7" grpId="1" animBg="1"/>
      <p:bldP spid="7" grpId="2" animBg="1"/>
      <p:bldP spid="6" grpId="0"/>
      <p:bldP spid="6" grpId="1"/>
      <p:bldP spid="6" grpId="2"/>
      <p:bldP spid="8" grpId="0"/>
      <p:bldP spid="8" grpId="1"/>
      <p:bldP spid="10" grpId="0"/>
      <p:bldP spid="10" grpId="1"/>
      <p:bldP spid="10" grpId="2"/>
      <p:bldP spid="11" grpId="0"/>
      <p:bldP spid="11" grpId="1"/>
      <p:bldP spid="2" grpId="0" animBg="1"/>
      <p:bldP spid="2" grpId="1" animBg="1"/>
      <p:bldP spid="2" grpId="2" animBg="1"/>
      <p:bldP spid="3" grpId="0" animBg="1"/>
      <p:bldP spid="3" grpId="1" animBg="1"/>
      <p:bldP spid="3"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pic>
        <p:nvPicPr>
          <p:cNvPr id="6" name="グラフィックス 5" descr="オープンカー 枠線">
            <a:extLst>
              <a:ext uri="{FF2B5EF4-FFF2-40B4-BE49-F238E27FC236}">
                <a16:creationId xmlns:a16="http://schemas.microsoft.com/office/drawing/2014/main" id="{BED9DCF9-1BED-4034-0BDE-7E8F3B1AEE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0186" y="2137372"/>
            <a:ext cx="1291628" cy="1291628"/>
          </a:xfrm>
          <a:prstGeom prst="rect">
            <a:avLst/>
          </a:prstGeom>
        </p:spPr>
      </p:pic>
      <p:sp>
        <p:nvSpPr>
          <p:cNvPr id="3" name="テキスト ボックス 2">
            <a:extLst>
              <a:ext uri="{FF2B5EF4-FFF2-40B4-BE49-F238E27FC236}">
                <a16:creationId xmlns:a16="http://schemas.microsoft.com/office/drawing/2014/main" id="{D14B382C-176D-5524-0DBB-941097907631}"/>
              </a:ext>
            </a:extLst>
          </p:cNvPr>
          <p:cNvSpPr txBox="1"/>
          <p:nvPr/>
        </p:nvSpPr>
        <p:spPr>
          <a:xfrm>
            <a:off x="5351245" y="3404342"/>
            <a:ext cx="1489511" cy="307777"/>
          </a:xfrm>
          <a:prstGeom prst="rect">
            <a:avLst/>
          </a:prstGeom>
          <a:noFill/>
        </p:spPr>
        <p:txBody>
          <a:bodyPr wrap="none" rtlCol="0">
            <a:spAutoFit/>
          </a:bodyPr>
          <a:lstStyle/>
          <a:p>
            <a:pPr algn="ctr"/>
            <a:r>
              <a:rPr kumimoji="1" lang="en-US" altLang="ja-JP" sz="1400" b="1" spc="500" dirty="0">
                <a:solidFill>
                  <a:schemeClr val="tx2">
                    <a:lumMod val="90000"/>
                    <a:lumOff val="10000"/>
                  </a:schemeClr>
                </a:solidFill>
                <a:latin typeface="Bahnschrift Condensed" panose="020B0502040204020203" pitchFamily="34" charset="0"/>
              </a:rPr>
              <a:t> ITEM NAME</a:t>
            </a:r>
            <a:endParaRPr kumimoji="1" lang="ja-JP" altLang="en-US" sz="1400" b="1" spc="500" dirty="0">
              <a:solidFill>
                <a:schemeClr val="tx2">
                  <a:lumMod val="90000"/>
                  <a:lumOff val="10000"/>
                </a:schemeClr>
              </a:solidFill>
              <a:latin typeface="Bahnschrift Condensed" panose="020B0502040204020203" pitchFamily="34" charset="0"/>
            </a:endParaRPr>
          </a:p>
        </p:txBody>
      </p:sp>
      <p:sp>
        <p:nvSpPr>
          <p:cNvPr id="5" name="テキスト ボックス 4">
            <a:extLst>
              <a:ext uri="{FF2B5EF4-FFF2-40B4-BE49-F238E27FC236}">
                <a16:creationId xmlns:a16="http://schemas.microsoft.com/office/drawing/2014/main" id="{6C494B56-48A8-90F8-ACC8-E243E5301517}"/>
              </a:ext>
            </a:extLst>
          </p:cNvPr>
          <p:cNvSpPr txBox="1"/>
          <p:nvPr/>
        </p:nvSpPr>
        <p:spPr>
          <a:xfrm>
            <a:off x="2010168" y="3404342"/>
            <a:ext cx="1489511" cy="307777"/>
          </a:xfrm>
          <a:prstGeom prst="rect">
            <a:avLst/>
          </a:prstGeom>
          <a:noFill/>
        </p:spPr>
        <p:txBody>
          <a:bodyPr wrap="none" rtlCol="0">
            <a:spAutoFit/>
          </a:bodyPr>
          <a:lstStyle/>
          <a:p>
            <a:pPr algn="ctr"/>
            <a:r>
              <a:rPr kumimoji="1" lang="en-US" altLang="ja-JP" sz="1400" b="1" spc="500" dirty="0">
                <a:solidFill>
                  <a:schemeClr val="tx2">
                    <a:lumMod val="90000"/>
                    <a:lumOff val="10000"/>
                  </a:schemeClr>
                </a:solidFill>
                <a:latin typeface="Bahnschrift Condensed" panose="020B0502040204020203" pitchFamily="34" charset="0"/>
              </a:rPr>
              <a:t> ITEM NAME</a:t>
            </a:r>
            <a:endParaRPr kumimoji="1" lang="ja-JP" altLang="en-US" sz="1400" b="1" spc="500" dirty="0">
              <a:solidFill>
                <a:schemeClr val="tx2">
                  <a:lumMod val="90000"/>
                  <a:lumOff val="10000"/>
                </a:schemeClr>
              </a:solidFill>
              <a:latin typeface="Bahnschrift Condensed" panose="020B0502040204020203" pitchFamily="34" charset="0"/>
            </a:endParaRPr>
          </a:p>
        </p:txBody>
      </p:sp>
      <p:sp>
        <p:nvSpPr>
          <p:cNvPr id="9" name="テキスト ボックス 8">
            <a:extLst>
              <a:ext uri="{FF2B5EF4-FFF2-40B4-BE49-F238E27FC236}">
                <a16:creationId xmlns:a16="http://schemas.microsoft.com/office/drawing/2014/main" id="{65466359-2BBF-8802-4A40-5D4E28A9F481}"/>
              </a:ext>
            </a:extLst>
          </p:cNvPr>
          <p:cNvSpPr txBox="1"/>
          <p:nvPr/>
        </p:nvSpPr>
        <p:spPr>
          <a:xfrm>
            <a:off x="8704045" y="3404342"/>
            <a:ext cx="1489511" cy="307777"/>
          </a:xfrm>
          <a:prstGeom prst="rect">
            <a:avLst/>
          </a:prstGeom>
          <a:noFill/>
        </p:spPr>
        <p:txBody>
          <a:bodyPr wrap="none" rtlCol="0">
            <a:spAutoFit/>
          </a:bodyPr>
          <a:lstStyle/>
          <a:p>
            <a:pPr algn="ctr"/>
            <a:r>
              <a:rPr kumimoji="1" lang="en-US" altLang="ja-JP" sz="1400" b="1" spc="500" dirty="0">
                <a:solidFill>
                  <a:schemeClr val="tx2">
                    <a:lumMod val="90000"/>
                    <a:lumOff val="10000"/>
                  </a:schemeClr>
                </a:solidFill>
                <a:latin typeface="Bahnschrift Condensed" panose="020B0502040204020203" pitchFamily="34" charset="0"/>
              </a:rPr>
              <a:t> ITEM NAME</a:t>
            </a:r>
            <a:endParaRPr kumimoji="1" lang="ja-JP" altLang="en-US" sz="1400" b="1" spc="500" dirty="0">
              <a:solidFill>
                <a:schemeClr val="tx2">
                  <a:lumMod val="90000"/>
                  <a:lumOff val="10000"/>
                </a:schemeClr>
              </a:solidFill>
              <a:latin typeface="Bahnschrift Condensed" panose="020B0502040204020203" pitchFamily="34" charset="0"/>
            </a:endParaRPr>
          </a:p>
        </p:txBody>
      </p:sp>
      <p:pic>
        <p:nvPicPr>
          <p:cNvPr id="10" name="グラフィックス 9" descr="ブロックチェーン 枠線">
            <a:extLst>
              <a:ext uri="{FF2B5EF4-FFF2-40B4-BE49-F238E27FC236}">
                <a16:creationId xmlns:a16="http://schemas.microsoft.com/office/drawing/2014/main" id="{60E90158-06EF-0954-28CB-B8067AE9F7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0294" y="2098431"/>
            <a:ext cx="995825" cy="995825"/>
          </a:xfrm>
          <a:prstGeom prst="rect">
            <a:avLst/>
          </a:prstGeom>
        </p:spPr>
      </p:pic>
      <p:pic>
        <p:nvPicPr>
          <p:cNvPr id="12" name="グラフィックス 11" descr="堆肥 枠線">
            <a:extLst>
              <a:ext uri="{FF2B5EF4-FFF2-40B4-BE49-F238E27FC236}">
                <a16:creationId xmlns:a16="http://schemas.microsoft.com/office/drawing/2014/main" id="{BCBCD851-DAED-841A-6937-6E22D3C06A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01587" y="2137372"/>
            <a:ext cx="1051305" cy="1051305"/>
          </a:xfrm>
          <a:prstGeom prst="rect">
            <a:avLst/>
          </a:prstGeom>
        </p:spPr>
      </p:pic>
    </p:spTree>
    <p:extLst>
      <p:ext uri="{BB962C8B-B14F-4D97-AF65-F5344CB8AC3E}">
        <p14:creationId xmlns:p14="http://schemas.microsoft.com/office/powerpoint/2010/main" val="204476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 fill="hold"/>
                                        <p:tgtEl>
                                          <p:spTgt spid="10"/>
                                        </p:tgtEl>
                                        <p:attrNameLst>
                                          <p:attrName>ppt_w</p:attrName>
                                        </p:attrNameLst>
                                      </p:cBhvr>
                                      <p:tavLst>
                                        <p:tav tm="0">
                                          <p:val>
                                            <p:fltVal val="0"/>
                                          </p:val>
                                        </p:tav>
                                        <p:tav tm="100000">
                                          <p:val>
                                            <p:strVal val="#ppt_w"/>
                                          </p:val>
                                        </p:tav>
                                      </p:tavLst>
                                    </p:anim>
                                    <p:anim calcmode="lin" valueType="num">
                                      <p:cBhvr>
                                        <p:cTn id="8" dur="200" fill="hold"/>
                                        <p:tgtEl>
                                          <p:spTgt spid="10"/>
                                        </p:tgtEl>
                                        <p:attrNameLst>
                                          <p:attrName>ppt_h</p:attrName>
                                        </p:attrNameLst>
                                      </p:cBhvr>
                                      <p:tavLst>
                                        <p:tav tm="0">
                                          <p:val>
                                            <p:fltVal val="0"/>
                                          </p:val>
                                        </p:tav>
                                        <p:tav tm="100000">
                                          <p:val>
                                            <p:strVal val="#ppt_h"/>
                                          </p:val>
                                        </p:tav>
                                      </p:tavLst>
                                    </p:anim>
                                    <p:animEffect transition="in" filter="fade">
                                      <p:cBhvr>
                                        <p:cTn id="9" dur="200"/>
                                        <p:tgtEl>
                                          <p:spTgt spid="10"/>
                                        </p:tgtEl>
                                      </p:cBhvr>
                                    </p:animEffect>
                                  </p:childTnLst>
                                </p:cTn>
                              </p:par>
                              <p:par>
                                <p:cTn id="10" presetID="6" presetClass="emph" presetSubtype="0" fill="hold" nodeType="withEffect">
                                  <p:stCondLst>
                                    <p:cond delay="100"/>
                                  </p:stCondLst>
                                  <p:childTnLst>
                                    <p:animScale>
                                      <p:cBhvr>
                                        <p:cTn id="11" dur="400" fill="hold"/>
                                        <p:tgtEl>
                                          <p:spTgt spid="10"/>
                                        </p:tgtEl>
                                      </p:cBhvr>
                                      <p:by x="110000" y="110000"/>
                                    </p:animScale>
                                  </p:childTnLst>
                                </p:cTn>
                              </p:par>
                              <p:par>
                                <p:cTn id="12" presetID="42" presetClass="path" presetSubtype="0" accel="21000" decel="79000" fill="hold" nodeType="withEffect">
                                  <p:stCondLst>
                                    <p:cond delay="200"/>
                                  </p:stCondLst>
                                  <p:childTnLst>
                                    <p:animMotion origin="layout" path="M 4.16667E-6 -2.22222E-6 L 4.16667E-6 0.04144 " pathEditMode="relative" rAng="0" ptsTypes="AA">
                                      <p:cBhvr>
                                        <p:cTn id="13" dur="1200" fill="hold"/>
                                        <p:tgtEl>
                                          <p:spTgt spid="10"/>
                                        </p:tgtEl>
                                        <p:attrNameLst>
                                          <p:attrName>ppt_x</p:attrName>
                                          <p:attrName>ppt_y</p:attrName>
                                        </p:attrNameLst>
                                      </p:cBhvr>
                                      <p:rCtr x="0" y="2060"/>
                                    </p:animMotion>
                                  </p:childTnLst>
                                </p:cTn>
                              </p:par>
                              <p:par>
                                <p:cTn id="14" presetID="1" presetClass="entr" presetSubtype="0" fill="hold" grpId="0" nodeType="withEffect">
                                  <p:stCondLst>
                                    <p:cond delay="800"/>
                                  </p:stCondLst>
                                  <p:iterate type="lt">
                                    <p:tmAbs val="50"/>
                                  </p:iterate>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200" fill="hold"/>
                                        <p:tgtEl>
                                          <p:spTgt spid="6"/>
                                        </p:tgtEl>
                                        <p:attrNameLst>
                                          <p:attrName>ppt_w</p:attrName>
                                        </p:attrNameLst>
                                      </p:cBhvr>
                                      <p:tavLst>
                                        <p:tav tm="0">
                                          <p:val>
                                            <p:fltVal val="0"/>
                                          </p:val>
                                        </p:tav>
                                        <p:tav tm="100000">
                                          <p:val>
                                            <p:strVal val="#ppt_w"/>
                                          </p:val>
                                        </p:tav>
                                      </p:tavLst>
                                    </p:anim>
                                    <p:anim calcmode="lin" valueType="num">
                                      <p:cBhvr>
                                        <p:cTn id="21" dur="200" fill="hold"/>
                                        <p:tgtEl>
                                          <p:spTgt spid="6"/>
                                        </p:tgtEl>
                                        <p:attrNameLst>
                                          <p:attrName>ppt_h</p:attrName>
                                        </p:attrNameLst>
                                      </p:cBhvr>
                                      <p:tavLst>
                                        <p:tav tm="0">
                                          <p:val>
                                            <p:fltVal val="0"/>
                                          </p:val>
                                        </p:tav>
                                        <p:tav tm="100000">
                                          <p:val>
                                            <p:strVal val="#ppt_h"/>
                                          </p:val>
                                        </p:tav>
                                      </p:tavLst>
                                    </p:anim>
                                    <p:animEffect transition="in" filter="fade">
                                      <p:cBhvr>
                                        <p:cTn id="22" dur="200"/>
                                        <p:tgtEl>
                                          <p:spTgt spid="6"/>
                                        </p:tgtEl>
                                      </p:cBhvr>
                                    </p:animEffect>
                                  </p:childTnLst>
                                </p:cTn>
                              </p:par>
                              <p:par>
                                <p:cTn id="23" presetID="6" presetClass="emph" presetSubtype="0" fill="hold" nodeType="withEffect">
                                  <p:stCondLst>
                                    <p:cond delay="100"/>
                                  </p:stCondLst>
                                  <p:childTnLst>
                                    <p:animScale>
                                      <p:cBhvr>
                                        <p:cTn id="24" dur="400" fill="hold"/>
                                        <p:tgtEl>
                                          <p:spTgt spid="6"/>
                                        </p:tgtEl>
                                      </p:cBhvr>
                                      <p:by x="110000" y="110000"/>
                                    </p:animScale>
                                  </p:childTnLst>
                                </p:cTn>
                              </p:par>
                              <p:par>
                                <p:cTn id="25" presetID="42" presetClass="path" presetSubtype="0" accel="21000" decel="79000" fill="hold" nodeType="withEffect">
                                  <p:stCondLst>
                                    <p:cond delay="200"/>
                                  </p:stCondLst>
                                  <p:childTnLst>
                                    <p:animMotion origin="layout" path="M 0 2.96296E-6 L 0 0.04143 " pathEditMode="relative" rAng="0" ptsTypes="AA">
                                      <p:cBhvr>
                                        <p:cTn id="26" dur="1200" fill="hold"/>
                                        <p:tgtEl>
                                          <p:spTgt spid="6"/>
                                        </p:tgtEl>
                                        <p:attrNameLst>
                                          <p:attrName>ppt_x</p:attrName>
                                          <p:attrName>ppt_y</p:attrName>
                                        </p:attrNameLst>
                                      </p:cBhvr>
                                      <p:rCtr x="0" y="2060"/>
                                    </p:animMotion>
                                  </p:childTnLst>
                                </p:cTn>
                              </p:par>
                              <p:par>
                                <p:cTn id="27" presetID="1" presetClass="entr" presetSubtype="0" fill="hold" grpId="0" nodeType="withEffect">
                                  <p:stCondLst>
                                    <p:cond delay="800"/>
                                  </p:stCondLst>
                                  <p:iterate type="lt">
                                    <p:tmAbs val="50"/>
                                  </p:iterate>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200" fill="hold"/>
                                        <p:tgtEl>
                                          <p:spTgt spid="12"/>
                                        </p:tgtEl>
                                        <p:attrNameLst>
                                          <p:attrName>ppt_w</p:attrName>
                                        </p:attrNameLst>
                                      </p:cBhvr>
                                      <p:tavLst>
                                        <p:tav tm="0">
                                          <p:val>
                                            <p:fltVal val="0"/>
                                          </p:val>
                                        </p:tav>
                                        <p:tav tm="100000">
                                          <p:val>
                                            <p:strVal val="#ppt_w"/>
                                          </p:val>
                                        </p:tav>
                                      </p:tavLst>
                                    </p:anim>
                                    <p:anim calcmode="lin" valueType="num">
                                      <p:cBhvr>
                                        <p:cTn id="34" dur="200" fill="hold"/>
                                        <p:tgtEl>
                                          <p:spTgt spid="12"/>
                                        </p:tgtEl>
                                        <p:attrNameLst>
                                          <p:attrName>ppt_h</p:attrName>
                                        </p:attrNameLst>
                                      </p:cBhvr>
                                      <p:tavLst>
                                        <p:tav tm="0">
                                          <p:val>
                                            <p:fltVal val="0"/>
                                          </p:val>
                                        </p:tav>
                                        <p:tav tm="100000">
                                          <p:val>
                                            <p:strVal val="#ppt_h"/>
                                          </p:val>
                                        </p:tav>
                                      </p:tavLst>
                                    </p:anim>
                                    <p:animEffect transition="in" filter="fade">
                                      <p:cBhvr>
                                        <p:cTn id="35" dur="200"/>
                                        <p:tgtEl>
                                          <p:spTgt spid="12"/>
                                        </p:tgtEl>
                                      </p:cBhvr>
                                    </p:animEffect>
                                  </p:childTnLst>
                                </p:cTn>
                              </p:par>
                              <p:par>
                                <p:cTn id="36" presetID="6" presetClass="emph" presetSubtype="0" fill="hold" nodeType="withEffect">
                                  <p:stCondLst>
                                    <p:cond delay="100"/>
                                  </p:stCondLst>
                                  <p:childTnLst>
                                    <p:animScale>
                                      <p:cBhvr>
                                        <p:cTn id="37" dur="400" fill="hold"/>
                                        <p:tgtEl>
                                          <p:spTgt spid="12"/>
                                        </p:tgtEl>
                                      </p:cBhvr>
                                      <p:by x="110000" y="110000"/>
                                    </p:animScale>
                                  </p:childTnLst>
                                </p:cTn>
                              </p:par>
                              <p:par>
                                <p:cTn id="38" presetID="42" presetClass="path" presetSubtype="0" accel="21000" decel="79000" fill="hold" nodeType="withEffect">
                                  <p:stCondLst>
                                    <p:cond delay="200"/>
                                  </p:stCondLst>
                                  <p:childTnLst>
                                    <p:animMotion origin="layout" path="M 2.91667E-6 -4.44444E-6 L 2.91667E-6 0.04144 " pathEditMode="relative" rAng="0" ptsTypes="AA">
                                      <p:cBhvr>
                                        <p:cTn id="39" dur="1200" fill="hold"/>
                                        <p:tgtEl>
                                          <p:spTgt spid="12"/>
                                        </p:tgtEl>
                                        <p:attrNameLst>
                                          <p:attrName>ppt_x</p:attrName>
                                          <p:attrName>ppt_y</p:attrName>
                                        </p:attrNameLst>
                                      </p:cBhvr>
                                      <p:rCtr x="0" y="2060"/>
                                    </p:animMotion>
                                  </p:childTnLst>
                                </p:cTn>
                              </p:par>
                              <p:par>
                                <p:cTn id="40" presetID="1" presetClass="entr" presetSubtype="0" fill="hold" grpId="0" nodeType="withEffect">
                                  <p:stCondLst>
                                    <p:cond delay="800"/>
                                  </p:stCondLst>
                                  <p:iterate type="lt">
                                    <p:tmAbs val="50"/>
                                  </p:iterate>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F620F82-8E03-D226-6FFA-2B63929FD66E}"/>
              </a:ext>
            </a:extLst>
          </p:cNvPr>
          <p:cNvSpPr txBox="1"/>
          <p:nvPr/>
        </p:nvSpPr>
        <p:spPr>
          <a:xfrm>
            <a:off x="5171976" y="998387"/>
            <a:ext cx="2417550" cy="3154710"/>
          </a:xfrm>
          <a:prstGeom prst="rect">
            <a:avLst/>
          </a:prstGeom>
          <a:noFill/>
        </p:spPr>
        <p:txBody>
          <a:bodyPr wrap="square">
            <a:spAutoFit/>
          </a:bodyPr>
          <a:lstStyle/>
          <a:p>
            <a:pPr marL="12700">
              <a:spcBef>
                <a:spcPts val="100"/>
              </a:spcBef>
            </a:pPr>
            <a:r>
              <a:rPr lang="ja-JP" altLang="en-US" sz="19900" b="1" i="1" dirty="0">
                <a:pattFill prst="smCheck">
                  <a:fgClr>
                    <a:schemeClr val="accent1"/>
                  </a:fgClr>
                  <a:bgClr>
                    <a:schemeClr val="accent3"/>
                  </a:bgClr>
                </a:pattFill>
                <a:latin typeface="游ゴシック" panose="020B0400000000000000" pitchFamily="50" charset="-128"/>
                <a:ea typeface="游ゴシック" panose="020B0400000000000000" pitchFamily="50" charset="-128"/>
                <a:cs typeface="+mj-cs"/>
              </a:rPr>
              <a:t>字</a:t>
            </a:r>
          </a:p>
        </p:txBody>
      </p:sp>
      <p:sp>
        <p:nvSpPr>
          <p:cNvPr id="3" name="テキスト ボックス 2">
            <a:extLst>
              <a:ext uri="{FF2B5EF4-FFF2-40B4-BE49-F238E27FC236}">
                <a16:creationId xmlns:a16="http://schemas.microsoft.com/office/drawing/2014/main" id="{C4AEA281-826B-5DB9-7BC3-C3906A2E9CDB}"/>
              </a:ext>
            </a:extLst>
          </p:cNvPr>
          <p:cNvSpPr txBox="1"/>
          <p:nvPr/>
        </p:nvSpPr>
        <p:spPr>
          <a:xfrm>
            <a:off x="1364904" y="784379"/>
            <a:ext cx="2417550" cy="2646878"/>
          </a:xfrm>
          <a:prstGeom prst="rect">
            <a:avLst/>
          </a:prstGeom>
          <a:noFill/>
        </p:spPr>
        <p:txBody>
          <a:bodyPr wrap="square">
            <a:spAutoFit/>
          </a:bodyPr>
          <a:lstStyle/>
          <a:p>
            <a:pPr marL="12700">
              <a:spcBef>
                <a:spcPts val="100"/>
              </a:spcBef>
            </a:pPr>
            <a:r>
              <a:rPr lang="ja-JP" altLang="en-US" sz="16600" b="1" i="1" dirty="0">
                <a:pattFill prst="solidDmnd">
                  <a:fgClr>
                    <a:schemeClr val="accent2"/>
                  </a:fgClr>
                  <a:bgClr>
                    <a:schemeClr val="accent2">
                      <a:lumMod val="20000"/>
                      <a:lumOff val="80000"/>
                    </a:schemeClr>
                  </a:bgClr>
                </a:pattFill>
                <a:latin typeface="游ゴシック" panose="020B0400000000000000" pitchFamily="50" charset="-128"/>
                <a:ea typeface="游ゴシック" panose="020B0400000000000000" pitchFamily="50" charset="-128"/>
                <a:cs typeface="+mj-cs"/>
              </a:rPr>
              <a:t>一</a:t>
            </a:r>
          </a:p>
        </p:txBody>
      </p:sp>
      <p:sp>
        <p:nvSpPr>
          <p:cNvPr id="5" name="テキスト ボックス 4">
            <a:extLst>
              <a:ext uri="{FF2B5EF4-FFF2-40B4-BE49-F238E27FC236}">
                <a16:creationId xmlns:a16="http://schemas.microsoft.com/office/drawing/2014/main" id="{3BF1F7ED-74CA-9009-B567-36AC8FB8429C}"/>
              </a:ext>
            </a:extLst>
          </p:cNvPr>
          <p:cNvSpPr txBox="1"/>
          <p:nvPr/>
        </p:nvSpPr>
        <p:spPr>
          <a:xfrm>
            <a:off x="2573679" y="1872740"/>
            <a:ext cx="2417550" cy="3770263"/>
          </a:xfrm>
          <a:prstGeom prst="rect">
            <a:avLst/>
          </a:prstGeom>
          <a:noFill/>
        </p:spPr>
        <p:txBody>
          <a:bodyPr wrap="square">
            <a:spAutoFit/>
          </a:bodyPr>
          <a:lstStyle/>
          <a:p>
            <a:pPr marL="12700">
              <a:spcBef>
                <a:spcPts val="100"/>
              </a:spcBef>
            </a:pPr>
            <a:r>
              <a:rPr lang="ja-JP" altLang="en-US" sz="23900" b="1" i="1" dirty="0">
                <a:pattFill prst="wdDnDiag">
                  <a:fgClr>
                    <a:schemeClr val="bg2"/>
                  </a:fgClr>
                  <a:bgClr>
                    <a:schemeClr val="accent4"/>
                  </a:bgClr>
                </a:pattFill>
                <a:latin typeface="游ゴシック" panose="020B0400000000000000" pitchFamily="50" charset="-128"/>
                <a:ea typeface="游ゴシック" panose="020B0400000000000000" pitchFamily="50" charset="-128"/>
                <a:cs typeface="+mj-cs"/>
              </a:rPr>
              <a:t>文</a:t>
            </a:r>
          </a:p>
        </p:txBody>
      </p:sp>
      <p:sp>
        <p:nvSpPr>
          <p:cNvPr id="7" name="テキスト ボックス 6">
            <a:extLst>
              <a:ext uri="{FF2B5EF4-FFF2-40B4-BE49-F238E27FC236}">
                <a16:creationId xmlns:a16="http://schemas.microsoft.com/office/drawing/2014/main" id="{56A71C5B-35DF-BD30-3704-932F9C73CFF8}"/>
              </a:ext>
            </a:extLst>
          </p:cNvPr>
          <p:cNvSpPr txBox="1"/>
          <p:nvPr/>
        </p:nvSpPr>
        <p:spPr>
          <a:xfrm>
            <a:off x="6478028" y="2664514"/>
            <a:ext cx="2417550" cy="2215991"/>
          </a:xfrm>
          <a:prstGeom prst="rect">
            <a:avLst/>
          </a:prstGeom>
          <a:noFill/>
        </p:spPr>
        <p:txBody>
          <a:bodyPr wrap="square">
            <a:spAutoFit/>
          </a:bodyPr>
          <a:lstStyle/>
          <a:p>
            <a:pPr marL="12700">
              <a:spcBef>
                <a:spcPts val="100"/>
              </a:spcBef>
            </a:pPr>
            <a:r>
              <a:rPr lang="ja-JP" altLang="en-US" sz="13800" b="1" i="1" dirty="0">
                <a:pattFill prst="wdUpDiag">
                  <a:fgClr>
                    <a:schemeClr val="bg2"/>
                  </a:fgClr>
                  <a:bgClr>
                    <a:schemeClr val="accent2"/>
                  </a:bgClr>
                </a:pattFill>
                <a:latin typeface="游ゴシック" panose="020B0400000000000000" pitchFamily="50" charset="-128"/>
                <a:ea typeface="游ゴシック" panose="020B0400000000000000" pitchFamily="50" charset="-128"/>
                <a:cs typeface="+mj-cs"/>
              </a:rPr>
              <a:t>ず</a:t>
            </a:r>
          </a:p>
        </p:txBody>
      </p:sp>
      <p:sp>
        <p:nvSpPr>
          <p:cNvPr id="8" name="テキスト ボックス 7">
            <a:extLst>
              <a:ext uri="{FF2B5EF4-FFF2-40B4-BE49-F238E27FC236}">
                <a16:creationId xmlns:a16="http://schemas.microsoft.com/office/drawing/2014/main" id="{66222643-31D7-5CA3-9ED2-4E5DD5ED1B9E}"/>
              </a:ext>
            </a:extLst>
          </p:cNvPr>
          <p:cNvSpPr txBox="1"/>
          <p:nvPr/>
        </p:nvSpPr>
        <p:spPr>
          <a:xfrm>
            <a:off x="7936062" y="3350267"/>
            <a:ext cx="2417550" cy="2215991"/>
          </a:xfrm>
          <a:prstGeom prst="rect">
            <a:avLst/>
          </a:prstGeom>
          <a:noFill/>
        </p:spPr>
        <p:txBody>
          <a:bodyPr wrap="square">
            <a:spAutoFit/>
          </a:bodyPr>
          <a:lstStyle/>
          <a:p>
            <a:pPr marL="12700">
              <a:spcBef>
                <a:spcPts val="100"/>
              </a:spcBef>
            </a:pPr>
            <a:r>
              <a:rPr lang="ja-JP" altLang="en-US" sz="13800" b="1" i="1" dirty="0">
                <a:pattFill prst="horzBrick">
                  <a:fgClr>
                    <a:schemeClr val="bg2"/>
                  </a:fgClr>
                  <a:bgClr>
                    <a:schemeClr val="accent5"/>
                  </a:bgClr>
                </a:pattFill>
                <a:latin typeface="游ゴシック" panose="020B0400000000000000" pitchFamily="50" charset="-128"/>
                <a:ea typeface="游ゴシック" panose="020B0400000000000000" pitchFamily="50" charset="-128"/>
                <a:cs typeface="+mj-cs"/>
              </a:rPr>
              <a:t>つ</a:t>
            </a:r>
          </a:p>
        </p:txBody>
      </p:sp>
    </p:spTree>
    <p:extLst>
      <p:ext uri="{BB962C8B-B14F-4D97-AF65-F5344CB8AC3E}">
        <p14:creationId xmlns:p14="http://schemas.microsoft.com/office/powerpoint/2010/main" val="46944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26" presetClass="emph" presetSubtype="0" fill="hold" grpId="1" nodeType="withEffect">
                                  <p:stCondLst>
                                    <p:cond delay="0"/>
                                  </p:stCondLst>
                                  <p:childTnLst>
                                    <p:animEffect transition="out" filter="fade">
                                      <p:cBhvr>
                                        <p:cTn id="8" dur="500" tmFilter="0, 0; .2, .5; .8, .5; 1, 0"/>
                                        <p:tgtEl>
                                          <p:spTgt spid="3"/>
                                        </p:tgtEl>
                                      </p:cBhvr>
                                    </p:animEffect>
                                    <p:animScale>
                                      <p:cBhvr>
                                        <p:cTn id="9" dur="250" autoRev="1" fill="hold"/>
                                        <p:tgtEl>
                                          <p:spTgt spid="3"/>
                                        </p:tgtEl>
                                      </p:cBhvr>
                                      <p:by x="105000" y="105000"/>
                                    </p:animScale>
                                  </p:childTnLst>
                                </p:cTn>
                              </p:par>
                              <p:par>
                                <p:cTn id="10" presetID="1" presetClass="entr" presetSubtype="0" fill="hold" grpId="0" nodeType="withEffect">
                                  <p:stCondLst>
                                    <p:cond delay="200"/>
                                  </p:stCondLst>
                                  <p:childTnLst>
                                    <p:set>
                                      <p:cBhvr>
                                        <p:cTn id="11" dur="1" fill="hold">
                                          <p:stCondLst>
                                            <p:cond delay="0"/>
                                          </p:stCondLst>
                                        </p:cTn>
                                        <p:tgtEl>
                                          <p:spTgt spid="5"/>
                                        </p:tgtEl>
                                        <p:attrNameLst>
                                          <p:attrName>style.visibility</p:attrName>
                                        </p:attrNameLst>
                                      </p:cBhvr>
                                      <p:to>
                                        <p:strVal val="visible"/>
                                      </p:to>
                                    </p:set>
                                  </p:childTnLst>
                                </p:cTn>
                              </p:par>
                              <p:par>
                                <p:cTn id="12" presetID="26" presetClass="emph" presetSubtype="0" fill="hold" grpId="1" nodeType="withEffect">
                                  <p:stCondLst>
                                    <p:cond delay="200"/>
                                  </p:stCondLst>
                                  <p:childTnLst>
                                    <p:animEffect transition="out" filter="fade">
                                      <p:cBhvr>
                                        <p:cTn id="13" dur="500" tmFilter="0, 0; .2, .5; .8, .5; 1, 0"/>
                                        <p:tgtEl>
                                          <p:spTgt spid="5"/>
                                        </p:tgtEl>
                                      </p:cBhvr>
                                    </p:animEffect>
                                    <p:animScale>
                                      <p:cBhvr>
                                        <p:cTn id="14" dur="250" autoRev="1" fill="hold"/>
                                        <p:tgtEl>
                                          <p:spTgt spid="5"/>
                                        </p:tgtEl>
                                      </p:cBhvr>
                                      <p:by x="105000" y="105000"/>
                                    </p:animScale>
                                  </p:childTnLst>
                                </p:cTn>
                              </p:par>
                              <p:par>
                                <p:cTn id="15" presetID="1" presetClass="entr" presetSubtype="0" fill="hold" grpId="0" nodeType="withEffect">
                                  <p:stCondLst>
                                    <p:cond delay="400"/>
                                  </p:stCondLst>
                                  <p:childTnLst>
                                    <p:set>
                                      <p:cBhvr>
                                        <p:cTn id="16" dur="1" fill="hold">
                                          <p:stCondLst>
                                            <p:cond delay="0"/>
                                          </p:stCondLst>
                                        </p:cTn>
                                        <p:tgtEl>
                                          <p:spTgt spid="6"/>
                                        </p:tgtEl>
                                        <p:attrNameLst>
                                          <p:attrName>style.visibility</p:attrName>
                                        </p:attrNameLst>
                                      </p:cBhvr>
                                      <p:to>
                                        <p:strVal val="visible"/>
                                      </p:to>
                                    </p:set>
                                  </p:childTnLst>
                                </p:cTn>
                              </p:par>
                              <p:par>
                                <p:cTn id="17" presetID="26" presetClass="emph" presetSubtype="0" fill="hold" grpId="1" nodeType="withEffect">
                                  <p:stCondLst>
                                    <p:cond delay="400"/>
                                  </p:stCondLst>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par>
                                <p:cTn id="20" presetID="1" presetClass="entr" presetSubtype="0" fill="hold" grpId="0" nodeType="withEffect">
                                  <p:stCondLst>
                                    <p:cond delay="600"/>
                                  </p:stCondLst>
                                  <p:childTnLst>
                                    <p:set>
                                      <p:cBhvr>
                                        <p:cTn id="21" dur="1" fill="hold">
                                          <p:stCondLst>
                                            <p:cond delay="0"/>
                                          </p:stCondLst>
                                        </p:cTn>
                                        <p:tgtEl>
                                          <p:spTgt spid="7"/>
                                        </p:tgtEl>
                                        <p:attrNameLst>
                                          <p:attrName>style.visibility</p:attrName>
                                        </p:attrNameLst>
                                      </p:cBhvr>
                                      <p:to>
                                        <p:strVal val="visible"/>
                                      </p:to>
                                    </p:set>
                                  </p:childTnLst>
                                </p:cTn>
                              </p:par>
                              <p:par>
                                <p:cTn id="22" presetID="26" presetClass="emph" presetSubtype="0" fill="hold" grpId="1" nodeType="withEffect">
                                  <p:stCondLst>
                                    <p:cond delay="60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par>
                                <p:cTn id="25" presetID="1" presetClass="entr" presetSubtype="0" fill="hold" grpId="0" nodeType="withEffect">
                                  <p:stCondLst>
                                    <p:cond delay="800"/>
                                  </p:stCondLst>
                                  <p:childTnLst>
                                    <p:set>
                                      <p:cBhvr>
                                        <p:cTn id="26" dur="1" fill="hold">
                                          <p:stCondLst>
                                            <p:cond delay="0"/>
                                          </p:stCondLst>
                                        </p:cTn>
                                        <p:tgtEl>
                                          <p:spTgt spid="8"/>
                                        </p:tgtEl>
                                        <p:attrNameLst>
                                          <p:attrName>style.visibility</p:attrName>
                                        </p:attrNameLst>
                                      </p:cBhvr>
                                      <p:to>
                                        <p:strVal val="visible"/>
                                      </p:to>
                                    </p:set>
                                  </p:childTnLst>
                                </p:cTn>
                              </p:par>
                              <p:par>
                                <p:cTn id="27" presetID="26" presetClass="emph" presetSubtype="0" fill="hold" grpId="1" nodeType="withEffect">
                                  <p:stCondLst>
                                    <p:cond delay="800"/>
                                  </p:stCondLst>
                                  <p:childTnLst>
                                    <p:animEffect transition="out" filter="fade">
                                      <p:cBhvr>
                                        <p:cTn id="28" dur="500" tmFilter="0, 0; .2, .5; .8, .5; 1, 0"/>
                                        <p:tgtEl>
                                          <p:spTgt spid="8"/>
                                        </p:tgtEl>
                                      </p:cBhvr>
                                    </p:animEffect>
                                    <p:animScale>
                                      <p:cBhvr>
                                        <p:cTn id="29"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5" grpId="0"/>
      <p:bldP spid="5" grpId="1"/>
      <p:bldP spid="7" grpId="0"/>
      <p:bldP spid="7" grpId="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5ECFF5FD-24C9-E6A0-09D6-39EA6AE98147}"/>
              </a:ext>
            </a:extLst>
          </p:cNvPr>
          <p:cNvSpPr>
            <a:spLocks noChangeAspect="1"/>
          </p:cNvSpPr>
          <p:nvPr/>
        </p:nvSpPr>
        <p:spPr>
          <a:xfrm rot="2700000">
            <a:off x="3503371" y="3122856"/>
            <a:ext cx="349298" cy="349298"/>
          </a:xfrm>
          <a:custGeom>
            <a:avLst/>
            <a:gdLst>
              <a:gd name="connsiteX0" fmla="*/ 0 w 1278000"/>
              <a:gd name="connsiteY0" fmla="*/ 0 h 1278000"/>
              <a:gd name="connsiteX1" fmla="*/ 1278000 w 1278000"/>
              <a:gd name="connsiteY1" fmla="*/ 0 h 1278000"/>
              <a:gd name="connsiteX2" fmla="*/ 1278000 w 1278000"/>
              <a:gd name="connsiteY2" fmla="*/ 1278000 h 1278000"/>
              <a:gd name="connsiteX3" fmla="*/ 1035184 w 1278000"/>
              <a:gd name="connsiteY3" fmla="*/ 1278000 h 1278000"/>
              <a:gd name="connsiteX4" fmla="*/ 1035184 w 1278000"/>
              <a:gd name="connsiteY4" fmla="*/ 242816 h 1278000"/>
              <a:gd name="connsiteX5" fmla="*/ 0 w 1278000"/>
              <a:gd name="connsiteY5" fmla="*/ 242816 h 127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8000" h="1278000">
                <a:moveTo>
                  <a:pt x="0" y="0"/>
                </a:moveTo>
                <a:lnTo>
                  <a:pt x="1278000" y="0"/>
                </a:lnTo>
                <a:lnTo>
                  <a:pt x="1278000" y="1278000"/>
                </a:lnTo>
                <a:lnTo>
                  <a:pt x="1035184" y="1278000"/>
                </a:lnTo>
                <a:lnTo>
                  <a:pt x="1035184" y="242816"/>
                </a:lnTo>
                <a:lnTo>
                  <a:pt x="0" y="242816"/>
                </a:lnTo>
                <a:close/>
              </a:path>
            </a:pathLst>
          </a:cu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 name="正方形/長方形 4">
            <a:extLst>
              <a:ext uri="{FF2B5EF4-FFF2-40B4-BE49-F238E27FC236}">
                <a16:creationId xmlns:a16="http://schemas.microsoft.com/office/drawing/2014/main" id="{5141551C-0C02-343A-6F4F-A140256C39F4}"/>
              </a:ext>
            </a:extLst>
          </p:cNvPr>
          <p:cNvSpPr/>
          <p:nvPr/>
        </p:nvSpPr>
        <p:spPr>
          <a:xfrm>
            <a:off x="4723156" y="2958516"/>
            <a:ext cx="3286477" cy="646331"/>
          </a:xfrm>
          <a:prstGeom prst="rect">
            <a:avLst/>
          </a:prstGeom>
        </p:spPr>
        <p:txBody>
          <a:bodyPr wrap="none">
            <a:spAutoFit/>
          </a:bodyPr>
          <a:lstStyle/>
          <a:p>
            <a:pPr algn="ctr"/>
            <a:r>
              <a:rPr lang="en-US" altLang="ja-JP" sz="3600" b="1" dirty="0">
                <a:solidFill>
                  <a:schemeClr val="bg1"/>
                </a:solidFill>
                <a:latin typeface="Bahnschrift" panose="020B0502040204020203" pitchFamily="34" charset="0"/>
                <a:ea typeface="Lato Black" panose="020F0502020204030203" pitchFamily="34" charset="0"/>
                <a:cs typeface="Lato Black" panose="020F0502020204030203" pitchFamily="34" charset="0"/>
              </a:rPr>
              <a:t>ENVIRONMENT</a:t>
            </a:r>
            <a:endParaRPr lang="ja-JP" altLang="en-US" sz="3600" b="1" dirty="0">
              <a:solidFill>
                <a:schemeClr val="bg1"/>
              </a:solidFill>
              <a:latin typeface="Bahnschrift" panose="020B0502040204020203" pitchFamily="34" charset="0"/>
              <a:ea typeface="Lato Black" panose="020F0502020204030203" pitchFamily="34" charset="0"/>
              <a:cs typeface="Lato Black" panose="020F0502020204030203" pitchFamily="34" charset="0"/>
            </a:endParaRPr>
          </a:p>
        </p:txBody>
      </p:sp>
      <p:sp>
        <p:nvSpPr>
          <p:cNvPr id="6" name="フリーフォーム: 図形 5">
            <a:extLst>
              <a:ext uri="{FF2B5EF4-FFF2-40B4-BE49-F238E27FC236}">
                <a16:creationId xmlns:a16="http://schemas.microsoft.com/office/drawing/2014/main" id="{08BCFEC6-C826-D251-68A0-F8E938F92F70}"/>
              </a:ext>
            </a:extLst>
          </p:cNvPr>
          <p:cNvSpPr>
            <a:spLocks noChangeAspect="1"/>
          </p:cNvSpPr>
          <p:nvPr/>
        </p:nvSpPr>
        <p:spPr>
          <a:xfrm rot="2700000">
            <a:off x="3795081" y="3122856"/>
            <a:ext cx="349298" cy="349298"/>
          </a:xfrm>
          <a:custGeom>
            <a:avLst/>
            <a:gdLst>
              <a:gd name="connsiteX0" fmla="*/ 0 w 1278000"/>
              <a:gd name="connsiteY0" fmla="*/ 0 h 1278000"/>
              <a:gd name="connsiteX1" fmla="*/ 1278000 w 1278000"/>
              <a:gd name="connsiteY1" fmla="*/ 0 h 1278000"/>
              <a:gd name="connsiteX2" fmla="*/ 1278000 w 1278000"/>
              <a:gd name="connsiteY2" fmla="*/ 1278000 h 1278000"/>
              <a:gd name="connsiteX3" fmla="*/ 1035184 w 1278000"/>
              <a:gd name="connsiteY3" fmla="*/ 1278000 h 1278000"/>
              <a:gd name="connsiteX4" fmla="*/ 1035184 w 1278000"/>
              <a:gd name="connsiteY4" fmla="*/ 242816 h 1278000"/>
              <a:gd name="connsiteX5" fmla="*/ 0 w 1278000"/>
              <a:gd name="connsiteY5" fmla="*/ 242816 h 127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8000" h="1278000">
                <a:moveTo>
                  <a:pt x="0" y="0"/>
                </a:moveTo>
                <a:lnTo>
                  <a:pt x="1278000" y="0"/>
                </a:lnTo>
                <a:lnTo>
                  <a:pt x="1278000" y="1278000"/>
                </a:lnTo>
                <a:lnTo>
                  <a:pt x="1035184" y="1278000"/>
                </a:lnTo>
                <a:lnTo>
                  <a:pt x="1035184" y="242816"/>
                </a:lnTo>
                <a:lnTo>
                  <a:pt x="0" y="242816"/>
                </a:lnTo>
                <a:close/>
              </a:path>
            </a:pathLst>
          </a:cu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フリーフォーム: 図形 6">
            <a:extLst>
              <a:ext uri="{FF2B5EF4-FFF2-40B4-BE49-F238E27FC236}">
                <a16:creationId xmlns:a16="http://schemas.microsoft.com/office/drawing/2014/main" id="{B805BD72-5559-7F64-CAA4-E0B7E74C8E56}"/>
              </a:ext>
            </a:extLst>
          </p:cNvPr>
          <p:cNvSpPr>
            <a:spLocks noChangeAspect="1"/>
          </p:cNvSpPr>
          <p:nvPr/>
        </p:nvSpPr>
        <p:spPr>
          <a:xfrm rot="2700000">
            <a:off x="4086791" y="3122856"/>
            <a:ext cx="349298" cy="349298"/>
          </a:xfrm>
          <a:custGeom>
            <a:avLst/>
            <a:gdLst>
              <a:gd name="connsiteX0" fmla="*/ 0 w 1278000"/>
              <a:gd name="connsiteY0" fmla="*/ 0 h 1278000"/>
              <a:gd name="connsiteX1" fmla="*/ 1278000 w 1278000"/>
              <a:gd name="connsiteY1" fmla="*/ 0 h 1278000"/>
              <a:gd name="connsiteX2" fmla="*/ 1278000 w 1278000"/>
              <a:gd name="connsiteY2" fmla="*/ 1278000 h 1278000"/>
              <a:gd name="connsiteX3" fmla="*/ 1035184 w 1278000"/>
              <a:gd name="connsiteY3" fmla="*/ 1278000 h 1278000"/>
              <a:gd name="connsiteX4" fmla="*/ 1035184 w 1278000"/>
              <a:gd name="connsiteY4" fmla="*/ 242816 h 1278000"/>
              <a:gd name="connsiteX5" fmla="*/ 0 w 1278000"/>
              <a:gd name="connsiteY5" fmla="*/ 242816 h 127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8000" h="1278000">
                <a:moveTo>
                  <a:pt x="0" y="0"/>
                </a:moveTo>
                <a:lnTo>
                  <a:pt x="1278000" y="0"/>
                </a:lnTo>
                <a:lnTo>
                  <a:pt x="1278000" y="1278000"/>
                </a:lnTo>
                <a:lnTo>
                  <a:pt x="1035184" y="1278000"/>
                </a:lnTo>
                <a:lnTo>
                  <a:pt x="1035184" y="242816"/>
                </a:lnTo>
                <a:lnTo>
                  <a:pt x="0" y="242816"/>
                </a:lnTo>
                <a:close/>
              </a:path>
            </a:pathLst>
          </a:cu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Tree>
    <p:extLst>
      <p:ext uri="{BB962C8B-B14F-4D97-AF65-F5344CB8AC3E}">
        <p14:creationId xmlns:p14="http://schemas.microsoft.com/office/powerpoint/2010/main" val="140152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63" presetClass="path" presetSubtype="0" accel="4000" decel="96000" fill="hold" grpId="1" nodeType="withEffect">
                                  <p:stCondLst>
                                    <p:cond delay="0"/>
                                  </p:stCondLst>
                                  <p:childTnLst>
                                    <p:animMotion origin="layout" path="M -2.70833E-6 2.96296E-6 L 0.0099 2.96296E-6 " pathEditMode="relative" rAng="0" ptsTypes="AA">
                                      <p:cBhvr>
                                        <p:cTn id="9" dur="500" fill="hold"/>
                                        <p:tgtEl>
                                          <p:spTgt spid="4"/>
                                        </p:tgtEl>
                                        <p:attrNameLst>
                                          <p:attrName>ppt_x</p:attrName>
                                          <p:attrName>ppt_y</p:attrName>
                                        </p:attrNameLst>
                                      </p:cBhvr>
                                      <p:rCtr x="495" y="0"/>
                                    </p:animMotion>
                                  </p:childTnLst>
                                </p:cTn>
                              </p:par>
                              <p:par>
                                <p:cTn id="10" presetID="10" presetClass="entr" presetSubtype="0" fill="hold" grpId="0" nodeType="withEffect">
                                  <p:stCondLst>
                                    <p:cond delay="1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63" presetClass="path" presetSubtype="0" accel="4000" decel="96000" fill="hold" grpId="1" nodeType="withEffect">
                                  <p:stCondLst>
                                    <p:cond delay="100"/>
                                  </p:stCondLst>
                                  <p:childTnLst>
                                    <p:animMotion origin="layout" path="M -1.04167E-6 2.96296E-6 L 0.0099 2.96296E-6 " pathEditMode="relative" rAng="0" ptsTypes="AA">
                                      <p:cBhvr>
                                        <p:cTn id="14" dur="500" fill="hold"/>
                                        <p:tgtEl>
                                          <p:spTgt spid="6"/>
                                        </p:tgtEl>
                                        <p:attrNameLst>
                                          <p:attrName>ppt_x</p:attrName>
                                          <p:attrName>ppt_y</p:attrName>
                                        </p:attrNameLst>
                                      </p:cBhvr>
                                      <p:rCtr x="495" y="0"/>
                                    </p:animMotion>
                                  </p:childTnLst>
                                </p:cTn>
                              </p:par>
                              <p:par>
                                <p:cTn id="15" presetID="10" presetClass="entr" presetSubtype="0" fill="hold" grpId="0" nodeType="withEffect">
                                  <p:stCondLst>
                                    <p:cond delay="2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63" presetClass="path" presetSubtype="0" accel="4000" decel="96000" fill="hold" grpId="1" nodeType="withEffect">
                                  <p:stCondLst>
                                    <p:cond delay="200"/>
                                  </p:stCondLst>
                                  <p:childTnLst>
                                    <p:animMotion origin="layout" path="M 8.33333E-7 2.96296E-6 L 0.0099 2.96296E-6 " pathEditMode="relative" rAng="0" ptsTypes="AA">
                                      <p:cBhvr>
                                        <p:cTn id="19" dur="500" fill="hold"/>
                                        <p:tgtEl>
                                          <p:spTgt spid="7"/>
                                        </p:tgtEl>
                                        <p:attrNameLst>
                                          <p:attrName>ppt_x</p:attrName>
                                          <p:attrName>ppt_y</p:attrName>
                                        </p:attrNameLst>
                                      </p:cBhvr>
                                      <p:rCtr x="495" y="0"/>
                                    </p:animMotion>
                                  </p:childTnLst>
                                </p:cTn>
                              </p:par>
                              <p:par>
                                <p:cTn id="20" presetID="1" presetClass="entr" presetSubtype="0" fill="hold" grpId="0" nodeType="withEffect">
                                  <p:stCondLst>
                                    <p:cond delay="600"/>
                                  </p:stCondLst>
                                  <p:iterate type="lt">
                                    <p:tmAbs val="30"/>
                                  </p:iterate>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animBg="1"/>
      <p:bldP spid="6" grpId="1" animBg="1"/>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33D755B-CB60-E0B9-8C30-6BB87887C80F}"/>
              </a:ext>
            </a:extLst>
          </p:cNvPr>
          <p:cNvSpPr/>
          <p:nvPr/>
        </p:nvSpPr>
        <p:spPr>
          <a:xfrm>
            <a:off x="2002786" y="1846675"/>
            <a:ext cx="4903907" cy="533095"/>
          </a:xfrm>
          <a:prstGeom prst="rect">
            <a:avLst/>
          </a:prstGeom>
        </p:spPr>
        <p:txBody>
          <a:bodyPr wrap="none">
            <a:spAutoFit/>
          </a:bodyPr>
          <a:lstStyle/>
          <a:p>
            <a:pPr>
              <a:lnSpc>
                <a:spcPct val="160000"/>
              </a:lnSpc>
              <a:spcBef>
                <a:spcPct val="0"/>
              </a:spcBef>
            </a:pPr>
            <a:r>
              <a:rPr lang="ja-JP" altLang="en-US" sz="2000" b="1" spc="300" dirty="0">
                <a:solidFill>
                  <a:schemeClr val="accent4"/>
                </a:solidFill>
                <a:latin typeface="游ゴシック" panose="020B0400000000000000" pitchFamily="50" charset="-128"/>
                <a:ea typeface="游ゴシック" panose="020B0400000000000000" pitchFamily="50" charset="-128"/>
              </a:rPr>
              <a:t>文字がピピピッと表示されるやつ。</a:t>
            </a:r>
            <a:endParaRPr lang="en-US" altLang="ja-JP" sz="2000" b="1" spc="300" dirty="0">
              <a:solidFill>
                <a:schemeClr val="accent4"/>
              </a:solidFill>
              <a:latin typeface="游ゴシック" panose="020B0400000000000000" pitchFamily="50" charset="-128"/>
              <a:ea typeface="游ゴシック" panose="020B0400000000000000" pitchFamily="50" charset="-128"/>
            </a:endParaRPr>
          </a:p>
        </p:txBody>
      </p:sp>
      <p:sp>
        <p:nvSpPr>
          <p:cNvPr id="3" name="正方形/長方形 2">
            <a:extLst>
              <a:ext uri="{FF2B5EF4-FFF2-40B4-BE49-F238E27FC236}">
                <a16:creationId xmlns:a16="http://schemas.microsoft.com/office/drawing/2014/main" id="{0A87B006-8E39-6C5E-0429-34CD916A0FAD}"/>
              </a:ext>
            </a:extLst>
          </p:cNvPr>
          <p:cNvSpPr/>
          <p:nvPr/>
        </p:nvSpPr>
        <p:spPr>
          <a:xfrm>
            <a:off x="7623666" y="4974432"/>
            <a:ext cx="3858288" cy="805157"/>
          </a:xfrm>
          <a:prstGeom prst="rect">
            <a:avLst/>
          </a:prstGeom>
        </p:spPr>
        <p:txBody>
          <a:bodyPr wrap="square">
            <a:spAutoFit/>
          </a:bodyPr>
          <a:lstStyle/>
          <a:p>
            <a:pPr>
              <a:lnSpc>
                <a:spcPct val="160000"/>
              </a:lnSpc>
              <a:spcBef>
                <a:spcPct val="0"/>
              </a:spcBef>
            </a:pPr>
            <a:r>
              <a:rPr lang="ja-JP" altLang="en-US" sz="1000" b="1" spc="100" dirty="0">
                <a:solidFill>
                  <a:schemeClr val="accent4"/>
                </a:solidFill>
                <a:latin typeface="游ゴシック" panose="020B0400000000000000" pitchFamily="50" charset="-128"/>
                <a:ea typeface="游ゴシック" panose="020B0400000000000000" pitchFamily="50" charset="-128"/>
              </a:rPr>
              <a:t>小さめ文字でたくさんの文字を表示させるとデータが</a:t>
            </a:r>
            <a:endParaRPr lang="en-US" altLang="ja-JP" sz="1000" b="1" spc="100" dirty="0">
              <a:solidFill>
                <a:schemeClr val="accent4"/>
              </a:solidFill>
              <a:latin typeface="游ゴシック" panose="020B0400000000000000" pitchFamily="50" charset="-128"/>
              <a:ea typeface="游ゴシック" panose="020B0400000000000000" pitchFamily="50" charset="-128"/>
            </a:endParaRPr>
          </a:p>
          <a:p>
            <a:pPr>
              <a:lnSpc>
                <a:spcPct val="160000"/>
              </a:lnSpc>
              <a:spcBef>
                <a:spcPct val="0"/>
              </a:spcBef>
            </a:pPr>
            <a:r>
              <a:rPr lang="ja-JP" altLang="en-US" sz="1000" b="1" spc="100" dirty="0">
                <a:solidFill>
                  <a:schemeClr val="accent4"/>
                </a:solidFill>
                <a:latin typeface="游ゴシック" panose="020B0400000000000000" pitchFamily="50" charset="-128"/>
                <a:ea typeface="游ゴシック" panose="020B0400000000000000" pitchFamily="50" charset="-128"/>
              </a:rPr>
              <a:t>流れてる感じが出ます。読めないくらい小さい文字でも</a:t>
            </a:r>
            <a:endParaRPr lang="en-US" altLang="ja-JP" sz="1000" b="1" spc="100" dirty="0">
              <a:solidFill>
                <a:schemeClr val="accent4"/>
              </a:solidFill>
              <a:latin typeface="游ゴシック" panose="020B0400000000000000" pitchFamily="50" charset="-128"/>
              <a:ea typeface="游ゴシック" panose="020B0400000000000000" pitchFamily="50" charset="-128"/>
            </a:endParaRPr>
          </a:p>
          <a:p>
            <a:pPr>
              <a:lnSpc>
                <a:spcPct val="160000"/>
              </a:lnSpc>
              <a:spcBef>
                <a:spcPct val="0"/>
              </a:spcBef>
            </a:pPr>
            <a:r>
              <a:rPr lang="ja-JP" altLang="en-US" sz="1000" b="1" spc="100" dirty="0">
                <a:solidFill>
                  <a:schemeClr val="accent4"/>
                </a:solidFill>
                <a:latin typeface="游ゴシック" panose="020B0400000000000000" pitchFamily="50" charset="-128"/>
                <a:ea typeface="游ゴシック" panose="020B0400000000000000" pitchFamily="50" charset="-128"/>
              </a:rPr>
              <a:t>意匠として置いておくのもアリ。</a:t>
            </a:r>
          </a:p>
        </p:txBody>
      </p:sp>
    </p:spTree>
    <p:extLst>
      <p:ext uri="{BB962C8B-B14F-4D97-AF65-F5344CB8AC3E}">
        <p14:creationId xmlns:p14="http://schemas.microsoft.com/office/powerpoint/2010/main" val="364527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40"/>
                                  </p:iterate>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400"/>
                                  </p:stCondLst>
                                  <p:iterate type="lt">
                                    <p:tmAbs val="40"/>
                                  </p:iterate>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31715E9-77E6-F85F-94DE-695C84B10E60}"/>
              </a:ext>
            </a:extLst>
          </p:cNvPr>
          <p:cNvSpPr/>
          <p:nvPr/>
        </p:nvSpPr>
        <p:spPr>
          <a:xfrm>
            <a:off x="3644047" y="2771347"/>
            <a:ext cx="4903907" cy="533095"/>
          </a:xfrm>
          <a:prstGeom prst="rect">
            <a:avLst/>
          </a:prstGeom>
        </p:spPr>
        <p:txBody>
          <a:bodyPr wrap="none">
            <a:spAutoFit/>
          </a:bodyPr>
          <a:lstStyle/>
          <a:p>
            <a:pPr algn="ctr">
              <a:lnSpc>
                <a:spcPct val="160000"/>
              </a:lnSpc>
              <a:spcBef>
                <a:spcPct val="0"/>
              </a:spcBef>
            </a:pPr>
            <a:r>
              <a:rPr lang="ja-JP" altLang="en-US" sz="2000" b="1" spc="300" dirty="0">
                <a:solidFill>
                  <a:schemeClr val="accent2">
                    <a:lumMod val="75000"/>
                  </a:schemeClr>
                </a:solidFill>
                <a:latin typeface="游ゴシック" panose="020B0400000000000000" pitchFamily="50" charset="-128"/>
                <a:ea typeface="游ゴシック" panose="020B0400000000000000" pitchFamily="50" charset="-128"/>
              </a:rPr>
              <a:t>文字が表示されて消えていくやつ。</a:t>
            </a:r>
            <a:endParaRPr lang="en-US" altLang="ja-JP" sz="2000" b="1" spc="300" dirty="0">
              <a:solidFill>
                <a:schemeClr val="accent2">
                  <a:lumMod val="75000"/>
                </a:schemeClr>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47100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40"/>
                                  </p:iterate>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1" nodeType="withEffect">
                                  <p:stCondLst>
                                    <p:cond delay="600"/>
                                  </p:stCondLst>
                                  <p:iterate type="lt">
                                    <p:tmAbs val="50"/>
                                  </p:iterate>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3DCDEA9-344B-7C3D-63E6-F43F52EE078D}"/>
              </a:ext>
            </a:extLst>
          </p:cNvPr>
          <p:cNvSpPr txBox="1"/>
          <p:nvPr/>
        </p:nvSpPr>
        <p:spPr>
          <a:xfrm>
            <a:off x="3814110" y="2063878"/>
            <a:ext cx="7480427" cy="398827"/>
          </a:xfrm>
          <a:prstGeom prst="rect">
            <a:avLst/>
          </a:prstGeom>
          <a:noFill/>
        </p:spPr>
        <p:txBody>
          <a:bodyPr wrap="square" rtlCol="0">
            <a:spAutoFit/>
          </a:bodyPr>
          <a:lstStyle/>
          <a:p>
            <a:pPr>
              <a:lnSpc>
                <a:spcPct val="160000"/>
              </a:lnSpc>
            </a:pPr>
            <a:r>
              <a:rPr lang="ja-JP" altLang="en-US" sz="1400" b="1" spc="300" dirty="0">
                <a:solidFill>
                  <a:srgbClr val="212121"/>
                </a:solidFill>
                <a:ea typeface="AXIS Std B" panose="020B0700000000000000" pitchFamily="34" charset="-128"/>
              </a:rPr>
              <a:t>解説文の文字がシュシュッとかっこよく出てくると</a:t>
            </a:r>
          </a:p>
        </p:txBody>
      </p:sp>
      <p:sp>
        <p:nvSpPr>
          <p:cNvPr id="5" name="テキスト ボックス 4">
            <a:extLst>
              <a:ext uri="{FF2B5EF4-FFF2-40B4-BE49-F238E27FC236}">
                <a16:creationId xmlns:a16="http://schemas.microsoft.com/office/drawing/2014/main" id="{E91BF861-2906-038F-EE0A-21F877E64DF7}"/>
              </a:ext>
            </a:extLst>
          </p:cNvPr>
          <p:cNvSpPr txBox="1"/>
          <p:nvPr/>
        </p:nvSpPr>
        <p:spPr>
          <a:xfrm>
            <a:off x="3814111" y="2599211"/>
            <a:ext cx="7761804" cy="398827"/>
          </a:xfrm>
          <a:prstGeom prst="rect">
            <a:avLst/>
          </a:prstGeom>
          <a:noFill/>
        </p:spPr>
        <p:txBody>
          <a:bodyPr wrap="square" rtlCol="0">
            <a:spAutoFit/>
          </a:bodyPr>
          <a:lstStyle/>
          <a:p>
            <a:pPr>
              <a:lnSpc>
                <a:spcPct val="160000"/>
              </a:lnSpc>
            </a:pPr>
            <a:r>
              <a:rPr lang="ja-JP" altLang="en-US" sz="1400" b="1" spc="300" dirty="0">
                <a:solidFill>
                  <a:srgbClr val="212121"/>
                </a:solidFill>
                <a:ea typeface="AXIS Std B" panose="020B0700000000000000" pitchFamily="34" charset="-128"/>
              </a:rPr>
              <a:t>なんだかそれだけでスタイリッシュに見えます。</a:t>
            </a:r>
          </a:p>
        </p:txBody>
      </p:sp>
      <p:sp>
        <p:nvSpPr>
          <p:cNvPr id="6" name="テキスト ボックス 5">
            <a:extLst>
              <a:ext uri="{FF2B5EF4-FFF2-40B4-BE49-F238E27FC236}">
                <a16:creationId xmlns:a16="http://schemas.microsoft.com/office/drawing/2014/main" id="{E38352CB-4D33-1E9C-FEEE-7CF4624FC64D}"/>
              </a:ext>
            </a:extLst>
          </p:cNvPr>
          <p:cNvSpPr txBox="1"/>
          <p:nvPr/>
        </p:nvSpPr>
        <p:spPr>
          <a:xfrm>
            <a:off x="3814111" y="3134544"/>
            <a:ext cx="7286562" cy="398827"/>
          </a:xfrm>
          <a:prstGeom prst="rect">
            <a:avLst/>
          </a:prstGeom>
          <a:noFill/>
        </p:spPr>
        <p:txBody>
          <a:bodyPr wrap="square" rtlCol="0">
            <a:spAutoFit/>
          </a:bodyPr>
          <a:lstStyle/>
          <a:p>
            <a:pPr>
              <a:lnSpc>
                <a:spcPct val="160000"/>
              </a:lnSpc>
            </a:pPr>
            <a:r>
              <a:rPr lang="ja-JP" altLang="en-US" sz="1400" b="1" spc="300" dirty="0">
                <a:solidFill>
                  <a:srgbClr val="212121"/>
                </a:solidFill>
                <a:ea typeface="AXIS Std B" panose="020B0700000000000000" pitchFamily="34" charset="-128"/>
              </a:rPr>
              <a:t>ポイントは、左側に背景色と同じ四角形を置いていること。</a:t>
            </a:r>
          </a:p>
        </p:txBody>
      </p:sp>
      <p:sp>
        <p:nvSpPr>
          <p:cNvPr id="7" name="テキスト ボックス 6">
            <a:extLst>
              <a:ext uri="{FF2B5EF4-FFF2-40B4-BE49-F238E27FC236}">
                <a16:creationId xmlns:a16="http://schemas.microsoft.com/office/drawing/2014/main" id="{9630F5E0-8AAA-F62E-D872-6C924CC95832}"/>
              </a:ext>
            </a:extLst>
          </p:cNvPr>
          <p:cNvSpPr txBox="1"/>
          <p:nvPr/>
        </p:nvSpPr>
        <p:spPr>
          <a:xfrm>
            <a:off x="3814110" y="3669877"/>
            <a:ext cx="7870429" cy="398827"/>
          </a:xfrm>
          <a:prstGeom prst="rect">
            <a:avLst/>
          </a:prstGeom>
          <a:noFill/>
        </p:spPr>
        <p:txBody>
          <a:bodyPr wrap="square" rtlCol="0">
            <a:spAutoFit/>
          </a:bodyPr>
          <a:lstStyle/>
          <a:p>
            <a:pPr>
              <a:lnSpc>
                <a:spcPct val="160000"/>
              </a:lnSpc>
            </a:pPr>
            <a:r>
              <a:rPr lang="ja-JP" altLang="en-US" sz="1400" b="1" spc="300" dirty="0">
                <a:solidFill>
                  <a:srgbClr val="212121"/>
                </a:solidFill>
                <a:ea typeface="AXIS Std B" panose="020B0700000000000000" pitchFamily="34" charset="-128"/>
              </a:rPr>
              <a:t>これによってページの真ん中から</a:t>
            </a:r>
          </a:p>
        </p:txBody>
      </p:sp>
      <p:sp>
        <p:nvSpPr>
          <p:cNvPr id="8" name="テキスト ボックス 7">
            <a:extLst>
              <a:ext uri="{FF2B5EF4-FFF2-40B4-BE49-F238E27FC236}">
                <a16:creationId xmlns:a16="http://schemas.microsoft.com/office/drawing/2014/main" id="{18DF5709-B9EF-6AA3-1531-C7A9E33B87B3}"/>
              </a:ext>
            </a:extLst>
          </p:cNvPr>
          <p:cNvSpPr txBox="1"/>
          <p:nvPr/>
        </p:nvSpPr>
        <p:spPr>
          <a:xfrm>
            <a:off x="3814111" y="4205208"/>
            <a:ext cx="6743431" cy="387863"/>
          </a:xfrm>
          <a:prstGeom prst="rect">
            <a:avLst/>
          </a:prstGeom>
          <a:noFill/>
        </p:spPr>
        <p:txBody>
          <a:bodyPr wrap="square" rtlCol="0">
            <a:spAutoFit/>
          </a:bodyPr>
          <a:lstStyle/>
          <a:p>
            <a:pPr>
              <a:lnSpc>
                <a:spcPct val="160000"/>
              </a:lnSpc>
            </a:pPr>
            <a:r>
              <a:rPr lang="ja-JP" altLang="en-US" sz="1400" b="1" spc="300" dirty="0">
                <a:solidFill>
                  <a:srgbClr val="212121"/>
                </a:solidFill>
                <a:ea typeface="AXIS Std B" panose="020B0700000000000000" pitchFamily="34" charset="-128"/>
              </a:rPr>
              <a:t>文字が飛び出してくるように見えます。</a:t>
            </a:r>
            <a:endParaRPr lang="ja-JP" altLang="en-US" sz="1400" b="1" dirty="0">
              <a:solidFill>
                <a:srgbClr val="212121"/>
              </a:solidFill>
              <a:latin typeface="Bahnschrift" panose="020B0502040204020203" pitchFamily="34" charset="0"/>
              <a:ea typeface="AXIS Std B" panose="020B0700000000000000" pitchFamily="34" charset="-128"/>
            </a:endParaRPr>
          </a:p>
        </p:txBody>
      </p:sp>
      <p:sp>
        <p:nvSpPr>
          <p:cNvPr id="9" name="正方形/長方形 8">
            <a:extLst>
              <a:ext uri="{FF2B5EF4-FFF2-40B4-BE49-F238E27FC236}">
                <a16:creationId xmlns:a16="http://schemas.microsoft.com/office/drawing/2014/main" id="{C5C3B9F6-F014-C0D6-B25A-B4C19691AC21}"/>
              </a:ext>
            </a:extLst>
          </p:cNvPr>
          <p:cNvSpPr/>
          <p:nvPr/>
        </p:nvSpPr>
        <p:spPr>
          <a:xfrm>
            <a:off x="-5110326" y="1688604"/>
            <a:ext cx="8806836" cy="3612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254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0-#ppt_w/2"/>
                                          </p:val>
                                        </p:tav>
                                        <p:tav tm="100000">
                                          <p:val>
                                            <p:strVal val="#ppt_x"/>
                                          </p:val>
                                        </p:tav>
                                      </p:tavLst>
                                    </p:anim>
                                    <p:anim calcmode="lin" valueType="num">
                                      <p:cBhvr additive="base">
                                        <p:cTn id="8" dur="3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 fill="hold"/>
                                        <p:tgtEl>
                                          <p:spTgt spid="5"/>
                                        </p:tgtEl>
                                        <p:attrNameLst>
                                          <p:attrName>ppt_x</p:attrName>
                                        </p:attrNameLst>
                                      </p:cBhvr>
                                      <p:tavLst>
                                        <p:tav tm="0">
                                          <p:val>
                                            <p:strVal val="0-#ppt_w/2"/>
                                          </p:val>
                                        </p:tav>
                                        <p:tav tm="100000">
                                          <p:val>
                                            <p:strVal val="#ppt_x"/>
                                          </p:val>
                                        </p:tav>
                                      </p:tavLst>
                                    </p:anim>
                                    <p:anim calcmode="lin" valueType="num">
                                      <p:cBhvr additive="base">
                                        <p:cTn id="12" dur="3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300" fill="hold"/>
                                        <p:tgtEl>
                                          <p:spTgt spid="6"/>
                                        </p:tgtEl>
                                        <p:attrNameLst>
                                          <p:attrName>ppt_x</p:attrName>
                                        </p:attrNameLst>
                                      </p:cBhvr>
                                      <p:tavLst>
                                        <p:tav tm="0">
                                          <p:val>
                                            <p:strVal val="0-#ppt_w/2"/>
                                          </p:val>
                                        </p:tav>
                                        <p:tav tm="100000">
                                          <p:val>
                                            <p:strVal val="#ppt_x"/>
                                          </p:val>
                                        </p:tav>
                                      </p:tavLst>
                                    </p:anim>
                                    <p:anim calcmode="lin" valueType="num">
                                      <p:cBhvr additive="base">
                                        <p:cTn id="16" dur="3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400" fill="hold"/>
                                        <p:tgtEl>
                                          <p:spTgt spid="7"/>
                                        </p:tgtEl>
                                        <p:attrNameLst>
                                          <p:attrName>ppt_x</p:attrName>
                                        </p:attrNameLst>
                                      </p:cBhvr>
                                      <p:tavLst>
                                        <p:tav tm="0">
                                          <p:val>
                                            <p:strVal val="0-#ppt_w/2"/>
                                          </p:val>
                                        </p:tav>
                                        <p:tav tm="100000">
                                          <p:val>
                                            <p:strVal val="#ppt_x"/>
                                          </p:val>
                                        </p:tav>
                                      </p:tavLst>
                                    </p:anim>
                                    <p:anim calcmode="lin" valueType="num">
                                      <p:cBhvr additive="base">
                                        <p:cTn id="20" dur="4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F9AF080-1446-6EA1-2A9B-7BBD1D7F40FB}"/>
              </a:ext>
            </a:extLst>
          </p:cNvPr>
          <p:cNvSpPr txBox="1"/>
          <p:nvPr/>
        </p:nvSpPr>
        <p:spPr>
          <a:xfrm>
            <a:off x="5345795" y="1824590"/>
            <a:ext cx="1481496" cy="369332"/>
          </a:xfrm>
          <a:prstGeom prst="rect">
            <a:avLst/>
          </a:prstGeom>
          <a:noFill/>
        </p:spPr>
        <p:txBody>
          <a:bodyPr wrap="none" rtlCol="0">
            <a:spAutoFit/>
          </a:bodyPr>
          <a:lstStyle/>
          <a:p>
            <a:r>
              <a:rPr kumimoji="1" lang="en-US" altLang="ja-JP" spc="200" dirty="0">
                <a:solidFill>
                  <a:schemeClr val="bg1"/>
                </a:solidFill>
                <a:latin typeface="Trebuchet MS" panose="020B0603020202020204" pitchFamily="34" charset="0"/>
                <a:cs typeface="Aharoni" panose="02010803020104030203" pitchFamily="2" charset="-79"/>
              </a:rPr>
              <a:t>CONTENTS</a:t>
            </a:r>
            <a:endParaRPr kumimoji="1" lang="ja-JP" altLang="en-US" spc="200" dirty="0">
              <a:solidFill>
                <a:schemeClr val="bg1"/>
              </a:solidFill>
              <a:latin typeface="Trebuchet MS" panose="020B0603020202020204" pitchFamily="34" charset="0"/>
              <a:cs typeface="Aharoni" panose="02010803020104030203" pitchFamily="2" charset="-79"/>
            </a:endParaRPr>
          </a:p>
        </p:txBody>
      </p:sp>
      <p:sp>
        <p:nvSpPr>
          <p:cNvPr id="5" name="楕円 4">
            <a:extLst>
              <a:ext uri="{FF2B5EF4-FFF2-40B4-BE49-F238E27FC236}">
                <a16:creationId xmlns:a16="http://schemas.microsoft.com/office/drawing/2014/main" id="{F2B4F503-2A51-B0D7-3C63-8413E02285E3}"/>
              </a:ext>
            </a:extLst>
          </p:cNvPr>
          <p:cNvSpPr/>
          <p:nvPr/>
        </p:nvSpPr>
        <p:spPr>
          <a:xfrm>
            <a:off x="3937106" y="2897938"/>
            <a:ext cx="384933" cy="384933"/>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object 4">
            <a:extLst>
              <a:ext uri="{FF2B5EF4-FFF2-40B4-BE49-F238E27FC236}">
                <a16:creationId xmlns:a16="http://schemas.microsoft.com/office/drawing/2014/main" id="{0C926D76-7389-E4E3-3D59-E1440DCD65E5}"/>
              </a:ext>
            </a:extLst>
          </p:cNvPr>
          <p:cNvSpPr txBox="1"/>
          <p:nvPr/>
        </p:nvSpPr>
        <p:spPr>
          <a:xfrm>
            <a:off x="4076452" y="2895137"/>
            <a:ext cx="963288" cy="288147"/>
          </a:xfrm>
          <a:prstGeom prst="rect">
            <a:avLst/>
          </a:prstGeom>
        </p:spPr>
        <p:txBody>
          <a:bodyPr vert="horz" wrap="square" lIns="0" tIns="72000" rIns="0" bIns="0" rtlCol="0">
            <a:spAutoFit/>
          </a:bodyPr>
          <a:lstStyle/>
          <a:p>
            <a:pPr marL="12700"/>
            <a:r>
              <a:rPr lang="en-US" sz="1400" b="1" spc="200" dirty="0">
                <a:solidFill>
                  <a:srgbClr val="F5F6F6"/>
                </a:solidFill>
                <a:latin typeface="Bahnschrift Light" panose="020B0502040204020203" pitchFamily="34" charset="0"/>
                <a:ea typeface="メイリオ" panose="020B0604030504040204" pitchFamily="50" charset="-128"/>
              </a:rPr>
              <a:t>1</a:t>
            </a:r>
            <a:endParaRPr sz="100" dirty="0">
              <a:solidFill>
                <a:srgbClr val="F5F6F6"/>
              </a:solidFill>
              <a:latin typeface="Bahnschrift Light" panose="020B0502040204020203" pitchFamily="34" charset="0"/>
              <a:cs typeface="メイリオ"/>
            </a:endParaRPr>
          </a:p>
        </p:txBody>
      </p:sp>
      <p:sp>
        <p:nvSpPr>
          <p:cNvPr id="7" name="テキスト ボックス 6">
            <a:extLst>
              <a:ext uri="{FF2B5EF4-FFF2-40B4-BE49-F238E27FC236}">
                <a16:creationId xmlns:a16="http://schemas.microsoft.com/office/drawing/2014/main" id="{6EB60EF9-98A6-89B0-79C7-0A0BC67DADE4}"/>
              </a:ext>
            </a:extLst>
          </p:cNvPr>
          <p:cNvSpPr txBox="1"/>
          <p:nvPr/>
        </p:nvSpPr>
        <p:spPr>
          <a:xfrm>
            <a:off x="4441544" y="2924276"/>
            <a:ext cx="3523722" cy="338554"/>
          </a:xfrm>
          <a:prstGeom prst="rect">
            <a:avLst/>
          </a:prstGeom>
          <a:noFill/>
        </p:spPr>
        <p:txBody>
          <a:bodyPr wrap="none" rtlCol="0">
            <a:spAutoFit/>
          </a:bodyPr>
          <a:lstStyle/>
          <a:p>
            <a:r>
              <a:rPr kumimoji="1" lang="en-US" altLang="ja-JP" sz="1600" spc="200" dirty="0">
                <a:solidFill>
                  <a:schemeClr val="bg1"/>
                </a:solidFill>
                <a:latin typeface="Trebuchet MS" panose="020B0603020202020204" pitchFamily="34" charset="0"/>
                <a:cs typeface="Aharoni" panose="02010803020104030203" pitchFamily="2" charset="-79"/>
              </a:rPr>
              <a:t>2023 SPRING-SUMMER LINEUP</a:t>
            </a:r>
            <a:endParaRPr kumimoji="1" lang="ja-JP" altLang="en-US" sz="1600" spc="200" dirty="0">
              <a:solidFill>
                <a:schemeClr val="bg1"/>
              </a:solidFill>
              <a:latin typeface="Trebuchet MS" panose="020B0603020202020204" pitchFamily="34" charset="0"/>
              <a:cs typeface="Aharoni" panose="02010803020104030203" pitchFamily="2" charset="-79"/>
            </a:endParaRPr>
          </a:p>
        </p:txBody>
      </p:sp>
      <p:sp>
        <p:nvSpPr>
          <p:cNvPr id="8" name="楕円 7">
            <a:extLst>
              <a:ext uri="{FF2B5EF4-FFF2-40B4-BE49-F238E27FC236}">
                <a16:creationId xmlns:a16="http://schemas.microsoft.com/office/drawing/2014/main" id="{7C222507-A9D2-9DF3-D08A-8D5588408147}"/>
              </a:ext>
            </a:extLst>
          </p:cNvPr>
          <p:cNvSpPr/>
          <p:nvPr/>
        </p:nvSpPr>
        <p:spPr>
          <a:xfrm>
            <a:off x="3937106" y="3612606"/>
            <a:ext cx="384933" cy="384933"/>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bject 4">
            <a:extLst>
              <a:ext uri="{FF2B5EF4-FFF2-40B4-BE49-F238E27FC236}">
                <a16:creationId xmlns:a16="http://schemas.microsoft.com/office/drawing/2014/main" id="{61A678EA-B26F-CDE6-909D-FB72A359606C}"/>
              </a:ext>
            </a:extLst>
          </p:cNvPr>
          <p:cNvSpPr txBox="1"/>
          <p:nvPr/>
        </p:nvSpPr>
        <p:spPr>
          <a:xfrm>
            <a:off x="4069728" y="3609805"/>
            <a:ext cx="963288" cy="288147"/>
          </a:xfrm>
          <a:prstGeom prst="rect">
            <a:avLst/>
          </a:prstGeom>
        </p:spPr>
        <p:txBody>
          <a:bodyPr vert="horz" wrap="square" lIns="0" tIns="72000" rIns="0" bIns="0" rtlCol="0">
            <a:spAutoFit/>
          </a:bodyPr>
          <a:lstStyle/>
          <a:p>
            <a:pPr marL="12700"/>
            <a:r>
              <a:rPr lang="en-US" sz="1400" b="1" spc="200" dirty="0">
                <a:solidFill>
                  <a:srgbClr val="F5F6F6"/>
                </a:solidFill>
                <a:latin typeface="Bahnschrift Light" panose="020B0502040204020203" pitchFamily="34" charset="0"/>
                <a:ea typeface="メイリオ" panose="020B0604030504040204" pitchFamily="50" charset="-128"/>
              </a:rPr>
              <a:t>2</a:t>
            </a:r>
            <a:endParaRPr sz="100" dirty="0">
              <a:solidFill>
                <a:srgbClr val="F5F6F6"/>
              </a:solidFill>
              <a:latin typeface="Bahnschrift Light" panose="020B0502040204020203" pitchFamily="34" charset="0"/>
              <a:cs typeface="メイリオ"/>
            </a:endParaRPr>
          </a:p>
        </p:txBody>
      </p:sp>
      <p:sp>
        <p:nvSpPr>
          <p:cNvPr id="10" name="テキスト ボックス 9">
            <a:extLst>
              <a:ext uri="{FF2B5EF4-FFF2-40B4-BE49-F238E27FC236}">
                <a16:creationId xmlns:a16="http://schemas.microsoft.com/office/drawing/2014/main" id="{DBE85BC4-7597-B8D4-34E0-DB8F2ADD7D51}"/>
              </a:ext>
            </a:extLst>
          </p:cNvPr>
          <p:cNvSpPr txBox="1"/>
          <p:nvPr/>
        </p:nvSpPr>
        <p:spPr>
          <a:xfrm>
            <a:off x="4441544" y="3628007"/>
            <a:ext cx="1794081" cy="338554"/>
          </a:xfrm>
          <a:prstGeom prst="rect">
            <a:avLst/>
          </a:prstGeom>
          <a:noFill/>
        </p:spPr>
        <p:txBody>
          <a:bodyPr wrap="none" rtlCol="0">
            <a:spAutoFit/>
          </a:bodyPr>
          <a:lstStyle/>
          <a:p>
            <a:r>
              <a:rPr kumimoji="1" lang="en-US" altLang="ja-JP" sz="1600" spc="200" dirty="0">
                <a:solidFill>
                  <a:schemeClr val="bg1"/>
                </a:solidFill>
                <a:latin typeface="Trebuchet MS" panose="020B0603020202020204" pitchFamily="34" charset="0"/>
                <a:cs typeface="Aharoni" panose="02010803020104030203" pitchFamily="2" charset="-79"/>
              </a:rPr>
              <a:t>BESPOKE</a:t>
            </a:r>
            <a:r>
              <a:rPr lang="ja-JP" altLang="en-US" sz="1600" spc="200" dirty="0">
                <a:solidFill>
                  <a:schemeClr val="bg1"/>
                </a:solidFill>
                <a:latin typeface="Trebuchet MS" panose="020B0603020202020204" pitchFamily="34" charset="0"/>
                <a:cs typeface="Aharoni" panose="02010803020104030203" pitchFamily="2" charset="-79"/>
              </a:rPr>
              <a:t> </a:t>
            </a:r>
            <a:r>
              <a:rPr kumimoji="1" lang="en-US" altLang="ja-JP" sz="1600" spc="200" dirty="0">
                <a:solidFill>
                  <a:schemeClr val="bg1"/>
                </a:solidFill>
                <a:latin typeface="Trebuchet MS" panose="020B0603020202020204" pitchFamily="34" charset="0"/>
                <a:cs typeface="Aharoni" panose="02010803020104030203" pitchFamily="2" charset="-79"/>
              </a:rPr>
              <a:t>ITEM</a:t>
            </a:r>
            <a:endParaRPr kumimoji="1" lang="ja-JP" altLang="en-US" sz="1600" spc="200" dirty="0">
              <a:solidFill>
                <a:schemeClr val="bg1"/>
              </a:solidFill>
              <a:latin typeface="Trebuchet MS" panose="020B0603020202020204" pitchFamily="34" charset="0"/>
              <a:cs typeface="Aharoni" panose="02010803020104030203" pitchFamily="2" charset="-79"/>
            </a:endParaRPr>
          </a:p>
        </p:txBody>
      </p:sp>
      <p:sp>
        <p:nvSpPr>
          <p:cNvPr id="11" name="楕円 10">
            <a:extLst>
              <a:ext uri="{FF2B5EF4-FFF2-40B4-BE49-F238E27FC236}">
                <a16:creationId xmlns:a16="http://schemas.microsoft.com/office/drawing/2014/main" id="{164E9E91-9BC7-20A6-CBC8-4251219B92A9}"/>
              </a:ext>
            </a:extLst>
          </p:cNvPr>
          <p:cNvSpPr/>
          <p:nvPr/>
        </p:nvSpPr>
        <p:spPr>
          <a:xfrm>
            <a:off x="3937106" y="4305401"/>
            <a:ext cx="384933" cy="384933"/>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bject 4">
            <a:extLst>
              <a:ext uri="{FF2B5EF4-FFF2-40B4-BE49-F238E27FC236}">
                <a16:creationId xmlns:a16="http://schemas.microsoft.com/office/drawing/2014/main" id="{B6040807-73CC-865D-489C-17012FF6676F}"/>
              </a:ext>
            </a:extLst>
          </p:cNvPr>
          <p:cNvSpPr txBox="1"/>
          <p:nvPr/>
        </p:nvSpPr>
        <p:spPr>
          <a:xfrm>
            <a:off x="4069728" y="4302600"/>
            <a:ext cx="963288" cy="288147"/>
          </a:xfrm>
          <a:prstGeom prst="rect">
            <a:avLst/>
          </a:prstGeom>
        </p:spPr>
        <p:txBody>
          <a:bodyPr vert="horz" wrap="square" lIns="0" tIns="72000" rIns="0" bIns="0" rtlCol="0">
            <a:spAutoFit/>
          </a:bodyPr>
          <a:lstStyle/>
          <a:p>
            <a:pPr marL="12700"/>
            <a:r>
              <a:rPr lang="en-US" sz="1400" b="1" spc="200" dirty="0">
                <a:solidFill>
                  <a:srgbClr val="F5F6F6"/>
                </a:solidFill>
                <a:latin typeface="Bahnschrift Light" panose="020B0502040204020203" pitchFamily="34" charset="0"/>
                <a:ea typeface="メイリオ" panose="020B0604030504040204" pitchFamily="50" charset="-128"/>
              </a:rPr>
              <a:t>3</a:t>
            </a:r>
            <a:endParaRPr sz="100" dirty="0">
              <a:solidFill>
                <a:srgbClr val="F5F6F6"/>
              </a:solidFill>
              <a:latin typeface="Bahnschrift Light" panose="020B0502040204020203" pitchFamily="34" charset="0"/>
              <a:cs typeface="メイリオ"/>
            </a:endParaRPr>
          </a:p>
        </p:txBody>
      </p:sp>
      <p:sp>
        <p:nvSpPr>
          <p:cNvPr id="13" name="テキスト ボックス 12">
            <a:extLst>
              <a:ext uri="{FF2B5EF4-FFF2-40B4-BE49-F238E27FC236}">
                <a16:creationId xmlns:a16="http://schemas.microsoft.com/office/drawing/2014/main" id="{08ADB0ED-10E0-EC63-7089-D27CE34ACDDF}"/>
              </a:ext>
            </a:extLst>
          </p:cNvPr>
          <p:cNvSpPr txBox="1"/>
          <p:nvPr/>
        </p:nvSpPr>
        <p:spPr>
          <a:xfrm>
            <a:off x="4441544" y="4331739"/>
            <a:ext cx="3781292" cy="338554"/>
          </a:xfrm>
          <a:prstGeom prst="rect">
            <a:avLst/>
          </a:prstGeom>
          <a:noFill/>
        </p:spPr>
        <p:txBody>
          <a:bodyPr wrap="none" rtlCol="0">
            <a:spAutoFit/>
          </a:bodyPr>
          <a:lstStyle/>
          <a:p>
            <a:r>
              <a:rPr kumimoji="1" lang="en-US" altLang="ja-JP" sz="1600" spc="200" dirty="0">
                <a:solidFill>
                  <a:schemeClr val="bg1"/>
                </a:solidFill>
                <a:latin typeface="Trebuchet MS" panose="020B0603020202020204" pitchFamily="34" charset="0"/>
                <a:cs typeface="Aharoni" panose="02010803020104030203" pitchFamily="2" charset="-79"/>
              </a:rPr>
              <a:t>NEW SHOP / UPCOMING EVENTS</a:t>
            </a:r>
            <a:endParaRPr kumimoji="1" lang="ja-JP" altLang="en-US" sz="1600" spc="200" dirty="0">
              <a:solidFill>
                <a:schemeClr val="bg1"/>
              </a:solidFill>
              <a:latin typeface="Trebuchet MS" panose="020B0603020202020204" pitchFamily="34" charset="0"/>
              <a:cs typeface="Aharoni" panose="02010803020104030203" pitchFamily="2" charset="-79"/>
            </a:endParaRPr>
          </a:p>
        </p:txBody>
      </p:sp>
    </p:spTree>
    <p:extLst>
      <p:ext uri="{BB962C8B-B14F-4D97-AF65-F5344CB8AC3E}">
        <p14:creationId xmlns:p14="http://schemas.microsoft.com/office/powerpoint/2010/main" val="381301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par>
                                <p:cTn id="7" presetID="21" presetClass="entr" presetSubtype="1"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heel(1)">
                                      <p:cBhvr>
                                        <p:cTn id="9" dur="900"/>
                                        <p:tgtEl>
                                          <p:spTgt spid="5"/>
                                        </p:tgtEl>
                                      </p:cBhvr>
                                    </p:animEffect>
                                  </p:childTnLst>
                                </p:cTn>
                              </p:par>
                              <p:par>
                                <p:cTn id="10" presetID="8" presetClass="emph" presetSubtype="0" accel="23000" decel="77000" fill="hold" grpId="2" nodeType="withEffect">
                                  <p:stCondLst>
                                    <p:cond delay="0"/>
                                  </p:stCondLst>
                                  <p:childTnLst>
                                    <p:animRot by="43200000">
                                      <p:cBhvr>
                                        <p:cTn id="11" dur="1700" fill="hold"/>
                                        <p:tgtEl>
                                          <p:spTgt spid="5"/>
                                        </p:tgtEl>
                                        <p:attrNameLst>
                                          <p:attrName>r</p:attrName>
                                        </p:attrNameLst>
                                      </p:cBhvr>
                                    </p:animRot>
                                  </p:childTnLst>
                                </p:cTn>
                              </p:par>
                              <p:par>
                                <p:cTn id="12" presetID="6" presetClass="emph" presetSubtype="0" accel="25000" decel="75000" fill="hold" grpId="1" nodeType="withEffect">
                                  <p:stCondLst>
                                    <p:cond delay="300"/>
                                  </p:stCondLst>
                                  <p:childTnLst>
                                    <p:animScale>
                                      <p:cBhvr>
                                        <p:cTn id="13" dur="1100" fill="hold"/>
                                        <p:tgtEl>
                                          <p:spTgt spid="5"/>
                                        </p:tgtEl>
                                      </p:cBhvr>
                                      <p:by x="110000" y="110000"/>
                                    </p:animScale>
                                  </p:childTnLst>
                                </p:cTn>
                              </p:par>
                              <p:par>
                                <p:cTn id="14" presetID="1" presetClass="entr" presetSubtype="0" fill="hold" grpId="0" nodeType="withEffect">
                                  <p:stCondLst>
                                    <p:cond delay="300"/>
                                  </p:stCondLst>
                                  <p:iterate type="lt">
                                    <p:tmAbs val="50"/>
                                  </p:iterate>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500"/>
                                  </p:stCondLst>
                                  <p:iterate type="lt">
                                    <p:tmAbs val="40"/>
                                  </p:iterate>
                                  <p:childTnLst>
                                    <p:set>
                                      <p:cBhvr>
                                        <p:cTn id="17" dur="1" fill="hold">
                                          <p:stCondLst>
                                            <p:cond delay="0"/>
                                          </p:stCondLst>
                                        </p:cTn>
                                        <p:tgtEl>
                                          <p:spTgt spid="7"/>
                                        </p:tgtEl>
                                        <p:attrNameLst>
                                          <p:attrName>style.visibility</p:attrName>
                                        </p:attrNameLst>
                                      </p:cBhvr>
                                      <p:to>
                                        <p:strVal val="visible"/>
                                      </p:to>
                                    </p:set>
                                  </p:childTnLst>
                                </p:cTn>
                              </p:par>
                              <p:par>
                                <p:cTn id="18" presetID="21" presetClass="entr" presetSubtype="1"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900"/>
                                        <p:tgtEl>
                                          <p:spTgt spid="8"/>
                                        </p:tgtEl>
                                      </p:cBhvr>
                                    </p:animEffect>
                                  </p:childTnLst>
                                </p:cTn>
                              </p:par>
                              <p:par>
                                <p:cTn id="21" presetID="8" presetClass="emph" presetSubtype="0" accel="23000" decel="77000" fill="hold" grpId="2" nodeType="withEffect">
                                  <p:stCondLst>
                                    <p:cond delay="500"/>
                                  </p:stCondLst>
                                  <p:childTnLst>
                                    <p:animRot by="43200000">
                                      <p:cBhvr>
                                        <p:cTn id="22" dur="1700" fill="hold"/>
                                        <p:tgtEl>
                                          <p:spTgt spid="8"/>
                                        </p:tgtEl>
                                        <p:attrNameLst>
                                          <p:attrName>r</p:attrName>
                                        </p:attrNameLst>
                                      </p:cBhvr>
                                    </p:animRot>
                                  </p:childTnLst>
                                </p:cTn>
                              </p:par>
                              <p:par>
                                <p:cTn id="23" presetID="6" presetClass="emph" presetSubtype="0" accel="25000" decel="75000" fill="hold" grpId="1" nodeType="withEffect">
                                  <p:stCondLst>
                                    <p:cond delay="800"/>
                                  </p:stCondLst>
                                  <p:childTnLst>
                                    <p:animScale>
                                      <p:cBhvr>
                                        <p:cTn id="24" dur="1100" fill="hold"/>
                                        <p:tgtEl>
                                          <p:spTgt spid="8"/>
                                        </p:tgtEl>
                                      </p:cBhvr>
                                      <p:by x="110000" y="110000"/>
                                    </p:animScale>
                                  </p:childTnLst>
                                </p:cTn>
                              </p:par>
                              <p:par>
                                <p:cTn id="25" presetID="1" presetClass="entr" presetSubtype="0" fill="hold" grpId="0" nodeType="withEffect">
                                  <p:stCondLst>
                                    <p:cond delay="800"/>
                                  </p:stCondLst>
                                  <p:iterate type="lt">
                                    <p:tmAbs val="50"/>
                                  </p:iterate>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1000"/>
                                  </p:stCondLst>
                                  <p:iterate type="lt">
                                    <p:tmAbs val="40"/>
                                  </p:iterate>
                                  <p:childTnLst>
                                    <p:set>
                                      <p:cBhvr>
                                        <p:cTn id="28" dur="1" fill="hold">
                                          <p:stCondLst>
                                            <p:cond delay="0"/>
                                          </p:stCondLst>
                                        </p:cTn>
                                        <p:tgtEl>
                                          <p:spTgt spid="10"/>
                                        </p:tgtEl>
                                        <p:attrNameLst>
                                          <p:attrName>style.visibility</p:attrName>
                                        </p:attrNameLst>
                                      </p:cBhvr>
                                      <p:to>
                                        <p:strVal val="visible"/>
                                      </p:to>
                                    </p:set>
                                  </p:childTnLst>
                                </p:cTn>
                              </p:par>
                              <p:par>
                                <p:cTn id="29" presetID="21" presetClass="entr" presetSubtype="1" fill="hold" grpId="0" nodeType="with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900"/>
                                        <p:tgtEl>
                                          <p:spTgt spid="11"/>
                                        </p:tgtEl>
                                      </p:cBhvr>
                                    </p:animEffect>
                                  </p:childTnLst>
                                </p:cTn>
                              </p:par>
                              <p:par>
                                <p:cTn id="32" presetID="8" presetClass="emph" presetSubtype="0" accel="23000" decel="77000" fill="hold" grpId="2" nodeType="withEffect">
                                  <p:stCondLst>
                                    <p:cond delay="1000"/>
                                  </p:stCondLst>
                                  <p:childTnLst>
                                    <p:animRot by="43200000">
                                      <p:cBhvr>
                                        <p:cTn id="33" dur="1700" fill="hold"/>
                                        <p:tgtEl>
                                          <p:spTgt spid="11"/>
                                        </p:tgtEl>
                                        <p:attrNameLst>
                                          <p:attrName>r</p:attrName>
                                        </p:attrNameLst>
                                      </p:cBhvr>
                                    </p:animRot>
                                  </p:childTnLst>
                                </p:cTn>
                              </p:par>
                              <p:par>
                                <p:cTn id="34" presetID="6" presetClass="emph" presetSubtype="0" accel="25000" decel="75000" fill="hold" grpId="1" nodeType="withEffect">
                                  <p:stCondLst>
                                    <p:cond delay="1300"/>
                                  </p:stCondLst>
                                  <p:childTnLst>
                                    <p:animScale>
                                      <p:cBhvr>
                                        <p:cTn id="35" dur="1100" fill="hold"/>
                                        <p:tgtEl>
                                          <p:spTgt spid="11"/>
                                        </p:tgtEl>
                                      </p:cBhvr>
                                      <p:by x="110000" y="110000"/>
                                    </p:animScale>
                                  </p:childTnLst>
                                </p:cTn>
                              </p:par>
                              <p:par>
                                <p:cTn id="36" presetID="1" presetClass="entr" presetSubtype="0" fill="hold" grpId="0" nodeType="withEffect">
                                  <p:stCondLst>
                                    <p:cond delay="1300"/>
                                  </p:stCondLst>
                                  <p:iterate type="lt">
                                    <p:tmAbs val="50"/>
                                  </p:iterate>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1500"/>
                                  </p:stCondLst>
                                  <p:iterate type="lt">
                                    <p:tmAbs val="40"/>
                                  </p:iterate>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P spid="5" grpId="2" animBg="1"/>
      <p:bldP spid="6" grpId="0"/>
      <p:bldP spid="7" grpId="0"/>
      <p:bldP spid="8" grpId="0" animBg="1"/>
      <p:bldP spid="8" grpId="1" animBg="1"/>
      <p:bldP spid="8" grpId="2" animBg="1"/>
      <p:bldP spid="9" grpId="0"/>
      <p:bldP spid="10" grpId="0"/>
      <p:bldP spid="11" grpId="0" animBg="1"/>
      <p:bldP spid="11" grpId="1" animBg="1"/>
      <p:bldP spid="11" grpId="2" animBg="1"/>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8" name="図 27" descr="モニター画面に映るゲーム画面&#10;&#10;中程度の精度で自動的に生成された説明">
            <a:extLst>
              <a:ext uri="{FF2B5EF4-FFF2-40B4-BE49-F238E27FC236}">
                <a16:creationId xmlns:a16="http://schemas.microsoft.com/office/drawing/2014/main" id="{FEC11ECD-15A5-B3AC-38EA-8E6F9DDF2A92}"/>
              </a:ext>
            </a:extLst>
          </p:cNvPr>
          <p:cNvPicPr>
            <a:picLocks noChangeAspect="1"/>
          </p:cNvPicPr>
          <p:nvPr/>
        </p:nvPicPr>
        <p:blipFill rotWithShape="1">
          <a:blip r:embed="rId2">
            <a:extLst>
              <a:ext uri="{28A0092B-C50C-407E-A947-70E740481C1C}">
                <a14:useLocalDpi xmlns:a14="http://schemas.microsoft.com/office/drawing/2010/main" val="0"/>
              </a:ext>
            </a:extLst>
          </a:blip>
          <a:srcRect l="43006" t="44018" r="46840" b="35708"/>
          <a:stretch/>
        </p:blipFill>
        <p:spPr>
          <a:xfrm>
            <a:off x="6412245" y="4266904"/>
            <a:ext cx="1418870" cy="1738334"/>
          </a:xfrm>
          <a:prstGeom prst="rect">
            <a:avLst/>
          </a:prstGeom>
        </p:spPr>
      </p:pic>
      <p:grpSp>
        <p:nvGrpSpPr>
          <p:cNvPr id="11" name="グループ化 10">
            <a:extLst>
              <a:ext uri="{FF2B5EF4-FFF2-40B4-BE49-F238E27FC236}">
                <a16:creationId xmlns:a16="http://schemas.microsoft.com/office/drawing/2014/main" id="{EA593DAF-E0E6-F785-9E0B-016463248574}"/>
              </a:ext>
            </a:extLst>
          </p:cNvPr>
          <p:cNvGrpSpPr/>
          <p:nvPr/>
        </p:nvGrpSpPr>
        <p:grpSpPr>
          <a:xfrm>
            <a:off x="82193" y="102741"/>
            <a:ext cx="701712" cy="70821"/>
            <a:chOff x="5042224" y="2097026"/>
            <a:chExt cx="1394259" cy="140717"/>
          </a:xfrm>
        </p:grpSpPr>
        <p:sp>
          <p:nvSpPr>
            <p:cNvPr id="7" name="楕円 6">
              <a:extLst>
                <a:ext uri="{FF2B5EF4-FFF2-40B4-BE49-F238E27FC236}">
                  <a16:creationId xmlns:a16="http://schemas.microsoft.com/office/drawing/2014/main" id="{E098236E-C63B-A9A0-1506-5298D10E55DA}"/>
                </a:ext>
              </a:extLst>
            </p:cNvPr>
            <p:cNvSpPr/>
            <p:nvPr/>
          </p:nvSpPr>
          <p:spPr>
            <a:xfrm>
              <a:off x="5042224" y="2097026"/>
              <a:ext cx="140717" cy="1407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B3EA4B6-C4D3-850F-63C0-4CFF4AA0E6B3}"/>
                </a:ext>
              </a:extLst>
            </p:cNvPr>
            <p:cNvSpPr/>
            <p:nvPr/>
          </p:nvSpPr>
          <p:spPr>
            <a:xfrm>
              <a:off x="5460071" y="2097026"/>
              <a:ext cx="140717" cy="1407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2A3CF3C-5B4A-2808-C391-D14F0419C8D2}"/>
                </a:ext>
              </a:extLst>
            </p:cNvPr>
            <p:cNvSpPr/>
            <p:nvPr/>
          </p:nvSpPr>
          <p:spPr>
            <a:xfrm>
              <a:off x="5877918" y="2097026"/>
              <a:ext cx="140717" cy="1407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D82B0AD-0B17-99C0-F1A7-4AF8EEFCB14F}"/>
                </a:ext>
              </a:extLst>
            </p:cNvPr>
            <p:cNvSpPr/>
            <p:nvPr/>
          </p:nvSpPr>
          <p:spPr>
            <a:xfrm>
              <a:off x="6295766" y="2097026"/>
              <a:ext cx="140717" cy="1407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a:extLst>
              <a:ext uri="{FF2B5EF4-FFF2-40B4-BE49-F238E27FC236}">
                <a16:creationId xmlns:a16="http://schemas.microsoft.com/office/drawing/2014/main" id="{07530AEE-D4A9-8A47-13E4-D3A6E35A2D15}"/>
              </a:ext>
            </a:extLst>
          </p:cNvPr>
          <p:cNvSpPr/>
          <p:nvPr/>
        </p:nvSpPr>
        <p:spPr>
          <a:xfrm>
            <a:off x="2085653" y="1099942"/>
            <a:ext cx="6370655" cy="646331"/>
          </a:xfrm>
          <a:prstGeom prst="rect">
            <a:avLst/>
          </a:prstGeom>
        </p:spPr>
        <p:txBody>
          <a:bodyPr wrap="none">
            <a:spAutoFit/>
          </a:bodyPr>
          <a:lstStyle/>
          <a:p>
            <a:pPr>
              <a:spcBef>
                <a:spcPct val="0"/>
              </a:spcBef>
            </a:pPr>
            <a:r>
              <a:rPr lang="en-US" altLang="ja-JP" sz="3600" b="1" i="1" spc="200" dirty="0">
                <a:solidFill>
                  <a:srgbClr val="F5F6F6"/>
                </a:solidFill>
                <a:latin typeface="Century Gothic" panose="020B0502020202020204" pitchFamily="34" charset="0"/>
                <a:ea typeface="メイリオ" panose="020B0604030504040204" pitchFamily="50" charset="-128"/>
                <a:cs typeface="+mj-cs"/>
              </a:rPr>
              <a:t>PowerPoint </a:t>
            </a:r>
            <a:r>
              <a:rPr lang="en-US" altLang="ja-JP" sz="3600" b="1" i="1" spc="200" dirty="0">
                <a:ln w="15875">
                  <a:solidFill>
                    <a:prstClr val="ltGray"/>
                  </a:solidFill>
                </a:ln>
                <a:pattFill prst="ltUpDiag">
                  <a:fgClr>
                    <a:schemeClr val="tx2">
                      <a:lumMod val="50000"/>
                      <a:lumOff val="50000"/>
                    </a:schemeClr>
                  </a:fgClr>
                  <a:bgClr>
                    <a:schemeClr val="tx2"/>
                  </a:bgClr>
                </a:pattFill>
                <a:latin typeface="Century Gothic" panose="020B0502020202020204" pitchFamily="34" charset="0"/>
                <a:ea typeface="メイリオ" panose="020B0604030504040204" pitchFamily="50" charset="-128"/>
                <a:cs typeface="+mj-cs"/>
              </a:rPr>
              <a:t>Motion</a:t>
            </a:r>
            <a:r>
              <a:rPr lang="en-US" altLang="ja-JP" sz="3600" b="1" i="1" spc="200" dirty="0">
                <a:ln w="15875">
                  <a:solidFill>
                    <a:prstClr val="ltGray"/>
                  </a:solidFill>
                </a:ln>
                <a:solidFill>
                  <a:srgbClr val="F5F6F6"/>
                </a:solidFill>
                <a:latin typeface="Century Gothic" panose="020B0502020202020204" pitchFamily="34" charset="0"/>
                <a:ea typeface="メイリオ" panose="020B0604030504040204" pitchFamily="50" charset="-128"/>
                <a:cs typeface="+mj-cs"/>
              </a:rPr>
              <a:t> </a:t>
            </a:r>
            <a:r>
              <a:rPr lang="en-US" altLang="ja-JP" sz="3600" b="1" i="1" spc="200" dirty="0">
                <a:solidFill>
                  <a:srgbClr val="F5F6F6"/>
                </a:solidFill>
                <a:latin typeface="Century Gothic" panose="020B0502020202020204" pitchFamily="34" charset="0"/>
                <a:ea typeface="メイリオ" panose="020B0604030504040204" pitchFamily="50" charset="-128"/>
                <a:cs typeface="+mj-cs"/>
              </a:rPr>
              <a:t>Preset</a:t>
            </a:r>
            <a:endParaRPr lang="ja-JP" altLang="en-US" sz="3600" b="1" i="1" spc="200" dirty="0">
              <a:solidFill>
                <a:srgbClr val="F5F6F6"/>
              </a:solidFill>
              <a:latin typeface="Century Gothic" panose="020B0502020202020204" pitchFamily="34" charset="0"/>
              <a:ea typeface="メイリオ" panose="020B0604030504040204" pitchFamily="50" charset="-128"/>
              <a:cs typeface="+mj-cs"/>
            </a:endParaRPr>
          </a:p>
        </p:txBody>
      </p:sp>
      <p:sp>
        <p:nvSpPr>
          <p:cNvPr id="13" name="正方形/長方形 12">
            <a:extLst>
              <a:ext uri="{FF2B5EF4-FFF2-40B4-BE49-F238E27FC236}">
                <a16:creationId xmlns:a16="http://schemas.microsoft.com/office/drawing/2014/main" id="{1F0FF978-A9D6-F230-5195-2C3FB512EB74}"/>
              </a:ext>
            </a:extLst>
          </p:cNvPr>
          <p:cNvSpPr/>
          <p:nvPr/>
        </p:nvSpPr>
        <p:spPr>
          <a:xfrm>
            <a:off x="8229599" y="1274467"/>
            <a:ext cx="1518364" cy="461665"/>
          </a:xfrm>
          <a:prstGeom prst="rect">
            <a:avLst/>
          </a:prstGeom>
        </p:spPr>
        <p:txBody>
          <a:bodyPr wrap="none">
            <a:spAutoFit/>
          </a:bodyPr>
          <a:lstStyle/>
          <a:p>
            <a:pPr>
              <a:spcBef>
                <a:spcPct val="0"/>
              </a:spcBef>
            </a:pPr>
            <a:r>
              <a:rPr lang="ja-JP" altLang="en-US" sz="2000" b="1" spc="200" dirty="0">
                <a:solidFill>
                  <a:srgbClr val="F5F6F6"/>
                </a:solidFill>
                <a:latin typeface="游ゴシック" panose="020B0400000000000000" pitchFamily="50" charset="-128"/>
                <a:ea typeface="游ゴシック" panose="020B0400000000000000" pitchFamily="50" charset="-128"/>
                <a:cs typeface="+mj-cs"/>
              </a:rPr>
              <a:t>の</a:t>
            </a:r>
            <a:r>
              <a:rPr lang="ja-JP" altLang="en-US" sz="2400" b="1" spc="200" dirty="0">
                <a:solidFill>
                  <a:srgbClr val="F5F6F6"/>
                </a:solidFill>
                <a:latin typeface="游ゴシック" panose="020B0400000000000000" pitchFamily="50" charset="-128"/>
                <a:ea typeface="游ゴシック" panose="020B0400000000000000" pitchFamily="50" charset="-128"/>
                <a:cs typeface="+mj-cs"/>
              </a:rPr>
              <a:t>使い方</a:t>
            </a:r>
          </a:p>
        </p:txBody>
      </p:sp>
      <p:sp>
        <p:nvSpPr>
          <p:cNvPr id="14" name="楕円 13">
            <a:extLst>
              <a:ext uri="{FF2B5EF4-FFF2-40B4-BE49-F238E27FC236}">
                <a16:creationId xmlns:a16="http://schemas.microsoft.com/office/drawing/2014/main" id="{9B5C1D28-9166-2BA1-4171-1DF89EB5A447}"/>
              </a:ext>
            </a:extLst>
          </p:cNvPr>
          <p:cNvSpPr/>
          <p:nvPr/>
        </p:nvSpPr>
        <p:spPr>
          <a:xfrm>
            <a:off x="2845943" y="2208943"/>
            <a:ext cx="646331" cy="6463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5000"/>
              </a:lnSpc>
              <a:spcBef>
                <a:spcPct val="0"/>
              </a:spcBef>
            </a:pPr>
            <a:r>
              <a:rPr lang="en-US" altLang="ja-JP" sz="3200" b="1" i="1" spc="200" dirty="0">
                <a:solidFill>
                  <a:srgbClr val="F5F6F6"/>
                </a:solidFill>
                <a:latin typeface="Century Gothic" panose="020B0502020202020204" pitchFamily="34" charset="0"/>
                <a:ea typeface="メイリオ" panose="020B0604030504040204" pitchFamily="50" charset="-128"/>
                <a:cs typeface="+mj-cs"/>
              </a:rPr>
              <a:t>1</a:t>
            </a:r>
            <a:endParaRPr lang="ja-JP" altLang="en-US" sz="3200" b="1" i="1" spc="200" dirty="0">
              <a:solidFill>
                <a:srgbClr val="F5F6F6"/>
              </a:solidFill>
              <a:latin typeface="Century Gothic" panose="020B0502020202020204" pitchFamily="34" charset="0"/>
              <a:ea typeface="メイリオ" panose="020B0604030504040204" pitchFamily="50" charset="-128"/>
              <a:cs typeface="+mj-cs"/>
            </a:endParaRPr>
          </a:p>
        </p:txBody>
      </p:sp>
      <p:pic>
        <p:nvPicPr>
          <p:cNvPr id="21" name="図 20" descr="コンピューターのスクリーンショット&#10;&#10;自動的に生成された説明">
            <a:extLst>
              <a:ext uri="{FF2B5EF4-FFF2-40B4-BE49-F238E27FC236}">
                <a16:creationId xmlns:a16="http://schemas.microsoft.com/office/drawing/2014/main" id="{88553FC7-1D20-967B-A561-FC1A090EDF3D}"/>
              </a:ext>
            </a:extLst>
          </p:cNvPr>
          <p:cNvPicPr>
            <a:picLocks noChangeAspect="1"/>
          </p:cNvPicPr>
          <p:nvPr/>
        </p:nvPicPr>
        <p:blipFill rotWithShape="1">
          <a:blip r:embed="rId3">
            <a:extLst>
              <a:ext uri="{28A0092B-C50C-407E-A947-70E740481C1C}">
                <a14:useLocalDpi xmlns:a14="http://schemas.microsoft.com/office/drawing/2010/main" val="0"/>
              </a:ext>
            </a:extLst>
          </a:blip>
          <a:srcRect l="41752" t="45040" r="42598" b="25681"/>
          <a:stretch/>
        </p:blipFill>
        <p:spPr>
          <a:xfrm>
            <a:off x="1263721" y="4303275"/>
            <a:ext cx="1643866" cy="1735970"/>
          </a:xfrm>
          <a:prstGeom prst="rect">
            <a:avLst/>
          </a:prstGeom>
        </p:spPr>
      </p:pic>
      <p:pic>
        <p:nvPicPr>
          <p:cNvPr id="19" name="図 18" descr="コンピューターのスクリーンショット&#10;&#10;自動的に生成された説明">
            <a:extLst>
              <a:ext uri="{FF2B5EF4-FFF2-40B4-BE49-F238E27FC236}">
                <a16:creationId xmlns:a16="http://schemas.microsoft.com/office/drawing/2014/main" id="{C29152CF-73F8-AB3C-771A-2A7E49F6635B}"/>
              </a:ext>
            </a:extLst>
          </p:cNvPr>
          <p:cNvPicPr>
            <a:picLocks noChangeAspect="1"/>
          </p:cNvPicPr>
          <p:nvPr/>
        </p:nvPicPr>
        <p:blipFill rotWithShape="1">
          <a:blip r:embed="rId4">
            <a:alphaModFix amt="63000"/>
            <a:extLst>
              <a:ext uri="{28A0092B-C50C-407E-A947-70E740481C1C}">
                <a14:useLocalDpi xmlns:a14="http://schemas.microsoft.com/office/drawing/2010/main" val="0"/>
              </a:ext>
            </a:extLst>
          </a:blip>
          <a:srcRect l="39063" t="40000" r="37006" b="22697"/>
          <a:stretch/>
        </p:blipFill>
        <p:spPr>
          <a:xfrm>
            <a:off x="2948419" y="4025659"/>
            <a:ext cx="2487286" cy="2188459"/>
          </a:xfrm>
          <a:prstGeom prst="rect">
            <a:avLst/>
          </a:prstGeom>
        </p:spPr>
      </p:pic>
      <p:sp>
        <p:nvSpPr>
          <p:cNvPr id="22" name="テキスト ボックス 21">
            <a:extLst>
              <a:ext uri="{FF2B5EF4-FFF2-40B4-BE49-F238E27FC236}">
                <a16:creationId xmlns:a16="http://schemas.microsoft.com/office/drawing/2014/main" id="{E1D68962-6537-EDEA-3C88-78DF96285904}"/>
              </a:ext>
            </a:extLst>
          </p:cNvPr>
          <p:cNvSpPr txBox="1"/>
          <p:nvPr/>
        </p:nvSpPr>
        <p:spPr>
          <a:xfrm>
            <a:off x="1268388" y="3218806"/>
            <a:ext cx="3739794" cy="709618"/>
          </a:xfrm>
          <a:prstGeom prst="rect">
            <a:avLst/>
          </a:prstGeom>
          <a:noFill/>
        </p:spPr>
        <p:txBody>
          <a:bodyPr wrap="square" rtlCol="0">
            <a:spAutoFit/>
          </a:bodyPr>
          <a:lstStyle/>
          <a:p>
            <a:pPr algn="ctr">
              <a:lnSpc>
                <a:spcPct val="130000"/>
              </a:lnSpc>
              <a:spcBef>
                <a:spcPct val="0"/>
              </a:spcBef>
            </a:pPr>
            <a:r>
              <a:rPr lang="ja-JP" altLang="en-US" sz="1600" b="1" spc="100" dirty="0">
                <a:solidFill>
                  <a:srgbClr val="F5F6F6"/>
                </a:solidFill>
                <a:latin typeface="游ゴシック" panose="020B0400000000000000" pitchFamily="50" charset="-128"/>
                <a:ea typeface="游ゴシック" panose="020B0400000000000000" pitchFamily="50" charset="-128"/>
                <a:cs typeface="+mj-cs"/>
              </a:rPr>
              <a:t>プリセットをそのままコピーして</a:t>
            </a:r>
            <a:endParaRPr lang="en-US" altLang="ja-JP" sz="1600" b="1" spc="100" dirty="0">
              <a:solidFill>
                <a:srgbClr val="F5F6F6"/>
              </a:solidFill>
              <a:latin typeface="游ゴシック" panose="020B0400000000000000" pitchFamily="50" charset="-128"/>
              <a:ea typeface="游ゴシック" panose="020B0400000000000000" pitchFamily="50" charset="-128"/>
              <a:cs typeface="+mj-cs"/>
            </a:endParaRPr>
          </a:p>
          <a:p>
            <a:pPr algn="ctr">
              <a:lnSpc>
                <a:spcPct val="130000"/>
              </a:lnSpc>
              <a:spcBef>
                <a:spcPct val="0"/>
              </a:spcBef>
            </a:pPr>
            <a:r>
              <a:rPr lang="ja-JP" altLang="en-US" sz="1600" b="1" spc="100" dirty="0">
                <a:solidFill>
                  <a:srgbClr val="F5F6F6"/>
                </a:solidFill>
                <a:latin typeface="游ゴシック" panose="020B0400000000000000" pitchFamily="50" charset="-128"/>
                <a:ea typeface="游ゴシック" panose="020B0400000000000000" pitchFamily="50" charset="-128"/>
                <a:cs typeface="+mj-cs"/>
              </a:rPr>
              <a:t>文字部分を変更して使う</a:t>
            </a:r>
          </a:p>
        </p:txBody>
      </p:sp>
      <p:sp>
        <p:nvSpPr>
          <p:cNvPr id="23" name="楕円 22">
            <a:extLst>
              <a:ext uri="{FF2B5EF4-FFF2-40B4-BE49-F238E27FC236}">
                <a16:creationId xmlns:a16="http://schemas.microsoft.com/office/drawing/2014/main" id="{1B9888AE-E24C-61B6-3287-79056E9F3338}"/>
              </a:ext>
            </a:extLst>
          </p:cNvPr>
          <p:cNvSpPr/>
          <p:nvPr/>
        </p:nvSpPr>
        <p:spPr>
          <a:xfrm>
            <a:off x="8681664" y="2208943"/>
            <a:ext cx="646331" cy="6463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5000"/>
              </a:lnSpc>
              <a:spcBef>
                <a:spcPct val="0"/>
              </a:spcBef>
            </a:pPr>
            <a:r>
              <a:rPr lang="en-US" altLang="ja-JP" sz="3200" b="1" i="1" spc="200" dirty="0">
                <a:solidFill>
                  <a:srgbClr val="F5F6F6"/>
                </a:solidFill>
                <a:latin typeface="Century Gothic" panose="020B0502020202020204" pitchFamily="34" charset="0"/>
                <a:ea typeface="メイリオ" panose="020B0604030504040204" pitchFamily="50" charset="-128"/>
                <a:cs typeface="+mj-cs"/>
              </a:rPr>
              <a:t>2</a:t>
            </a:r>
          </a:p>
        </p:txBody>
      </p:sp>
      <p:sp>
        <p:nvSpPr>
          <p:cNvPr id="24" name="テキスト ボックス 23">
            <a:extLst>
              <a:ext uri="{FF2B5EF4-FFF2-40B4-BE49-F238E27FC236}">
                <a16:creationId xmlns:a16="http://schemas.microsoft.com/office/drawing/2014/main" id="{7178453D-1185-E781-C18A-20A5E25BC397}"/>
              </a:ext>
            </a:extLst>
          </p:cNvPr>
          <p:cNvSpPr txBox="1"/>
          <p:nvPr/>
        </p:nvSpPr>
        <p:spPr>
          <a:xfrm>
            <a:off x="6879774" y="3218806"/>
            <a:ext cx="4218013" cy="709618"/>
          </a:xfrm>
          <a:prstGeom prst="rect">
            <a:avLst/>
          </a:prstGeom>
          <a:noFill/>
        </p:spPr>
        <p:txBody>
          <a:bodyPr wrap="square" rtlCol="0">
            <a:spAutoFit/>
          </a:bodyPr>
          <a:lstStyle/>
          <a:p>
            <a:pPr algn="ctr">
              <a:lnSpc>
                <a:spcPct val="130000"/>
              </a:lnSpc>
              <a:spcBef>
                <a:spcPct val="0"/>
              </a:spcBef>
            </a:pPr>
            <a:r>
              <a:rPr lang="ja-JP" altLang="en-US" sz="1600" b="1" spc="100" dirty="0">
                <a:solidFill>
                  <a:srgbClr val="F5F6F6"/>
                </a:solidFill>
                <a:latin typeface="游ゴシック" panose="020B0400000000000000" pitchFamily="50" charset="-128"/>
                <a:ea typeface="游ゴシック" panose="020B0400000000000000" pitchFamily="50" charset="-128"/>
                <a:cs typeface="+mj-cs"/>
              </a:rPr>
              <a:t>［アニメーションのコピー</a:t>
            </a:r>
            <a:r>
              <a:rPr lang="en-US" altLang="ja-JP" sz="1600" b="1" spc="100" dirty="0">
                <a:solidFill>
                  <a:srgbClr val="F5F6F6"/>
                </a:solidFill>
                <a:latin typeface="游ゴシック" panose="020B0400000000000000" pitchFamily="50" charset="-128"/>
                <a:ea typeface="游ゴシック" panose="020B0400000000000000" pitchFamily="50" charset="-128"/>
                <a:cs typeface="+mj-cs"/>
              </a:rPr>
              <a:t>/</a:t>
            </a:r>
            <a:r>
              <a:rPr lang="ja-JP" altLang="en-US" sz="1600" b="1" spc="100" dirty="0">
                <a:solidFill>
                  <a:srgbClr val="F5F6F6"/>
                </a:solidFill>
                <a:latin typeface="游ゴシック" panose="020B0400000000000000" pitchFamily="50" charset="-128"/>
                <a:ea typeface="游ゴシック" panose="020B0400000000000000" pitchFamily="50" charset="-128"/>
                <a:cs typeface="+mj-cs"/>
              </a:rPr>
              <a:t>貼り付け］で</a:t>
            </a:r>
            <a:endParaRPr lang="en-US" altLang="ja-JP" sz="1600" b="1" spc="100" dirty="0">
              <a:solidFill>
                <a:srgbClr val="F5F6F6"/>
              </a:solidFill>
              <a:latin typeface="游ゴシック" panose="020B0400000000000000" pitchFamily="50" charset="-128"/>
              <a:ea typeface="游ゴシック" panose="020B0400000000000000" pitchFamily="50" charset="-128"/>
              <a:cs typeface="+mj-cs"/>
            </a:endParaRPr>
          </a:p>
          <a:p>
            <a:pPr algn="ctr">
              <a:lnSpc>
                <a:spcPct val="130000"/>
              </a:lnSpc>
              <a:spcBef>
                <a:spcPct val="0"/>
              </a:spcBef>
            </a:pPr>
            <a:r>
              <a:rPr lang="ja-JP" altLang="en-US" sz="1600" b="1" spc="100" dirty="0">
                <a:solidFill>
                  <a:srgbClr val="F5F6F6"/>
                </a:solidFill>
                <a:latin typeface="游ゴシック" panose="020B0400000000000000" pitchFamily="50" charset="-128"/>
                <a:ea typeface="游ゴシック" panose="020B0400000000000000" pitchFamily="50" charset="-128"/>
                <a:cs typeface="+mj-cs"/>
              </a:rPr>
              <a:t>設定をコピーして使う</a:t>
            </a:r>
            <a:endParaRPr lang="en-US" altLang="ja-JP" sz="1600" b="1" spc="100" dirty="0">
              <a:solidFill>
                <a:srgbClr val="F5F6F6"/>
              </a:solidFill>
              <a:latin typeface="游ゴシック" panose="020B0400000000000000" pitchFamily="50" charset="-128"/>
              <a:ea typeface="游ゴシック" panose="020B0400000000000000" pitchFamily="50" charset="-128"/>
              <a:cs typeface="+mj-cs"/>
            </a:endParaRPr>
          </a:p>
        </p:txBody>
      </p:sp>
      <p:pic>
        <p:nvPicPr>
          <p:cNvPr id="6" name="図 5" descr="コンピューターのスクリーンショット&#10;&#10;自動的に生成された説明">
            <a:extLst>
              <a:ext uri="{FF2B5EF4-FFF2-40B4-BE49-F238E27FC236}">
                <a16:creationId xmlns:a16="http://schemas.microsoft.com/office/drawing/2014/main" id="{3DBAFC46-7490-4EB2-1AEE-86814764669D}"/>
              </a:ext>
            </a:extLst>
          </p:cNvPr>
          <p:cNvPicPr>
            <a:picLocks noChangeAspect="1"/>
          </p:cNvPicPr>
          <p:nvPr/>
        </p:nvPicPr>
        <p:blipFill rotWithShape="1">
          <a:blip r:embed="rId5">
            <a:extLst>
              <a:ext uri="{28A0092B-C50C-407E-A947-70E740481C1C}">
                <a14:useLocalDpi xmlns:a14="http://schemas.microsoft.com/office/drawing/2010/main" val="0"/>
              </a:ext>
            </a:extLst>
          </a:blip>
          <a:srcRect l="58883" t="72920" r="39553" b="23228"/>
          <a:stretch/>
        </p:blipFill>
        <p:spPr>
          <a:xfrm>
            <a:off x="4947616" y="5799734"/>
            <a:ext cx="528509" cy="798488"/>
          </a:xfrm>
          <a:prstGeom prst="rect">
            <a:avLst/>
          </a:prstGeom>
        </p:spPr>
      </p:pic>
      <p:pic>
        <p:nvPicPr>
          <p:cNvPr id="17" name="図 16" descr="コンピューターのスクリーンショット&#10;&#10;自動的に生成された説明">
            <a:extLst>
              <a:ext uri="{FF2B5EF4-FFF2-40B4-BE49-F238E27FC236}">
                <a16:creationId xmlns:a16="http://schemas.microsoft.com/office/drawing/2014/main" id="{31C350CE-1151-9EA3-83C5-F7007424EFD9}"/>
              </a:ext>
            </a:extLst>
          </p:cNvPr>
          <p:cNvPicPr>
            <a:picLocks noChangeAspect="1"/>
          </p:cNvPicPr>
          <p:nvPr/>
        </p:nvPicPr>
        <p:blipFill rotWithShape="1">
          <a:blip r:embed="rId6">
            <a:extLst>
              <a:ext uri="{28A0092B-C50C-407E-A947-70E740481C1C}">
                <a14:useLocalDpi xmlns:a14="http://schemas.microsoft.com/office/drawing/2010/main" val="0"/>
              </a:ext>
            </a:extLst>
          </a:blip>
          <a:srcRect l="64860" t="6741" r="21836" b="84935"/>
          <a:stretch/>
        </p:blipFill>
        <p:spPr>
          <a:xfrm>
            <a:off x="7972924" y="4675328"/>
            <a:ext cx="2113914" cy="811466"/>
          </a:xfrm>
          <a:prstGeom prst="rect">
            <a:avLst/>
          </a:prstGeom>
          <a:ln>
            <a:solidFill>
              <a:schemeClr val="bg2">
                <a:lumMod val="50000"/>
              </a:schemeClr>
            </a:solidFill>
          </a:ln>
        </p:spPr>
      </p:pic>
      <p:pic>
        <p:nvPicPr>
          <p:cNvPr id="3" name="図 2" descr="コンピューターのスクリーンショット&#10;&#10;自動的に生成された説明">
            <a:extLst>
              <a:ext uri="{FF2B5EF4-FFF2-40B4-BE49-F238E27FC236}">
                <a16:creationId xmlns:a16="http://schemas.microsoft.com/office/drawing/2014/main" id="{9D77BDF3-36BA-317A-D17C-F7069DFE2D32}"/>
              </a:ext>
            </a:extLst>
          </p:cNvPr>
          <p:cNvPicPr>
            <a:picLocks noChangeAspect="1"/>
          </p:cNvPicPr>
          <p:nvPr/>
        </p:nvPicPr>
        <p:blipFill rotWithShape="1">
          <a:blip r:embed="rId7">
            <a:extLst>
              <a:ext uri="{28A0092B-C50C-407E-A947-70E740481C1C}">
                <a14:useLocalDpi xmlns:a14="http://schemas.microsoft.com/office/drawing/2010/main" val="0"/>
              </a:ext>
            </a:extLst>
          </a:blip>
          <a:srcRect l="61099" t="71727" r="36727" b="24935"/>
          <a:stretch/>
        </p:blipFill>
        <p:spPr>
          <a:xfrm>
            <a:off x="10702580" y="5302575"/>
            <a:ext cx="741795" cy="698793"/>
          </a:xfrm>
          <a:prstGeom prst="rect">
            <a:avLst/>
          </a:prstGeom>
        </p:spPr>
      </p:pic>
      <p:pic>
        <p:nvPicPr>
          <p:cNvPr id="20" name="グラフィックス 19" descr="りんご 単色塗りつぶし">
            <a:extLst>
              <a:ext uri="{FF2B5EF4-FFF2-40B4-BE49-F238E27FC236}">
                <a16:creationId xmlns:a16="http://schemas.microsoft.com/office/drawing/2014/main" id="{0182C6D3-E521-908D-6767-668FE29C03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70489" y="4706802"/>
            <a:ext cx="681365" cy="681365"/>
          </a:xfrm>
          <a:prstGeom prst="rect">
            <a:avLst/>
          </a:prstGeom>
        </p:spPr>
      </p:pic>
      <p:sp>
        <p:nvSpPr>
          <p:cNvPr id="29" name="テキスト ボックス 28">
            <a:extLst>
              <a:ext uri="{FF2B5EF4-FFF2-40B4-BE49-F238E27FC236}">
                <a16:creationId xmlns:a16="http://schemas.microsoft.com/office/drawing/2014/main" id="{E8A69B9D-9BDD-4821-9E22-0315B7BB528D}"/>
              </a:ext>
            </a:extLst>
          </p:cNvPr>
          <p:cNvSpPr txBox="1"/>
          <p:nvPr/>
        </p:nvSpPr>
        <p:spPr>
          <a:xfrm>
            <a:off x="6850030" y="6093267"/>
            <a:ext cx="4749072" cy="476412"/>
          </a:xfrm>
          <a:prstGeom prst="rect">
            <a:avLst/>
          </a:prstGeom>
          <a:noFill/>
        </p:spPr>
        <p:txBody>
          <a:bodyPr wrap="square" rtlCol="0">
            <a:spAutoFit/>
          </a:bodyPr>
          <a:lstStyle/>
          <a:p>
            <a:pPr defTabSz="179388">
              <a:lnSpc>
                <a:spcPct val="130000"/>
              </a:lnSpc>
              <a:spcBef>
                <a:spcPct val="0"/>
              </a:spcBef>
              <a:tabLst>
                <a:tab pos="138113" algn="l"/>
              </a:tabLst>
            </a:pPr>
            <a:r>
              <a:rPr lang="en-US" altLang="ja-JP" sz="1000" dirty="0">
                <a:solidFill>
                  <a:schemeClr val="tx2">
                    <a:lumMod val="25000"/>
                    <a:lumOff val="75000"/>
                  </a:schemeClr>
                </a:solidFill>
                <a:latin typeface="Bahnschrift" panose="020B0502040204020203" pitchFamily="34" charset="0"/>
                <a:ea typeface="游ゴシック" panose="020B0400000000000000" pitchFamily="50" charset="-128"/>
                <a:cs typeface="+mj-cs"/>
              </a:rPr>
              <a:t>*	</a:t>
            </a:r>
            <a:r>
              <a:rPr lang="ja-JP" altLang="en-US" sz="1000" dirty="0">
                <a:solidFill>
                  <a:schemeClr val="tx2">
                    <a:lumMod val="25000"/>
                    <a:lumOff val="75000"/>
                  </a:schemeClr>
                </a:solidFill>
                <a:latin typeface="Bahnschrift" panose="020B0502040204020203" pitchFamily="34" charset="0"/>
                <a:ea typeface="游ゴシック" panose="020B0400000000000000" pitchFamily="50" charset="-128"/>
                <a:cs typeface="+mj-cs"/>
              </a:rPr>
              <a:t>ボタンをダブルクリックすることで複数オブジェクトに貼り付けできます。</a:t>
            </a:r>
            <a:endParaRPr lang="en-US" altLang="ja-JP" sz="1000" dirty="0">
              <a:solidFill>
                <a:schemeClr val="tx2">
                  <a:lumMod val="25000"/>
                  <a:lumOff val="75000"/>
                </a:schemeClr>
              </a:solidFill>
              <a:latin typeface="Bahnschrift" panose="020B0502040204020203" pitchFamily="34" charset="0"/>
              <a:ea typeface="游ゴシック" panose="020B0400000000000000" pitchFamily="50" charset="-128"/>
              <a:cs typeface="+mj-cs"/>
            </a:endParaRPr>
          </a:p>
          <a:p>
            <a:pPr defTabSz="179388">
              <a:lnSpc>
                <a:spcPct val="130000"/>
              </a:lnSpc>
              <a:spcBef>
                <a:spcPct val="0"/>
              </a:spcBef>
              <a:tabLst>
                <a:tab pos="127000" algn="l"/>
              </a:tabLst>
            </a:pPr>
            <a:r>
              <a:rPr lang="en-US" altLang="ja-JP" sz="1000" dirty="0">
                <a:solidFill>
                  <a:schemeClr val="tx2">
                    <a:lumMod val="25000"/>
                    <a:lumOff val="75000"/>
                  </a:schemeClr>
                </a:solidFill>
                <a:latin typeface="Bahnschrift" panose="020B0502040204020203" pitchFamily="34" charset="0"/>
                <a:ea typeface="游ゴシック" panose="020B0400000000000000" pitchFamily="50" charset="-128"/>
                <a:cs typeface="+mj-cs"/>
              </a:rPr>
              <a:t>	</a:t>
            </a:r>
            <a:r>
              <a:rPr lang="ja-JP" altLang="en-US" sz="1000" dirty="0">
                <a:solidFill>
                  <a:schemeClr val="tx2">
                    <a:lumMod val="25000"/>
                    <a:lumOff val="75000"/>
                  </a:schemeClr>
                </a:solidFill>
                <a:latin typeface="Bahnschrift" panose="020B0502040204020203" pitchFamily="34" charset="0"/>
                <a:ea typeface="游ゴシック" panose="020B0400000000000000" pitchFamily="50" charset="-128"/>
                <a:cs typeface="+mj-cs"/>
              </a:rPr>
              <a:t>ショートカットキー［</a:t>
            </a:r>
            <a:r>
              <a:rPr lang="en-US" altLang="ja-JP" sz="1000" dirty="0" err="1">
                <a:solidFill>
                  <a:schemeClr val="tx2">
                    <a:lumMod val="25000"/>
                    <a:lumOff val="75000"/>
                  </a:schemeClr>
                </a:solidFill>
                <a:latin typeface="Bahnschrift" panose="020B0502040204020203" pitchFamily="34" charset="0"/>
                <a:ea typeface="游ゴシック" panose="020B0400000000000000" pitchFamily="50" charset="-128"/>
                <a:cs typeface="+mj-cs"/>
              </a:rPr>
              <a:t>Ctrl+SHIFT+C</a:t>
            </a:r>
            <a:r>
              <a:rPr lang="ja-JP" altLang="en-US" sz="1000" dirty="0">
                <a:solidFill>
                  <a:schemeClr val="tx2">
                    <a:lumMod val="25000"/>
                    <a:lumOff val="75000"/>
                  </a:schemeClr>
                </a:solidFill>
                <a:latin typeface="Bahnschrift" panose="020B0502040204020203" pitchFamily="34" charset="0"/>
                <a:ea typeface="游ゴシック" panose="020B0400000000000000" pitchFamily="50" charset="-128"/>
                <a:cs typeface="+mj-cs"/>
              </a:rPr>
              <a:t>］でも。</a:t>
            </a:r>
            <a:endParaRPr lang="en-US" altLang="ja-JP" sz="1000" dirty="0">
              <a:solidFill>
                <a:schemeClr val="tx2">
                  <a:lumMod val="25000"/>
                  <a:lumOff val="75000"/>
                </a:schemeClr>
              </a:solidFill>
              <a:latin typeface="Bahnschrift" panose="020B0502040204020203" pitchFamily="34" charset="0"/>
              <a:ea typeface="游ゴシック" panose="020B0400000000000000" pitchFamily="50" charset="-128"/>
              <a:cs typeface="+mj-cs"/>
            </a:endParaRPr>
          </a:p>
        </p:txBody>
      </p:sp>
      <p:cxnSp>
        <p:nvCxnSpPr>
          <p:cNvPr id="25" name="直線コネクタ 24">
            <a:extLst>
              <a:ext uri="{FF2B5EF4-FFF2-40B4-BE49-F238E27FC236}">
                <a16:creationId xmlns:a16="http://schemas.microsoft.com/office/drawing/2014/main" id="{2CCCA57F-6C92-982C-5FD1-6FDCD77A84B9}"/>
              </a:ext>
            </a:extLst>
          </p:cNvPr>
          <p:cNvCxnSpPr>
            <a:cxnSpLocks/>
          </p:cNvCxnSpPr>
          <p:nvPr/>
        </p:nvCxnSpPr>
        <p:spPr>
          <a:xfrm>
            <a:off x="6096000" y="2208943"/>
            <a:ext cx="0" cy="4397340"/>
          </a:xfrm>
          <a:prstGeom prst="line">
            <a:avLst/>
          </a:prstGeom>
          <a:ln w="12700">
            <a:solidFill>
              <a:schemeClr val="bg2">
                <a:lumMod val="50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CE3C5D34-5C21-25BD-7AE0-23B5D90598C5}"/>
              </a:ext>
            </a:extLst>
          </p:cNvPr>
          <p:cNvSpPr txBox="1"/>
          <p:nvPr/>
        </p:nvSpPr>
        <p:spPr>
          <a:xfrm>
            <a:off x="806979" y="20817"/>
            <a:ext cx="1985481" cy="230832"/>
          </a:xfrm>
          <a:prstGeom prst="rect">
            <a:avLst/>
          </a:prstGeom>
          <a:noFill/>
        </p:spPr>
        <p:txBody>
          <a:bodyPr wrap="square">
            <a:spAutoFit/>
          </a:bodyPr>
          <a:lstStyle/>
          <a:p>
            <a:pPr>
              <a:spcBef>
                <a:spcPct val="0"/>
              </a:spcBef>
            </a:pPr>
            <a:r>
              <a:rPr lang="en-US" altLang="ja-JP" sz="900" i="1" spc="50" dirty="0">
                <a:solidFill>
                  <a:srgbClr val="F5F6F6"/>
                </a:solidFill>
                <a:latin typeface="Bahnschrift" panose="020B0502040204020203" pitchFamily="34" charset="0"/>
                <a:ea typeface="メイリオ" panose="020B0604030504040204" pitchFamily="50" charset="-128"/>
                <a:cs typeface="+mj-cs"/>
              </a:rPr>
              <a:t>PowerPoint Motion Preset</a:t>
            </a:r>
          </a:p>
        </p:txBody>
      </p:sp>
    </p:spTree>
    <p:extLst>
      <p:ext uri="{BB962C8B-B14F-4D97-AF65-F5344CB8AC3E}">
        <p14:creationId xmlns:p14="http://schemas.microsoft.com/office/powerpoint/2010/main" val="328035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D6F934B4-3B6C-1117-87A7-458855EE6D8E}"/>
              </a:ext>
            </a:extLst>
          </p:cNvPr>
          <p:cNvSpPr txBox="1"/>
          <p:nvPr/>
        </p:nvSpPr>
        <p:spPr>
          <a:xfrm>
            <a:off x="4385894" y="1544789"/>
            <a:ext cx="3375068" cy="526325"/>
          </a:xfrm>
          <a:prstGeom prst="rect">
            <a:avLst/>
          </a:prstGeom>
          <a:noFill/>
        </p:spPr>
        <p:txBody>
          <a:bodyPr wrap="none" rtlCol="0" anchor="ctr" anchorCtr="0">
            <a:noAutofit/>
          </a:bodyPr>
          <a:lstStyle/>
          <a:p>
            <a:pPr>
              <a:lnSpc>
                <a:spcPts val="2400"/>
              </a:lnSpc>
            </a:pPr>
            <a:r>
              <a:rPr lang="ja-JP" altLang="en-US" sz="1600" b="1" spc="200" dirty="0">
                <a:solidFill>
                  <a:srgbClr val="3A3A3A"/>
                </a:solidFill>
                <a:latin typeface="メイリオ" panose="020B0604030504040204" pitchFamily="50" charset="-128"/>
                <a:ea typeface="メイリオ" panose="020B0604030504040204" pitchFamily="50" charset="-128"/>
              </a:rPr>
              <a:t>権限移譲と意思決定の迅速化</a:t>
            </a:r>
          </a:p>
        </p:txBody>
      </p:sp>
      <p:sp>
        <p:nvSpPr>
          <p:cNvPr id="18" name="テキスト ボックス 17">
            <a:extLst>
              <a:ext uri="{FF2B5EF4-FFF2-40B4-BE49-F238E27FC236}">
                <a16:creationId xmlns:a16="http://schemas.microsoft.com/office/drawing/2014/main" id="{FCE7A81F-8960-1B25-67F5-A07E512573EA}"/>
              </a:ext>
            </a:extLst>
          </p:cNvPr>
          <p:cNvSpPr txBox="1"/>
          <p:nvPr/>
        </p:nvSpPr>
        <p:spPr>
          <a:xfrm>
            <a:off x="4767831" y="2335429"/>
            <a:ext cx="3696516" cy="491350"/>
          </a:xfrm>
          <a:prstGeom prst="rect">
            <a:avLst/>
          </a:prstGeom>
          <a:noFill/>
        </p:spPr>
        <p:txBody>
          <a:bodyPr wrap="none" rtlCol="0" anchor="ctr" anchorCtr="0">
            <a:noAutofit/>
          </a:bodyPr>
          <a:lstStyle/>
          <a:p>
            <a:pPr>
              <a:lnSpc>
                <a:spcPts val="2400"/>
              </a:lnSpc>
            </a:pPr>
            <a:r>
              <a:rPr lang="ja-JP" altLang="en-US" sz="1600" b="1" spc="200" dirty="0">
                <a:solidFill>
                  <a:srgbClr val="3A3A3A"/>
                </a:solidFill>
                <a:latin typeface="メイリオ" panose="020B0604030504040204" pitchFamily="50" charset="-128"/>
                <a:ea typeface="メイリオ" panose="020B0604030504040204" pitchFamily="50" charset="-128"/>
              </a:rPr>
              <a:t>顧客データの統合による効率化</a:t>
            </a:r>
            <a:endParaRPr lang="en-US" altLang="ja-JP" sz="1600" b="1" spc="200" dirty="0">
              <a:solidFill>
                <a:srgbClr val="3A3A3A"/>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58910EDF-3B19-726D-3003-3AD181976FE0}"/>
              </a:ext>
            </a:extLst>
          </p:cNvPr>
          <p:cNvSpPr txBox="1"/>
          <p:nvPr/>
        </p:nvSpPr>
        <p:spPr>
          <a:xfrm>
            <a:off x="4915217" y="3132230"/>
            <a:ext cx="6828504" cy="491350"/>
          </a:xfrm>
          <a:prstGeom prst="rect">
            <a:avLst/>
          </a:prstGeom>
          <a:noFill/>
        </p:spPr>
        <p:txBody>
          <a:bodyPr wrap="none" rtlCol="0" anchor="ctr" anchorCtr="0">
            <a:noAutofit/>
          </a:bodyPr>
          <a:lstStyle/>
          <a:p>
            <a:pPr>
              <a:lnSpc>
                <a:spcPts val="2400"/>
              </a:lnSpc>
            </a:pPr>
            <a:r>
              <a:rPr lang="ja-JP" altLang="en-US" sz="1600" b="1" spc="200" dirty="0">
                <a:solidFill>
                  <a:srgbClr val="3A3A3A"/>
                </a:solidFill>
                <a:latin typeface="メイリオ" panose="020B0604030504040204" pitchFamily="50" charset="-128"/>
                <a:ea typeface="メイリオ" panose="020B0604030504040204" pitchFamily="50" charset="-128"/>
              </a:rPr>
              <a:t>サービスレベルの徹底した向上</a:t>
            </a:r>
          </a:p>
        </p:txBody>
      </p:sp>
      <p:sp>
        <p:nvSpPr>
          <p:cNvPr id="20" name="テキスト ボックス 19">
            <a:extLst>
              <a:ext uri="{FF2B5EF4-FFF2-40B4-BE49-F238E27FC236}">
                <a16:creationId xmlns:a16="http://schemas.microsoft.com/office/drawing/2014/main" id="{BE26ED96-07E6-F270-D87E-06642754D627}"/>
              </a:ext>
            </a:extLst>
          </p:cNvPr>
          <p:cNvSpPr txBox="1"/>
          <p:nvPr/>
        </p:nvSpPr>
        <p:spPr>
          <a:xfrm>
            <a:off x="4800475" y="3977489"/>
            <a:ext cx="3985420" cy="491350"/>
          </a:xfrm>
          <a:prstGeom prst="rect">
            <a:avLst/>
          </a:prstGeom>
          <a:noFill/>
        </p:spPr>
        <p:txBody>
          <a:bodyPr wrap="none" rtlCol="0" anchor="ctr" anchorCtr="0">
            <a:noAutofit/>
          </a:bodyPr>
          <a:lstStyle/>
          <a:p>
            <a:pPr>
              <a:lnSpc>
                <a:spcPts val="2400"/>
              </a:lnSpc>
            </a:pPr>
            <a:r>
              <a:rPr lang="ja-JP" altLang="en-US" sz="1600" b="1" spc="200" dirty="0">
                <a:solidFill>
                  <a:srgbClr val="3A3A3A"/>
                </a:solidFill>
                <a:latin typeface="メイリオ" panose="020B0604030504040204" pitchFamily="50" charset="-128"/>
                <a:ea typeface="メイリオ" panose="020B0604030504040204" pitchFamily="50" charset="-128"/>
              </a:rPr>
              <a:t>リソース配置の最適化・高度化</a:t>
            </a:r>
          </a:p>
        </p:txBody>
      </p:sp>
      <p:sp>
        <p:nvSpPr>
          <p:cNvPr id="21" name="テキスト ボックス 20">
            <a:extLst>
              <a:ext uri="{FF2B5EF4-FFF2-40B4-BE49-F238E27FC236}">
                <a16:creationId xmlns:a16="http://schemas.microsoft.com/office/drawing/2014/main" id="{A6F0CF46-3BE1-6328-FA99-F3F9BD18C98F}"/>
              </a:ext>
            </a:extLst>
          </p:cNvPr>
          <p:cNvSpPr txBox="1"/>
          <p:nvPr/>
        </p:nvSpPr>
        <p:spPr>
          <a:xfrm>
            <a:off x="4374574" y="4492002"/>
            <a:ext cx="4320885" cy="993135"/>
          </a:xfrm>
          <a:prstGeom prst="rect">
            <a:avLst/>
          </a:prstGeom>
          <a:noFill/>
        </p:spPr>
        <p:txBody>
          <a:bodyPr wrap="none" rtlCol="0" anchor="ctr" anchorCtr="0">
            <a:noAutofit/>
          </a:bodyPr>
          <a:lstStyle/>
          <a:p>
            <a:pPr>
              <a:lnSpc>
                <a:spcPts val="2400"/>
              </a:lnSpc>
            </a:pPr>
            <a:r>
              <a:rPr lang="ja-JP" altLang="en-US" sz="1600" b="1" spc="200" dirty="0">
                <a:solidFill>
                  <a:srgbClr val="3A3A3A"/>
                </a:solidFill>
                <a:latin typeface="メイリオ" panose="020B0604030504040204" pitchFamily="50" charset="-128"/>
                <a:ea typeface="メイリオ" panose="020B0604030504040204" pitchFamily="50" charset="-128"/>
              </a:rPr>
              <a:t>デジタルプラットフォームの構築</a:t>
            </a:r>
          </a:p>
        </p:txBody>
      </p:sp>
      <p:sp>
        <p:nvSpPr>
          <p:cNvPr id="22" name="楕円 21">
            <a:extLst>
              <a:ext uri="{FF2B5EF4-FFF2-40B4-BE49-F238E27FC236}">
                <a16:creationId xmlns:a16="http://schemas.microsoft.com/office/drawing/2014/main" id="{2C859416-0756-1AE2-1316-BBD4EB823BF3}"/>
              </a:ext>
            </a:extLst>
          </p:cNvPr>
          <p:cNvSpPr>
            <a:spLocks noChangeAspect="1"/>
          </p:cNvSpPr>
          <p:nvPr/>
        </p:nvSpPr>
        <p:spPr>
          <a:xfrm>
            <a:off x="889179" y="2255977"/>
            <a:ext cx="2243658" cy="2243658"/>
          </a:xfrm>
          <a:prstGeom prst="ellipse">
            <a:avLst/>
          </a:prstGeom>
          <a:solidFill>
            <a:srgbClr val="4FA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94732554-3D93-C342-076E-8A42E975B8DF}"/>
              </a:ext>
            </a:extLst>
          </p:cNvPr>
          <p:cNvSpPr>
            <a:spLocks noChangeAspect="1"/>
          </p:cNvSpPr>
          <p:nvPr/>
        </p:nvSpPr>
        <p:spPr>
          <a:xfrm>
            <a:off x="-209092" y="1157706"/>
            <a:ext cx="4440201" cy="4440201"/>
          </a:xfrm>
          <a:prstGeom prst="ellipse">
            <a:avLst/>
          </a:prstGeom>
          <a:noFill/>
          <a:ln w="38100">
            <a:solidFill>
              <a:srgbClr val="4FA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226A69AA-8F0A-83C3-6562-7BA1100E9C77}"/>
              </a:ext>
            </a:extLst>
          </p:cNvPr>
          <p:cNvSpPr>
            <a:spLocks noChangeAspect="1"/>
          </p:cNvSpPr>
          <p:nvPr/>
        </p:nvSpPr>
        <p:spPr>
          <a:xfrm>
            <a:off x="3944562" y="1624964"/>
            <a:ext cx="374255" cy="374255"/>
          </a:xfrm>
          <a:prstGeom prst="ellipse">
            <a:avLst/>
          </a:prstGeom>
          <a:solidFill>
            <a:srgbClr val="4FA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6F45DFED-3C5D-DBB6-D7B0-DDDF3C90D903}"/>
              </a:ext>
            </a:extLst>
          </p:cNvPr>
          <p:cNvSpPr>
            <a:spLocks noChangeAspect="1"/>
          </p:cNvSpPr>
          <p:nvPr/>
        </p:nvSpPr>
        <p:spPr>
          <a:xfrm>
            <a:off x="4337796" y="2390398"/>
            <a:ext cx="374255" cy="374255"/>
          </a:xfrm>
          <a:prstGeom prst="ellipse">
            <a:avLst/>
          </a:prstGeom>
          <a:solidFill>
            <a:srgbClr val="4FA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4831E0F2-7F72-0F0F-3489-4A795E4955F5}"/>
              </a:ext>
            </a:extLst>
          </p:cNvPr>
          <p:cNvSpPr>
            <a:spLocks noChangeAspect="1"/>
          </p:cNvSpPr>
          <p:nvPr/>
        </p:nvSpPr>
        <p:spPr>
          <a:xfrm>
            <a:off x="4500441" y="3179260"/>
            <a:ext cx="374255" cy="374255"/>
          </a:xfrm>
          <a:prstGeom prst="ellipse">
            <a:avLst/>
          </a:prstGeom>
          <a:solidFill>
            <a:srgbClr val="4FA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ボックス 28">
            <a:extLst>
              <a:ext uri="{FF2B5EF4-FFF2-40B4-BE49-F238E27FC236}">
                <a16:creationId xmlns:a16="http://schemas.microsoft.com/office/drawing/2014/main" id="{420EF65E-1969-ABDC-6481-6619F431E6DC}"/>
              </a:ext>
            </a:extLst>
          </p:cNvPr>
          <p:cNvSpPr txBox="1"/>
          <p:nvPr/>
        </p:nvSpPr>
        <p:spPr>
          <a:xfrm>
            <a:off x="3954280" y="1538699"/>
            <a:ext cx="374256" cy="526325"/>
          </a:xfrm>
          <a:prstGeom prst="rect">
            <a:avLst/>
          </a:prstGeom>
          <a:noFill/>
        </p:spPr>
        <p:txBody>
          <a:bodyPr wrap="none" rtlCol="0" anchor="ctr" anchorCtr="0">
            <a:noAutofit/>
          </a:bodyPr>
          <a:lstStyle/>
          <a:p>
            <a:pPr marL="12700">
              <a:lnSpc>
                <a:spcPts val="2400"/>
              </a:lnSpc>
            </a:pPr>
            <a:r>
              <a:rPr lang="en-US" altLang="ja-JP" sz="2000" b="1" dirty="0">
                <a:solidFill>
                  <a:srgbClr val="F5F6F6"/>
                </a:solidFill>
                <a:latin typeface="Century Gothic" panose="020B0502020202020204" pitchFamily="34" charset="0"/>
                <a:cs typeface="メイリオ"/>
              </a:rPr>
              <a:t>1</a:t>
            </a:r>
          </a:p>
        </p:txBody>
      </p:sp>
      <p:sp>
        <p:nvSpPr>
          <p:cNvPr id="30" name="テキスト ボックス 29">
            <a:extLst>
              <a:ext uri="{FF2B5EF4-FFF2-40B4-BE49-F238E27FC236}">
                <a16:creationId xmlns:a16="http://schemas.microsoft.com/office/drawing/2014/main" id="{0EC7F304-DB3F-2FE6-721B-A5F39772D2B2}"/>
              </a:ext>
            </a:extLst>
          </p:cNvPr>
          <p:cNvSpPr txBox="1"/>
          <p:nvPr/>
        </p:nvSpPr>
        <p:spPr>
          <a:xfrm>
            <a:off x="4352743" y="2300277"/>
            <a:ext cx="374256" cy="526325"/>
          </a:xfrm>
          <a:prstGeom prst="rect">
            <a:avLst/>
          </a:prstGeom>
          <a:noFill/>
        </p:spPr>
        <p:txBody>
          <a:bodyPr wrap="none" rtlCol="0" anchor="ctr" anchorCtr="0">
            <a:noAutofit/>
          </a:bodyPr>
          <a:lstStyle/>
          <a:p>
            <a:pPr marL="12700">
              <a:lnSpc>
                <a:spcPts val="2400"/>
              </a:lnSpc>
            </a:pPr>
            <a:r>
              <a:rPr lang="en-US" altLang="ja-JP" sz="2000" b="1" dirty="0">
                <a:solidFill>
                  <a:srgbClr val="F5F6F6"/>
                </a:solidFill>
                <a:latin typeface="Century Gothic" panose="020B0502020202020204" pitchFamily="34" charset="0"/>
                <a:cs typeface="メイリオ"/>
              </a:rPr>
              <a:t>2</a:t>
            </a:r>
          </a:p>
        </p:txBody>
      </p:sp>
      <p:sp>
        <p:nvSpPr>
          <p:cNvPr id="31" name="テキスト ボックス 30">
            <a:extLst>
              <a:ext uri="{FF2B5EF4-FFF2-40B4-BE49-F238E27FC236}">
                <a16:creationId xmlns:a16="http://schemas.microsoft.com/office/drawing/2014/main" id="{4C11724E-ACEA-664E-5AAA-3A795F19DAEE}"/>
              </a:ext>
            </a:extLst>
          </p:cNvPr>
          <p:cNvSpPr txBox="1"/>
          <p:nvPr/>
        </p:nvSpPr>
        <p:spPr>
          <a:xfrm>
            <a:off x="4509491" y="3096102"/>
            <a:ext cx="374256" cy="526325"/>
          </a:xfrm>
          <a:prstGeom prst="rect">
            <a:avLst/>
          </a:prstGeom>
          <a:noFill/>
        </p:spPr>
        <p:txBody>
          <a:bodyPr wrap="none" rtlCol="0" anchor="ctr" anchorCtr="0">
            <a:noAutofit/>
          </a:bodyPr>
          <a:lstStyle/>
          <a:p>
            <a:pPr marL="12700">
              <a:lnSpc>
                <a:spcPts val="2400"/>
              </a:lnSpc>
            </a:pPr>
            <a:r>
              <a:rPr lang="en-US" altLang="ja-JP" sz="2000" b="1" dirty="0">
                <a:solidFill>
                  <a:srgbClr val="F5F6F6"/>
                </a:solidFill>
                <a:latin typeface="Century Gothic" panose="020B0502020202020204" pitchFamily="34" charset="0"/>
                <a:cs typeface="メイリオ"/>
              </a:rPr>
              <a:t>3</a:t>
            </a:r>
          </a:p>
        </p:txBody>
      </p:sp>
      <p:sp>
        <p:nvSpPr>
          <p:cNvPr id="32" name="楕円 31">
            <a:extLst>
              <a:ext uri="{FF2B5EF4-FFF2-40B4-BE49-F238E27FC236}">
                <a16:creationId xmlns:a16="http://schemas.microsoft.com/office/drawing/2014/main" id="{44514C84-B49F-394B-CCCE-33E08F878156}"/>
              </a:ext>
            </a:extLst>
          </p:cNvPr>
          <p:cNvSpPr>
            <a:spLocks noChangeAspect="1"/>
          </p:cNvSpPr>
          <p:nvPr/>
        </p:nvSpPr>
        <p:spPr>
          <a:xfrm>
            <a:off x="4348041" y="4014832"/>
            <a:ext cx="374255" cy="374255"/>
          </a:xfrm>
          <a:prstGeom prst="ellipse">
            <a:avLst/>
          </a:prstGeom>
          <a:solidFill>
            <a:srgbClr val="4FA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a:extLst>
              <a:ext uri="{FF2B5EF4-FFF2-40B4-BE49-F238E27FC236}">
                <a16:creationId xmlns:a16="http://schemas.microsoft.com/office/drawing/2014/main" id="{24A63A35-A6EA-EA8E-C8B2-C8D309F58E30}"/>
              </a:ext>
            </a:extLst>
          </p:cNvPr>
          <p:cNvSpPr txBox="1"/>
          <p:nvPr/>
        </p:nvSpPr>
        <p:spPr>
          <a:xfrm>
            <a:off x="4357091" y="3931674"/>
            <a:ext cx="374256" cy="526325"/>
          </a:xfrm>
          <a:prstGeom prst="rect">
            <a:avLst/>
          </a:prstGeom>
          <a:noFill/>
        </p:spPr>
        <p:txBody>
          <a:bodyPr wrap="none" rtlCol="0" anchor="ctr" anchorCtr="0">
            <a:noAutofit/>
          </a:bodyPr>
          <a:lstStyle/>
          <a:p>
            <a:pPr marL="12700">
              <a:lnSpc>
                <a:spcPts val="2400"/>
              </a:lnSpc>
            </a:pPr>
            <a:r>
              <a:rPr lang="en-US" altLang="ja-JP" sz="2000" b="1" dirty="0">
                <a:solidFill>
                  <a:srgbClr val="F5F6F6"/>
                </a:solidFill>
                <a:latin typeface="Century Gothic" panose="020B0502020202020204" pitchFamily="34" charset="0"/>
                <a:cs typeface="メイリオ"/>
              </a:rPr>
              <a:t>4</a:t>
            </a:r>
          </a:p>
        </p:txBody>
      </p:sp>
      <p:sp>
        <p:nvSpPr>
          <p:cNvPr id="34" name="楕円 33">
            <a:extLst>
              <a:ext uri="{FF2B5EF4-FFF2-40B4-BE49-F238E27FC236}">
                <a16:creationId xmlns:a16="http://schemas.microsoft.com/office/drawing/2014/main" id="{BD8B1932-2882-7BD8-91F8-C6EA922733FE}"/>
              </a:ext>
            </a:extLst>
          </p:cNvPr>
          <p:cNvSpPr>
            <a:spLocks noChangeAspect="1"/>
          </p:cNvSpPr>
          <p:nvPr/>
        </p:nvSpPr>
        <p:spPr>
          <a:xfrm>
            <a:off x="3939762" y="4769379"/>
            <a:ext cx="374255" cy="374255"/>
          </a:xfrm>
          <a:prstGeom prst="ellipse">
            <a:avLst/>
          </a:prstGeom>
          <a:solidFill>
            <a:srgbClr val="4FA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a:extLst>
              <a:ext uri="{FF2B5EF4-FFF2-40B4-BE49-F238E27FC236}">
                <a16:creationId xmlns:a16="http://schemas.microsoft.com/office/drawing/2014/main" id="{C167BFB5-E622-64FD-4117-FECDF2F27F20}"/>
              </a:ext>
            </a:extLst>
          </p:cNvPr>
          <p:cNvSpPr txBox="1"/>
          <p:nvPr/>
        </p:nvSpPr>
        <p:spPr>
          <a:xfrm>
            <a:off x="3948812" y="4686221"/>
            <a:ext cx="374256" cy="526325"/>
          </a:xfrm>
          <a:prstGeom prst="rect">
            <a:avLst/>
          </a:prstGeom>
          <a:noFill/>
        </p:spPr>
        <p:txBody>
          <a:bodyPr wrap="none" rtlCol="0" anchor="ctr" anchorCtr="0">
            <a:noAutofit/>
          </a:bodyPr>
          <a:lstStyle/>
          <a:p>
            <a:pPr marL="12700">
              <a:lnSpc>
                <a:spcPts val="2400"/>
              </a:lnSpc>
            </a:pPr>
            <a:r>
              <a:rPr lang="en-US" altLang="ja-JP" sz="2000" b="1" dirty="0">
                <a:solidFill>
                  <a:srgbClr val="F5F6F6"/>
                </a:solidFill>
                <a:latin typeface="Century Gothic" panose="020B0502020202020204" pitchFamily="34" charset="0"/>
                <a:cs typeface="メイリオ"/>
              </a:rPr>
              <a:t>5</a:t>
            </a:r>
          </a:p>
        </p:txBody>
      </p:sp>
      <p:sp>
        <p:nvSpPr>
          <p:cNvPr id="24" name="正方形/長方形 23">
            <a:extLst>
              <a:ext uri="{FF2B5EF4-FFF2-40B4-BE49-F238E27FC236}">
                <a16:creationId xmlns:a16="http://schemas.microsoft.com/office/drawing/2014/main" id="{5CDAFD14-F56A-F524-B459-6027131EE13B}"/>
              </a:ext>
            </a:extLst>
          </p:cNvPr>
          <p:cNvSpPr/>
          <p:nvPr/>
        </p:nvSpPr>
        <p:spPr>
          <a:xfrm>
            <a:off x="1735965" y="3023020"/>
            <a:ext cx="2159566" cy="707886"/>
          </a:xfrm>
          <a:prstGeom prst="rect">
            <a:avLst/>
          </a:prstGeom>
        </p:spPr>
        <p:txBody>
          <a:bodyPr wrap="none">
            <a:spAutoFit/>
          </a:bodyPr>
          <a:lstStyle/>
          <a:p>
            <a:pPr>
              <a:lnSpc>
                <a:spcPts val="2400"/>
              </a:lnSpc>
            </a:pPr>
            <a:r>
              <a:rPr lang="ja-JP" altLang="en-US" sz="1600" b="1" spc="200" dirty="0">
                <a:solidFill>
                  <a:srgbClr val="3A3A3A"/>
                </a:solidFill>
                <a:latin typeface="Century Gothic" panose="020B0502020202020204" pitchFamily="34" charset="0"/>
                <a:ea typeface="メイリオ" panose="020B0604030504040204" pitchFamily="50" charset="-128"/>
              </a:rPr>
              <a:t>新プロジェクト</a:t>
            </a:r>
            <a:endParaRPr lang="en-US" altLang="ja-JP" sz="1600" b="1" spc="200" dirty="0">
              <a:solidFill>
                <a:srgbClr val="3A3A3A"/>
              </a:solidFill>
              <a:latin typeface="Century Gothic" panose="020B0502020202020204" pitchFamily="34" charset="0"/>
              <a:ea typeface="メイリオ" panose="020B0604030504040204" pitchFamily="50" charset="-128"/>
            </a:endParaRPr>
          </a:p>
          <a:p>
            <a:pPr>
              <a:lnSpc>
                <a:spcPts val="2400"/>
              </a:lnSpc>
            </a:pPr>
            <a:r>
              <a:rPr lang="ja-JP" altLang="en-US" sz="2000" b="1" spc="200" dirty="0">
                <a:solidFill>
                  <a:srgbClr val="3A3A3A"/>
                </a:solidFill>
                <a:latin typeface="Century Gothic" panose="020B0502020202020204" pitchFamily="34" charset="0"/>
                <a:ea typeface="メイリオ" panose="020B0604030504040204" pitchFamily="50" charset="-128"/>
              </a:rPr>
              <a:t>５</a:t>
            </a:r>
            <a:r>
              <a:rPr lang="ja-JP" altLang="en-US" sz="1600" b="1" spc="200" dirty="0">
                <a:solidFill>
                  <a:srgbClr val="3A3A3A"/>
                </a:solidFill>
                <a:latin typeface="Century Gothic" panose="020B0502020202020204" pitchFamily="34" charset="0"/>
                <a:ea typeface="メイリオ" panose="020B0604030504040204" pitchFamily="50" charset="-128"/>
              </a:rPr>
              <a:t>つのデータ戦略</a:t>
            </a:r>
          </a:p>
        </p:txBody>
      </p:sp>
    </p:spTree>
    <p:extLst>
      <p:ext uri="{BB962C8B-B14F-4D97-AF65-F5344CB8AC3E}">
        <p14:creationId xmlns:p14="http://schemas.microsoft.com/office/powerpoint/2010/main" val="181929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200" fill="hold"/>
                                        <p:tgtEl>
                                          <p:spTgt spid="25"/>
                                        </p:tgtEl>
                                        <p:attrNameLst>
                                          <p:attrName>ppt_w</p:attrName>
                                        </p:attrNameLst>
                                      </p:cBhvr>
                                      <p:tavLst>
                                        <p:tav tm="0">
                                          <p:val>
                                            <p:fltVal val="0"/>
                                          </p:val>
                                        </p:tav>
                                        <p:tav tm="100000">
                                          <p:val>
                                            <p:strVal val="#ppt_w"/>
                                          </p:val>
                                        </p:tav>
                                      </p:tavLst>
                                    </p:anim>
                                    <p:anim calcmode="lin" valueType="num">
                                      <p:cBhvr>
                                        <p:cTn id="8" dur="200" fill="hold"/>
                                        <p:tgtEl>
                                          <p:spTgt spid="25"/>
                                        </p:tgtEl>
                                        <p:attrNameLst>
                                          <p:attrName>ppt_h</p:attrName>
                                        </p:attrNameLst>
                                      </p:cBhvr>
                                      <p:tavLst>
                                        <p:tav tm="0">
                                          <p:val>
                                            <p:fltVal val="0"/>
                                          </p:val>
                                        </p:tav>
                                        <p:tav tm="100000">
                                          <p:val>
                                            <p:strVal val="#ppt_h"/>
                                          </p:val>
                                        </p:tav>
                                      </p:tavLst>
                                    </p:anim>
                                    <p:animEffect transition="in" filter="fade">
                                      <p:cBhvr>
                                        <p:cTn id="9" dur="200"/>
                                        <p:tgtEl>
                                          <p:spTgt spid="25"/>
                                        </p:tgtEl>
                                      </p:cBhvr>
                                    </p:animEffect>
                                  </p:childTnLst>
                                </p:cTn>
                              </p:par>
                              <p:par>
                                <p:cTn id="10" presetID="6" presetClass="emph" presetSubtype="0" decel="100000" fill="hold" grpId="1" nodeType="withEffect" nodePh="1">
                                  <p:stCondLst>
                                    <p:cond delay="0"/>
                                  </p:stCondLst>
                                  <p:endCondLst>
                                    <p:cond evt="begin" delay="0">
                                      <p:tn val="10"/>
                                    </p:cond>
                                  </p:endCondLst>
                                  <p:childTnLst>
                                    <p:animScale>
                                      <p:cBhvr>
                                        <p:cTn id="11" dur="1000" fill="hold"/>
                                        <p:tgtEl>
                                          <p:spTgt spid="25"/>
                                        </p:tgtEl>
                                      </p:cBhvr>
                                      <p:by x="120000" y="120000"/>
                                    </p:animScale>
                                  </p:childTnLst>
                                </p:cTn>
                              </p:par>
                              <p:par>
                                <p:cTn id="12" presetID="53" presetClass="entr" presetSubtype="16" fill="hold" grpId="0" nodeType="withEffect">
                                  <p:stCondLst>
                                    <p:cond delay="400"/>
                                  </p:stCondLst>
                                  <p:childTnLst>
                                    <p:set>
                                      <p:cBhvr>
                                        <p:cTn id="13" dur="1" fill="hold">
                                          <p:stCondLst>
                                            <p:cond delay="0"/>
                                          </p:stCondLst>
                                        </p:cTn>
                                        <p:tgtEl>
                                          <p:spTgt spid="26"/>
                                        </p:tgtEl>
                                        <p:attrNameLst>
                                          <p:attrName>style.visibility</p:attrName>
                                        </p:attrNameLst>
                                      </p:cBhvr>
                                      <p:to>
                                        <p:strVal val="visible"/>
                                      </p:to>
                                    </p:set>
                                    <p:anim calcmode="lin" valueType="num">
                                      <p:cBhvr>
                                        <p:cTn id="14" dur="200" fill="hold"/>
                                        <p:tgtEl>
                                          <p:spTgt spid="26"/>
                                        </p:tgtEl>
                                        <p:attrNameLst>
                                          <p:attrName>ppt_w</p:attrName>
                                        </p:attrNameLst>
                                      </p:cBhvr>
                                      <p:tavLst>
                                        <p:tav tm="0">
                                          <p:val>
                                            <p:fltVal val="0"/>
                                          </p:val>
                                        </p:tav>
                                        <p:tav tm="100000">
                                          <p:val>
                                            <p:strVal val="#ppt_w"/>
                                          </p:val>
                                        </p:tav>
                                      </p:tavLst>
                                    </p:anim>
                                    <p:anim calcmode="lin" valueType="num">
                                      <p:cBhvr>
                                        <p:cTn id="15" dur="200" fill="hold"/>
                                        <p:tgtEl>
                                          <p:spTgt spid="26"/>
                                        </p:tgtEl>
                                        <p:attrNameLst>
                                          <p:attrName>ppt_h</p:attrName>
                                        </p:attrNameLst>
                                      </p:cBhvr>
                                      <p:tavLst>
                                        <p:tav tm="0">
                                          <p:val>
                                            <p:fltVal val="0"/>
                                          </p:val>
                                        </p:tav>
                                        <p:tav tm="100000">
                                          <p:val>
                                            <p:strVal val="#ppt_h"/>
                                          </p:val>
                                        </p:tav>
                                      </p:tavLst>
                                    </p:anim>
                                    <p:animEffect transition="in" filter="fade">
                                      <p:cBhvr>
                                        <p:cTn id="16" dur="200"/>
                                        <p:tgtEl>
                                          <p:spTgt spid="26"/>
                                        </p:tgtEl>
                                      </p:cBhvr>
                                    </p:animEffect>
                                  </p:childTnLst>
                                </p:cTn>
                              </p:par>
                              <p:par>
                                <p:cTn id="17" presetID="6" presetClass="emph" presetSubtype="0" decel="100000" fill="hold" grpId="1" nodeType="withEffect">
                                  <p:stCondLst>
                                    <p:cond delay="400"/>
                                  </p:stCondLst>
                                  <p:childTnLst>
                                    <p:animScale>
                                      <p:cBhvr>
                                        <p:cTn id="18" dur="1000" fill="hold"/>
                                        <p:tgtEl>
                                          <p:spTgt spid="26"/>
                                        </p:tgtEl>
                                      </p:cBhvr>
                                      <p:by x="120000" y="120000"/>
                                    </p:animScale>
                                  </p:childTnLst>
                                </p:cTn>
                              </p:par>
                              <p:par>
                                <p:cTn id="19" presetID="10" presetClass="entr" presetSubtype="0" fill="hold" nodeType="withEffect">
                                  <p:stCondLst>
                                    <p:cond delay="400"/>
                                  </p:stCondLst>
                                  <p:childTnLst>
                                    <p:set>
                                      <p:cBhvr>
                                        <p:cTn id="20" dur="1" fill="hold">
                                          <p:stCondLst>
                                            <p:cond delay="0"/>
                                          </p:stCondLst>
                                        </p:cTn>
                                        <p:tgtEl>
                                          <p:spTgt spid="29">
                                            <p:txEl>
                                              <p:pRg st="0" end="0"/>
                                            </p:txEl>
                                          </p:spTgt>
                                        </p:tgtEl>
                                        <p:attrNameLst>
                                          <p:attrName>style.visibility</p:attrName>
                                        </p:attrNameLst>
                                      </p:cBhvr>
                                      <p:to>
                                        <p:strVal val="visible"/>
                                      </p:to>
                                    </p:set>
                                    <p:animEffect transition="in" filter="fade">
                                      <p:cBhvr>
                                        <p:cTn id="21" dur="400"/>
                                        <p:tgtEl>
                                          <p:spTgt spid="29">
                                            <p:txEl>
                                              <p:pRg st="0" end="0"/>
                                            </p:txEl>
                                          </p:spTgt>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53" presetClass="entr" presetSubtype="16" fill="hold" grpId="0" nodeType="withEffect">
                                  <p:stCondLst>
                                    <p:cond delay="8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200" fill="hold"/>
                                        <p:tgtEl>
                                          <p:spTgt spid="27"/>
                                        </p:tgtEl>
                                        <p:attrNameLst>
                                          <p:attrName>ppt_w</p:attrName>
                                        </p:attrNameLst>
                                      </p:cBhvr>
                                      <p:tavLst>
                                        <p:tav tm="0">
                                          <p:val>
                                            <p:fltVal val="0"/>
                                          </p:val>
                                        </p:tav>
                                        <p:tav tm="100000">
                                          <p:val>
                                            <p:strVal val="#ppt_w"/>
                                          </p:val>
                                        </p:tav>
                                      </p:tavLst>
                                    </p:anim>
                                    <p:anim calcmode="lin" valueType="num">
                                      <p:cBhvr>
                                        <p:cTn id="28" dur="200" fill="hold"/>
                                        <p:tgtEl>
                                          <p:spTgt spid="27"/>
                                        </p:tgtEl>
                                        <p:attrNameLst>
                                          <p:attrName>ppt_h</p:attrName>
                                        </p:attrNameLst>
                                      </p:cBhvr>
                                      <p:tavLst>
                                        <p:tav tm="0">
                                          <p:val>
                                            <p:fltVal val="0"/>
                                          </p:val>
                                        </p:tav>
                                        <p:tav tm="100000">
                                          <p:val>
                                            <p:strVal val="#ppt_h"/>
                                          </p:val>
                                        </p:tav>
                                      </p:tavLst>
                                    </p:anim>
                                    <p:animEffect transition="in" filter="fade">
                                      <p:cBhvr>
                                        <p:cTn id="29" dur="200"/>
                                        <p:tgtEl>
                                          <p:spTgt spid="27"/>
                                        </p:tgtEl>
                                      </p:cBhvr>
                                    </p:animEffect>
                                  </p:childTnLst>
                                </p:cTn>
                              </p:par>
                              <p:par>
                                <p:cTn id="30" presetID="6" presetClass="emph" presetSubtype="0" decel="100000" fill="hold" grpId="1" nodeType="withEffect">
                                  <p:stCondLst>
                                    <p:cond delay="800"/>
                                  </p:stCondLst>
                                  <p:childTnLst>
                                    <p:animScale>
                                      <p:cBhvr>
                                        <p:cTn id="31" dur="1000" fill="hold"/>
                                        <p:tgtEl>
                                          <p:spTgt spid="27"/>
                                        </p:tgtEl>
                                      </p:cBhvr>
                                      <p:by x="120000" y="120000"/>
                                    </p:animScale>
                                  </p:childTnLst>
                                </p:cTn>
                              </p:par>
                              <p:par>
                                <p:cTn id="32" presetID="10" presetClass="entr" presetSubtype="0" fill="hold" nodeType="withEffect">
                                  <p:stCondLst>
                                    <p:cond delay="800"/>
                                  </p:stCondLst>
                                  <p:childTnLst>
                                    <p:set>
                                      <p:cBhvr>
                                        <p:cTn id="33" dur="1" fill="hold">
                                          <p:stCondLst>
                                            <p:cond delay="0"/>
                                          </p:stCondLst>
                                        </p:cTn>
                                        <p:tgtEl>
                                          <p:spTgt spid="30">
                                            <p:txEl>
                                              <p:pRg st="0" end="0"/>
                                            </p:txEl>
                                          </p:spTgt>
                                        </p:tgtEl>
                                        <p:attrNameLst>
                                          <p:attrName>style.visibility</p:attrName>
                                        </p:attrNameLst>
                                      </p:cBhvr>
                                      <p:to>
                                        <p:strVal val="visible"/>
                                      </p:to>
                                    </p:set>
                                    <p:animEffect transition="in" filter="fade">
                                      <p:cBhvr>
                                        <p:cTn id="34" dur="400"/>
                                        <p:tgtEl>
                                          <p:spTgt spid="30">
                                            <p:txEl>
                                              <p:pRg st="0" end="0"/>
                                            </p:txEl>
                                          </p:spTgt>
                                        </p:tgtEl>
                                      </p:cBhvr>
                                    </p:animEffect>
                                  </p:childTnLst>
                                </p:cTn>
                              </p:par>
                              <p:par>
                                <p:cTn id="35" presetID="10" presetClass="entr" presetSubtype="0" fill="hold" grpId="0" nodeType="withEffect">
                                  <p:stCondLst>
                                    <p:cond delay="8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53" presetClass="entr" presetSubtype="16" fill="hold" grpId="0" nodeType="withEffect">
                                  <p:stCondLst>
                                    <p:cond delay="1200"/>
                                  </p:stCondLst>
                                  <p:childTnLst>
                                    <p:set>
                                      <p:cBhvr>
                                        <p:cTn id="39" dur="1" fill="hold">
                                          <p:stCondLst>
                                            <p:cond delay="0"/>
                                          </p:stCondLst>
                                        </p:cTn>
                                        <p:tgtEl>
                                          <p:spTgt spid="28"/>
                                        </p:tgtEl>
                                        <p:attrNameLst>
                                          <p:attrName>style.visibility</p:attrName>
                                        </p:attrNameLst>
                                      </p:cBhvr>
                                      <p:to>
                                        <p:strVal val="visible"/>
                                      </p:to>
                                    </p:set>
                                    <p:anim calcmode="lin" valueType="num">
                                      <p:cBhvr>
                                        <p:cTn id="40" dur="200" fill="hold"/>
                                        <p:tgtEl>
                                          <p:spTgt spid="28"/>
                                        </p:tgtEl>
                                        <p:attrNameLst>
                                          <p:attrName>ppt_w</p:attrName>
                                        </p:attrNameLst>
                                      </p:cBhvr>
                                      <p:tavLst>
                                        <p:tav tm="0">
                                          <p:val>
                                            <p:fltVal val="0"/>
                                          </p:val>
                                        </p:tav>
                                        <p:tav tm="100000">
                                          <p:val>
                                            <p:strVal val="#ppt_w"/>
                                          </p:val>
                                        </p:tav>
                                      </p:tavLst>
                                    </p:anim>
                                    <p:anim calcmode="lin" valueType="num">
                                      <p:cBhvr>
                                        <p:cTn id="41" dur="200" fill="hold"/>
                                        <p:tgtEl>
                                          <p:spTgt spid="28"/>
                                        </p:tgtEl>
                                        <p:attrNameLst>
                                          <p:attrName>ppt_h</p:attrName>
                                        </p:attrNameLst>
                                      </p:cBhvr>
                                      <p:tavLst>
                                        <p:tav tm="0">
                                          <p:val>
                                            <p:fltVal val="0"/>
                                          </p:val>
                                        </p:tav>
                                        <p:tav tm="100000">
                                          <p:val>
                                            <p:strVal val="#ppt_h"/>
                                          </p:val>
                                        </p:tav>
                                      </p:tavLst>
                                    </p:anim>
                                    <p:animEffect transition="in" filter="fade">
                                      <p:cBhvr>
                                        <p:cTn id="42" dur="200"/>
                                        <p:tgtEl>
                                          <p:spTgt spid="28"/>
                                        </p:tgtEl>
                                      </p:cBhvr>
                                    </p:animEffect>
                                  </p:childTnLst>
                                </p:cTn>
                              </p:par>
                              <p:par>
                                <p:cTn id="43" presetID="6" presetClass="emph" presetSubtype="0" decel="100000" fill="hold" grpId="1" nodeType="withEffect">
                                  <p:stCondLst>
                                    <p:cond delay="1200"/>
                                  </p:stCondLst>
                                  <p:childTnLst>
                                    <p:animScale>
                                      <p:cBhvr>
                                        <p:cTn id="44" dur="1000" fill="hold"/>
                                        <p:tgtEl>
                                          <p:spTgt spid="28"/>
                                        </p:tgtEl>
                                      </p:cBhvr>
                                      <p:by x="120000" y="120000"/>
                                    </p:animScale>
                                  </p:childTnLst>
                                </p:cTn>
                              </p:par>
                              <p:par>
                                <p:cTn id="45" presetID="10" presetClass="entr" presetSubtype="0" fill="hold" grpId="0" nodeType="withEffect">
                                  <p:stCondLst>
                                    <p:cond delay="120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120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fade">
                                      <p:cBhvr>
                                        <p:cTn id="50" dur="400"/>
                                        <p:tgtEl>
                                          <p:spTgt spid="31">
                                            <p:txEl>
                                              <p:pRg st="0" end="0"/>
                                            </p:txEl>
                                          </p:spTgt>
                                        </p:tgtEl>
                                      </p:cBhvr>
                                    </p:animEffect>
                                  </p:childTnLst>
                                </p:cTn>
                              </p:par>
                              <p:par>
                                <p:cTn id="51" presetID="53" presetClass="entr" presetSubtype="16" fill="hold" grpId="0" nodeType="withEffect">
                                  <p:stCondLst>
                                    <p:cond delay="1600"/>
                                  </p:stCondLst>
                                  <p:childTnLst>
                                    <p:set>
                                      <p:cBhvr>
                                        <p:cTn id="52" dur="1" fill="hold">
                                          <p:stCondLst>
                                            <p:cond delay="0"/>
                                          </p:stCondLst>
                                        </p:cTn>
                                        <p:tgtEl>
                                          <p:spTgt spid="32"/>
                                        </p:tgtEl>
                                        <p:attrNameLst>
                                          <p:attrName>style.visibility</p:attrName>
                                        </p:attrNameLst>
                                      </p:cBhvr>
                                      <p:to>
                                        <p:strVal val="visible"/>
                                      </p:to>
                                    </p:set>
                                    <p:anim calcmode="lin" valueType="num">
                                      <p:cBhvr>
                                        <p:cTn id="53" dur="200" fill="hold"/>
                                        <p:tgtEl>
                                          <p:spTgt spid="32"/>
                                        </p:tgtEl>
                                        <p:attrNameLst>
                                          <p:attrName>ppt_w</p:attrName>
                                        </p:attrNameLst>
                                      </p:cBhvr>
                                      <p:tavLst>
                                        <p:tav tm="0">
                                          <p:val>
                                            <p:fltVal val="0"/>
                                          </p:val>
                                        </p:tav>
                                        <p:tav tm="100000">
                                          <p:val>
                                            <p:strVal val="#ppt_w"/>
                                          </p:val>
                                        </p:tav>
                                      </p:tavLst>
                                    </p:anim>
                                    <p:anim calcmode="lin" valueType="num">
                                      <p:cBhvr>
                                        <p:cTn id="54" dur="200" fill="hold"/>
                                        <p:tgtEl>
                                          <p:spTgt spid="32"/>
                                        </p:tgtEl>
                                        <p:attrNameLst>
                                          <p:attrName>ppt_h</p:attrName>
                                        </p:attrNameLst>
                                      </p:cBhvr>
                                      <p:tavLst>
                                        <p:tav tm="0">
                                          <p:val>
                                            <p:fltVal val="0"/>
                                          </p:val>
                                        </p:tav>
                                        <p:tav tm="100000">
                                          <p:val>
                                            <p:strVal val="#ppt_h"/>
                                          </p:val>
                                        </p:tav>
                                      </p:tavLst>
                                    </p:anim>
                                    <p:animEffect transition="in" filter="fade">
                                      <p:cBhvr>
                                        <p:cTn id="55" dur="200"/>
                                        <p:tgtEl>
                                          <p:spTgt spid="32"/>
                                        </p:tgtEl>
                                      </p:cBhvr>
                                    </p:animEffect>
                                  </p:childTnLst>
                                </p:cTn>
                              </p:par>
                              <p:par>
                                <p:cTn id="56" presetID="6" presetClass="emph" presetSubtype="0" decel="100000" fill="hold" grpId="1" nodeType="withEffect">
                                  <p:stCondLst>
                                    <p:cond delay="1600"/>
                                  </p:stCondLst>
                                  <p:childTnLst>
                                    <p:animScale>
                                      <p:cBhvr>
                                        <p:cTn id="57" dur="1000" fill="hold"/>
                                        <p:tgtEl>
                                          <p:spTgt spid="32"/>
                                        </p:tgtEl>
                                      </p:cBhvr>
                                      <p:by x="120000" y="120000"/>
                                    </p:animScale>
                                  </p:childTnLst>
                                </p:cTn>
                              </p:par>
                              <p:par>
                                <p:cTn id="58" presetID="10" presetClass="entr" presetSubtype="0" fill="hold" nodeType="withEffect">
                                  <p:stCondLst>
                                    <p:cond delay="1600"/>
                                  </p:stCondLst>
                                  <p:childTnLst>
                                    <p:set>
                                      <p:cBhvr>
                                        <p:cTn id="59" dur="1" fill="hold">
                                          <p:stCondLst>
                                            <p:cond delay="0"/>
                                          </p:stCondLst>
                                        </p:cTn>
                                        <p:tgtEl>
                                          <p:spTgt spid="33">
                                            <p:txEl>
                                              <p:pRg st="0" end="0"/>
                                            </p:txEl>
                                          </p:spTgt>
                                        </p:tgtEl>
                                        <p:attrNameLst>
                                          <p:attrName>style.visibility</p:attrName>
                                        </p:attrNameLst>
                                      </p:cBhvr>
                                      <p:to>
                                        <p:strVal val="visible"/>
                                      </p:to>
                                    </p:set>
                                    <p:animEffect transition="in" filter="fade">
                                      <p:cBhvr>
                                        <p:cTn id="60" dur="400"/>
                                        <p:tgtEl>
                                          <p:spTgt spid="33">
                                            <p:txEl>
                                              <p:pRg st="0" end="0"/>
                                            </p:txEl>
                                          </p:spTgt>
                                        </p:tgtEl>
                                      </p:cBhvr>
                                    </p:animEffect>
                                  </p:childTnLst>
                                </p:cTn>
                              </p:par>
                              <p:par>
                                <p:cTn id="61" presetID="10" presetClass="entr" presetSubtype="0" fill="hold" grpId="0" nodeType="withEffect">
                                  <p:stCondLst>
                                    <p:cond delay="160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53" presetClass="entr" presetSubtype="16" fill="hold" grpId="0" nodeType="withEffect">
                                  <p:stCondLst>
                                    <p:cond delay="2000"/>
                                  </p:stCondLst>
                                  <p:childTnLst>
                                    <p:set>
                                      <p:cBhvr>
                                        <p:cTn id="65" dur="1" fill="hold">
                                          <p:stCondLst>
                                            <p:cond delay="0"/>
                                          </p:stCondLst>
                                        </p:cTn>
                                        <p:tgtEl>
                                          <p:spTgt spid="34"/>
                                        </p:tgtEl>
                                        <p:attrNameLst>
                                          <p:attrName>style.visibility</p:attrName>
                                        </p:attrNameLst>
                                      </p:cBhvr>
                                      <p:to>
                                        <p:strVal val="visible"/>
                                      </p:to>
                                    </p:set>
                                    <p:anim calcmode="lin" valueType="num">
                                      <p:cBhvr>
                                        <p:cTn id="66" dur="200" fill="hold"/>
                                        <p:tgtEl>
                                          <p:spTgt spid="34"/>
                                        </p:tgtEl>
                                        <p:attrNameLst>
                                          <p:attrName>ppt_w</p:attrName>
                                        </p:attrNameLst>
                                      </p:cBhvr>
                                      <p:tavLst>
                                        <p:tav tm="0">
                                          <p:val>
                                            <p:fltVal val="0"/>
                                          </p:val>
                                        </p:tav>
                                        <p:tav tm="100000">
                                          <p:val>
                                            <p:strVal val="#ppt_w"/>
                                          </p:val>
                                        </p:tav>
                                      </p:tavLst>
                                    </p:anim>
                                    <p:anim calcmode="lin" valueType="num">
                                      <p:cBhvr>
                                        <p:cTn id="67" dur="200" fill="hold"/>
                                        <p:tgtEl>
                                          <p:spTgt spid="34"/>
                                        </p:tgtEl>
                                        <p:attrNameLst>
                                          <p:attrName>ppt_h</p:attrName>
                                        </p:attrNameLst>
                                      </p:cBhvr>
                                      <p:tavLst>
                                        <p:tav tm="0">
                                          <p:val>
                                            <p:fltVal val="0"/>
                                          </p:val>
                                        </p:tav>
                                        <p:tav tm="100000">
                                          <p:val>
                                            <p:strVal val="#ppt_h"/>
                                          </p:val>
                                        </p:tav>
                                      </p:tavLst>
                                    </p:anim>
                                    <p:animEffect transition="in" filter="fade">
                                      <p:cBhvr>
                                        <p:cTn id="68" dur="200"/>
                                        <p:tgtEl>
                                          <p:spTgt spid="34"/>
                                        </p:tgtEl>
                                      </p:cBhvr>
                                    </p:animEffect>
                                  </p:childTnLst>
                                </p:cTn>
                              </p:par>
                              <p:par>
                                <p:cTn id="69" presetID="6" presetClass="emph" presetSubtype="0" decel="100000" fill="hold" grpId="1" nodeType="withEffect">
                                  <p:stCondLst>
                                    <p:cond delay="2000"/>
                                  </p:stCondLst>
                                  <p:childTnLst>
                                    <p:animScale>
                                      <p:cBhvr>
                                        <p:cTn id="70" dur="1000" fill="hold"/>
                                        <p:tgtEl>
                                          <p:spTgt spid="34"/>
                                        </p:tgtEl>
                                      </p:cBhvr>
                                      <p:by x="120000" y="120000"/>
                                    </p:animScale>
                                  </p:childTnLst>
                                </p:cTn>
                              </p:par>
                              <p:par>
                                <p:cTn id="71" presetID="10" presetClass="entr" presetSubtype="0" fill="hold" nodeType="withEffect">
                                  <p:stCondLst>
                                    <p:cond delay="2000"/>
                                  </p:stCondLst>
                                  <p:childTnLst>
                                    <p:set>
                                      <p:cBhvr>
                                        <p:cTn id="72" dur="1" fill="hold">
                                          <p:stCondLst>
                                            <p:cond delay="0"/>
                                          </p:stCondLst>
                                        </p:cTn>
                                        <p:tgtEl>
                                          <p:spTgt spid="35">
                                            <p:txEl>
                                              <p:pRg st="0" end="0"/>
                                            </p:txEl>
                                          </p:spTgt>
                                        </p:tgtEl>
                                        <p:attrNameLst>
                                          <p:attrName>style.visibility</p:attrName>
                                        </p:attrNameLst>
                                      </p:cBhvr>
                                      <p:to>
                                        <p:strVal val="visible"/>
                                      </p:to>
                                    </p:set>
                                    <p:animEffect transition="in" filter="fade">
                                      <p:cBhvr>
                                        <p:cTn id="73" dur="400"/>
                                        <p:tgtEl>
                                          <p:spTgt spid="35">
                                            <p:txEl>
                                              <p:pRg st="0" end="0"/>
                                            </p:txEl>
                                          </p:spTgt>
                                        </p:tgtEl>
                                      </p:cBhvr>
                                    </p:animEffect>
                                  </p:childTnLst>
                                </p:cTn>
                              </p:par>
                              <p:par>
                                <p:cTn id="74" presetID="10" presetClass="entr" presetSubtype="0" fill="hold" grpId="0" nodeType="withEffect">
                                  <p:stCondLst>
                                    <p:cond delay="20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5" grpId="0" animBg="1"/>
      <p:bldP spid="25" grpId="1" animBg="1"/>
      <p:bldP spid="26" grpId="0" animBg="1"/>
      <p:bldP spid="26" grpId="1" animBg="1"/>
      <p:bldP spid="27" grpId="0" animBg="1"/>
      <p:bldP spid="27" grpId="1" animBg="1"/>
      <p:bldP spid="28" grpId="0" animBg="1"/>
      <p:bldP spid="28" grpId="1" animBg="1"/>
      <p:bldP spid="32" grpId="0" animBg="1"/>
      <p:bldP spid="32" grpId="1" animBg="1"/>
      <p:bldP spid="34" grpId="0" animBg="1"/>
      <p:bldP spid="3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81D56EDE-F0FF-D605-37B1-15B3231C1674}"/>
              </a:ext>
            </a:extLst>
          </p:cNvPr>
          <p:cNvSpPr>
            <a:spLocks noChangeAspect="1"/>
          </p:cNvSpPr>
          <p:nvPr/>
        </p:nvSpPr>
        <p:spPr>
          <a:xfrm>
            <a:off x="4194670" y="1522392"/>
            <a:ext cx="3549156" cy="3549156"/>
          </a:xfrm>
          <a:prstGeom prst="ellipse">
            <a:avLst/>
          </a:prstGeom>
          <a:noFill/>
          <a:ln w="41275" cap="rnd">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
        <p:nvSpPr>
          <p:cNvPr id="5" name="楕円 4">
            <a:extLst>
              <a:ext uri="{FF2B5EF4-FFF2-40B4-BE49-F238E27FC236}">
                <a16:creationId xmlns:a16="http://schemas.microsoft.com/office/drawing/2014/main" id="{742ED581-9A1B-48EC-D80B-B08FB83FA382}"/>
              </a:ext>
            </a:extLst>
          </p:cNvPr>
          <p:cNvSpPr>
            <a:spLocks noChangeAspect="1"/>
          </p:cNvSpPr>
          <p:nvPr/>
        </p:nvSpPr>
        <p:spPr>
          <a:xfrm>
            <a:off x="5512213" y="1137585"/>
            <a:ext cx="956391" cy="9563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
        <p:nvSpPr>
          <p:cNvPr id="6" name="楕円 5">
            <a:extLst>
              <a:ext uri="{FF2B5EF4-FFF2-40B4-BE49-F238E27FC236}">
                <a16:creationId xmlns:a16="http://schemas.microsoft.com/office/drawing/2014/main" id="{5A97BAA4-75B5-6087-CB48-09E6B8997B3A}"/>
              </a:ext>
            </a:extLst>
          </p:cNvPr>
          <p:cNvSpPr>
            <a:spLocks noChangeAspect="1"/>
          </p:cNvSpPr>
          <p:nvPr/>
        </p:nvSpPr>
        <p:spPr>
          <a:xfrm>
            <a:off x="3976954" y="3864094"/>
            <a:ext cx="956391" cy="9563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
        <p:nvSpPr>
          <p:cNvPr id="7" name="楕円 6">
            <a:extLst>
              <a:ext uri="{FF2B5EF4-FFF2-40B4-BE49-F238E27FC236}">
                <a16:creationId xmlns:a16="http://schemas.microsoft.com/office/drawing/2014/main" id="{F84989EE-2441-D09A-AC8F-8763AEACAE45}"/>
              </a:ext>
            </a:extLst>
          </p:cNvPr>
          <p:cNvSpPr>
            <a:spLocks noChangeAspect="1"/>
          </p:cNvSpPr>
          <p:nvPr/>
        </p:nvSpPr>
        <p:spPr>
          <a:xfrm>
            <a:off x="6984935" y="3870818"/>
            <a:ext cx="956391" cy="9563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5F6F6"/>
              </a:solidFill>
            </a:endParaRPr>
          </a:p>
        </p:txBody>
      </p:sp>
      <p:sp>
        <p:nvSpPr>
          <p:cNvPr id="8" name="テキスト ボックス 7">
            <a:extLst>
              <a:ext uri="{FF2B5EF4-FFF2-40B4-BE49-F238E27FC236}">
                <a16:creationId xmlns:a16="http://schemas.microsoft.com/office/drawing/2014/main" id="{18288FFB-725E-D543-9B39-907149539544}"/>
              </a:ext>
            </a:extLst>
          </p:cNvPr>
          <p:cNvSpPr txBox="1"/>
          <p:nvPr/>
        </p:nvSpPr>
        <p:spPr>
          <a:xfrm>
            <a:off x="4040764" y="4185001"/>
            <a:ext cx="1010843" cy="369332"/>
          </a:xfrm>
          <a:prstGeom prst="rect">
            <a:avLst/>
          </a:prstGeom>
          <a:noFill/>
        </p:spPr>
        <p:txBody>
          <a:bodyPr wrap="square">
            <a:spAutoFit/>
          </a:bodyPr>
          <a:lstStyle/>
          <a:p>
            <a:r>
              <a:rPr lang="ja-JP" altLang="en-US" b="1" spc="100" dirty="0">
                <a:solidFill>
                  <a:schemeClr val="bg1"/>
                </a:solidFill>
                <a:latin typeface="Century Gothic" panose="020B0502020202020204" pitchFamily="34" charset="0"/>
                <a:ea typeface="メイリオ" panose="020B0604030504040204" pitchFamily="50" charset="-128"/>
              </a:rPr>
              <a:t>要素</a:t>
            </a:r>
            <a:r>
              <a:rPr lang="en-US" altLang="ja-JP" b="1" spc="100" dirty="0">
                <a:solidFill>
                  <a:schemeClr val="bg1"/>
                </a:solidFill>
                <a:latin typeface="Century Gothic" panose="020B0502020202020204" pitchFamily="34" charset="0"/>
                <a:ea typeface="メイリオ" panose="020B0604030504040204" pitchFamily="50" charset="-128"/>
              </a:rPr>
              <a:t>C</a:t>
            </a:r>
            <a:endParaRPr lang="ja-JP" altLang="en-US" dirty="0">
              <a:solidFill>
                <a:schemeClr val="bg1"/>
              </a:solidFill>
            </a:endParaRPr>
          </a:p>
        </p:txBody>
      </p:sp>
      <p:sp>
        <p:nvSpPr>
          <p:cNvPr id="9" name="テキスト ボックス 8">
            <a:extLst>
              <a:ext uri="{FF2B5EF4-FFF2-40B4-BE49-F238E27FC236}">
                <a16:creationId xmlns:a16="http://schemas.microsoft.com/office/drawing/2014/main" id="{31292DDB-96AA-E710-4C25-553ED91B86C5}"/>
              </a:ext>
            </a:extLst>
          </p:cNvPr>
          <p:cNvSpPr txBox="1"/>
          <p:nvPr/>
        </p:nvSpPr>
        <p:spPr>
          <a:xfrm>
            <a:off x="7060592" y="4191725"/>
            <a:ext cx="1010843" cy="369332"/>
          </a:xfrm>
          <a:prstGeom prst="rect">
            <a:avLst/>
          </a:prstGeom>
          <a:noFill/>
        </p:spPr>
        <p:txBody>
          <a:bodyPr wrap="square">
            <a:spAutoFit/>
          </a:bodyPr>
          <a:lstStyle/>
          <a:p>
            <a:r>
              <a:rPr lang="ja-JP" altLang="en-US" b="1" spc="100" dirty="0">
                <a:solidFill>
                  <a:schemeClr val="bg1"/>
                </a:solidFill>
                <a:latin typeface="Century Gothic" panose="020B0502020202020204" pitchFamily="34" charset="0"/>
                <a:ea typeface="メイリオ" panose="020B0604030504040204" pitchFamily="50" charset="-128"/>
              </a:rPr>
              <a:t>要素</a:t>
            </a:r>
            <a:r>
              <a:rPr lang="en-US" altLang="ja-JP" b="1" spc="100" dirty="0">
                <a:solidFill>
                  <a:schemeClr val="bg1"/>
                </a:solidFill>
                <a:latin typeface="Century Gothic" panose="020B0502020202020204" pitchFamily="34" charset="0"/>
                <a:ea typeface="メイリオ" panose="020B0604030504040204" pitchFamily="50" charset="-128"/>
              </a:rPr>
              <a:t>B</a:t>
            </a:r>
            <a:endParaRPr lang="ja-JP" altLang="en-US" dirty="0">
              <a:solidFill>
                <a:schemeClr val="bg1"/>
              </a:solidFill>
            </a:endParaRPr>
          </a:p>
        </p:txBody>
      </p:sp>
      <p:sp>
        <p:nvSpPr>
          <p:cNvPr id="10" name="テキスト ボックス 9">
            <a:extLst>
              <a:ext uri="{FF2B5EF4-FFF2-40B4-BE49-F238E27FC236}">
                <a16:creationId xmlns:a16="http://schemas.microsoft.com/office/drawing/2014/main" id="{BCCC5B3A-F401-5670-B425-07F4DE0F061D}"/>
              </a:ext>
            </a:extLst>
          </p:cNvPr>
          <p:cNvSpPr txBox="1"/>
          <p:nvPr/>
        </p:nvSpPr>
        <p:spPr>
          <a:xfrm>
            <a:off x="5577760" y="1434516"/>
            <a:ext cx="1010843" cy="369332"/>
          </a:xfrm>
          <a:prstGeom prst="rect">
            <a:avLst/>
          </a:prstGeom>
          <a:noFill/>
        </p:spPr>
        <p:txBody>
          <a:bodyPr wrap="square">
            <a:spAutoFit/>
          </a:bodyPr>
          <a:lstStyle/>
          <a:p>
            <a:r>
              <a:rPr lang="ja-JP" altLang="en-US" b="1" spc="100" dirty="0">
                <a:solidFill>
                  <a:schemeClr val="bg1"/>
                </a:solidFill>
                <a:latin typeface="Century Gothic" panose="020B0502020202020204" pitchFamily="34" charset="0"/>
                <a:ea typeface="メイリオ" panose="020B0604030504040204" pitchFamily="50" charset="-128"/>
              </a:rPr>
              <a:t>要素</a:t>
            </a:r>
            <a:r>
              <a:rPr lang="en-US" altLang="ja-JP" b="1" spc="100" dirty="0">
                <a:solidFill>
                  <a:schemeClr val="bg1"/>
                </a:solidFill>
                <a:latin typeface="Century Gothic" panose="020B0502020202020204" pitchFamily="34" charset="0"/>
                <a:ea typeface="メイリオ" panose="020B0604030504040204" pitchFamily="50" charset="-128"/>
              </a:rPr>
              <a:t>A</a:t>
            </a:r>
            <a:endParaRPr lang="ja-JP" altLang="en-US" dirty="0">
              <a:solidFill>
                <a:schemeClr val="bg1"/>
              </a:solidFill>
            </a:endParaRPr>
          </a:p>
        </p:txBody>
      </p:sp>
    </p:spTree>
    <p:extLst>
      <p:ext uri="{BB962C8B-B14F-4D97-AF65-F5344CB8AC3E}">
        <p14:creationId xmlns:p14="http://schemas.microsoft.com/office/powerpoint/2010/main" val="7522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8" presetClass="emph" presetSubtype="0" repeatCount="indefinite" fill="hold" grpId="1" nodeType="withEffect">
                                  <p:stCondLst>
                                    <p:cond delay="0"/>
                                  </p:stCondLst>
                                  <p:childTnLst>
                                    <p:animRot by="5400000">
                                      <p:cBhvr>
                                        <p:cTn id="9" dur="10000" fill="hold"/>
                                        <p:tgtEl>
                                          <p:spTgt spid="4"/>
                                        </p:tgtEl>
                                        <p:attrNameLst>
                                          <p:attrName>r</p:attrName>
                                        </p:attrNameLst>
                                      </p:cBhvr>
                                    </p:animRo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00" fill="hold"/>
                                        <p:tgtEl>
                                          <p:spTgt spid="5"/>
                                        </p:tgtEl>
                                        <p:attrNameLst>
                                          <p:attrName>ppt_w</p:attrName>
                                        </p:attrNameLst>
                                      </p:cBhvr>
                                      <p:tavLst>
                                        <p:tav tm="0">
                                          <p:val>
                                            <p:fltVal val="0"/>
                                          </p:val>
                                        </p:tav>
                                        <p:tav tm="100000">
                                          <p:val>
                                            <p:strVal val="#ppt_w"/>
                                          </p:val>
                                        </p:tav>
                                      </p:tavLst>
                                    </p:anim>
                                    <p:anim calcmode="lin" valueType="num">
                                      <p:cBhvr>
                                        <p:cTn id="13" dur="200" fill="hold"/>
                                        <p:tgtEl>
                                          <p:spTgt spid="5"/>
                                        </p:tgtEl>
                                        <p:attrNameLst>
                                          <p:attrName>ppt_h</p:attrName>
                                        </p:attrNameLst>
                                      </p:cBhvr>
                                      <p:tavLst>
                                        <p:tav tm="0">
                                          <p:val>
                                            <p:fltVal val="0"/>
                                          </p:val>
                                        </p:tav>
                                        <p:tav tm="100000">
                                          <p:val>
                                            <p:strVal val="#ppt_h"/>
                                          </p:val>
                                        </p:tav>
                                      </p:tavLst>
                                    </p:anim>
                                    <p:animEffect transition="in" filter="fade">
                                      <p:cBhvr>
                                        <p:cTn id="14" dur="200"/>
                                        <p:tgtEl>
                                          <p:spTgt spid="5"/>
                                        </p:tgtEl>
                                      </p:cBhvr>
                                    </p:animEffect>
                                  </p:childTnLst>
                                </p:cTn>
                              </p:par>
                              <p:par>
                                <p:cTn id="15" presetID="6" presetClass="emph" presetSubtype="0" decel="100000" fill="hold" grpId="1" nodeType="withEffect">
                                  <p:stCondLst>
                                    <p:cond delay="0"/>
                                  </p:stCondLst>
                                  <p:childTnLst>
                                    <p:animScale>
                                      <p:cBhvr>
                                        <p:cTn id="16" dur="1000" fill="hold"/>
                                        <p:tgtEl>
                                          <p:spTgt spid="5"/>
                                        </p:tgtEl>
                                      </p:cBhvr>
                                      <p:by x="120000" y="120000"/>
                                    </p:animScale>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53" presetClass="entr" presetSubtype="16" fill="hold" grpId="0" nodeType="withEffect">
                                  <p:stCondLst>
                                    <p:cond delay="350"/>
                                  </p:stCondLst>
                                  <p:childTnLst>
                                    <p:set>
                                      <p:cBhvr>
                                        <p:cTn id="21" dur="1" fill="hold">
                                          <p:stCondLst>
                                            <p:cond delay="0"/>
                                          </p:stCondLst>
                                        </p:cTn>
                                        <p:tgtEl>
                                          <p:spTgt spid="7"/>
                                        </p:tgtEl>
                                        <p:attrNameLst>
                                          <p:attrName>style.visibility</p:attrName>
                                        </p:attrNameLst>
                                      </p:cBhvr>
                                      <p:to>
                                        <p:strVal val="visible"/>
                                      </p:to>
                                    </p:set>
                                    <p:anim calcmode="lin" valueType="num">
                                      <p:cBhvr>
                                        <p:cTn id="22" dur="200" fill="hold"/>
                                        <p:tgtEl>
                                          <p:spTgt spid="7"/>
                                        </p:tgtEl>
                                        <p:attrNameLst>
                                          <p:attrName>ppt_w</p:attrName>
                                        </p:attrNameLst>
                                      </p:cBhvr>
                                      <p:tavLst>
                                        <p:tav tm="0">
                                          <p:val>
                                            <p:fltVal val="0"/>
                                          </p:val>
                                        </p:tav>
                                        <p:tav tm="100000">
                                          <p:val>
                                            <p:strVal val="#ppt_w"/>
                                          </p:val>
                                        </p:tav>
                                      </p:tavLst>
                                    </p:anim>
                                    <p:anim calcmode="lin" valueType="num">
                                      <p:cBhvr>
                                        <p:cTn id="23" dur="200" fill="hold"/>
                                        <p:tgtEl>
                                          <p:spTgt spid="7"/>
                                        </p:tgtEl>
                                        <p:attrNameLst>
                                          <p:attrName>ppt_h</p:attrName>
                                        </p:attrNameLst>
                                      </p:cBhvr>
                                      <p:tavLst>
                                        <p:tav tm="0">
                                          <p:val>
                                            <p:fltVal val="0"/>
                                          </p:val>
                                        </p:tav>
                                        <p:tav tm="100000">
                                          <p:val>
                                            <p:strVal val="#ppt_h"/>
                                          </p:val>
                                        </p:tav>
                                      </p:tavLst>
                                    </p:anim>
                                    <p:animEffect transition="in" filter="fade">
                                      <p:cBhvr>
                                        <p:cTn id="24" dur="200"/>
                                        <p:tgtEl>
                                          <p:spTgt spid="7"/>
                                        </p:tgtEl>
                                      </p:cBhvr>
                                    </p:animEffect>
                                  </p:childTnLst>
                                </p:cTn>
                              </p:par>
                              <p:par>
                                <p:cTn id="25" presetID="6" presetClass="emph" presetSubtype="0" decel="100000" fill="hold" grpId="1" nodeType="withEffect">
                                  <p:stCondLst>
                                    <p:cond delay="350"/>
                                  </p:stCondLst>
                                  <p:childTnLst>
                                    <p:animScale>
                                      <p:cBhvr>
                                        <p:cTn id="26" dur="1000" fill="hold"/>
                                        <p:tgtEl>
                                          <p:spTgt spid="7"/>
                                        </p:tgtEl>
                                      </p:cBhvr>
                                      <p:by x="120000" y="120000"/>
                                    </p:animScale>
                                  </p:childTnLst>
                                </p:cTn>
                              </p:par>
                              <p:par>
                                <p:cTn id="27" presetID="10" presetClass="entr" presetSubtype="0" fill="hold" grpId="0" nodeType="withEffect">
                                  <p:stCondLst>
                                    <p:cond delay="35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53" presetClass="entr" presetSubtype="16" fill="hold" grpId="0" nodeType="withEffect">
                                  <p:stCondLst>
                                    <p:cond delay="700"/>
                                  </p:stCondLst>
                                  <p:childTnLst>
                                    <p:set>
                                      <p:cBhvr>
                                        <p:cTn id="31" dur="1" fill="hold">
                                          <p:stCondLst>
                                            <p:cond delay="0"/>
                                          </p:stCondLst>
                                        </p:cTn>
                                        <p:tgtEl>
                                          <p:spTgt spid="6"/>
                                        </p:tgtEl>
                                        <p:attrNameLst>
                                          <p:attrName>style.visibility</p:attrName>
                                        </p:attrNameLst>
                                      </p:cBhvr>
                                      <p:to>
                                        <p:strVal val="visible"/>
                                      </p:to>
                                    </p:set>
                                    <p:anim calcmode="lin" valueType="num">
                                      <p:cBhvr>
                                        <p:cTn id="32" dur="200" fill="hold"/>
                                        <p:tgtEl>
                                          <p:spTgt spid="6"/>
                                        </p:tgtEl>
                                        <p:attrNameLst>
                                          <p:attrName>ppt_w</p:attrName>
                                        </p:attrNameLst>
                                      </p:cBhvr>
                                      <p:tavLst>
                                        <p:tav tm="0">
                                          <p:val>
                                            <p:fltVal val="0"/>
                                          </p:val>
                                        </p:tav>
                                        <p:tav tm="100000">
                                          <p:val>
                                            <p:strVal val="#ppt_w"/>
                                          </p:val>
                                        </p:tav>
                                      </p:tavLst>
                                    </p:anim>
                                    <p:anim calcmode="lin" valueType="num">
                                      <p:cBhvr>
                                        <p:cTn id="33" dur="200" fill="hold"/>
                                        <p:tgtEl>
                                          <p:spTgt spid="6"/>
                                        </p:tgtEl>
                                        <p:attrNameLst>
                                          <p:attrName>ppt_h</p:attrName>
                                        </p:attrNameLst>
                                      </p:cBhvr>
                                      <p:tavLst>
                                        <p:tav tm="0">
                                          <p:val>
                                            <p:fltVal val="0"/>
                                          </p:val>
                                        </p:tav>
                                        <p:tav tm="100000">
                                          <p:val>
                                            <p:strVal val="#ppt_h"/>
                                          </p:val>
                                        </p:tav>
                                      </p:tavLst>
                                    </p:anim>
                                    <p:animEffect transition="in" filter="fade">
                                      <p:cBhvr>
                                        <p:cTn id="34" dur="200"/>
                                        <p:tgtEl>
                                          <p:spTgt spid="6"/>
                                        </p:tgtEl>
                                      </p:cBhvr>
                                    </p:animEffect>
                                  </p:childTnLst>
                                </p:cTn>
                              </p:par>
                              <p:par>
                                <p:cTn id="35" presetID="6" presetClass="emph" presetSubtype="0" decel="100000" fill="hold" grpId="1" nodeType="withEffect">
                                  <p:stCondLst>
                                    <p:cond delay="700"/>
                                  </p:stCondLst>
                                  <p:childTnLst>
                                    <p:animScale>
                                      <p:cBhvr>
                                        <p:cTn id="36" dur="1000" fill="hold"/>
                                        <p:tgtEl>
                                          <p:spTgt spid="6"/>
                                        </p:tgtEl>
                                      </p:cBhvr>
                                      <p:by x="120000" y="120000"/>
                                    </p:animScale>
                                  </p:childTnLst>
                                </p:cTn>
                              </p:par>
                              <p:par>
                                <p:cTn id="37" presetID="10" presetClass="entr" presetSubtype="0" fill="hold" grpId="0" nodeType="withEffect">
                                  <p:stCondLst>
                                    <p:cond delay="7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grpSp>
        <p:nvGrpSpPr>
          <p:cNvPr id="15" name="グループ化 14">
            <a:extLst>
              <a:ext uri="{FF2B5EF4-FFF2-40B4-BE49-F238E27FC236}">
                <a16:creationId xmlns:a16="http://schemas.microsoft.com/office/drawing/2014/main" id="{A18E8EBB-03BA-E3AD-E2CC-27EEA8B048F8}"/>
              </a:ext>
            </a:extLst>
          </p:cNvPr>
          <p:cNvGrpSpPr/>
          <p:nvPr/>
        </p:nvGrpSpPr>
        <p:grpSpPr>
          <a:xfrm rot="5400000">
            <a:off x="8369490" y="1156927"/>
            <a:ext cx="932060" cy="4354322"/>
            <a:chOff x="1831985" y="2090594"/>
            <a:chExt cx="932060" cy="4354322"/>
          </a:xfrm>
        </p:grpSpPr>
        <p:sp>
          <p:nvSpPr>
            <p:cNvPr id="16" name="四角形: 角を丸くする 15">
              <a:extLst>
                <a:ext uri="{FF2B5EF4-FFF2-40B4-BE49-F238E27FC236}">
                  <a16:creationId xmlns:a16="http://schemas.microsoft.com/office/drawing/2014/main" id="{A7212DB4-A6CD-82A2-6F58-B8CA9DDA6E42}"/>
                </a:ext>
              </a:extLst>
            </p:cNvPr>
            <p:cNvSpPr/>
            <p:nvPr/>
          </p:nvSpPr>
          <p:spPr>
            <a:xfrm>
              <a:off x="1831985" y="2090594"/>
              <a:ext cx="932060" cy="4354322"/>
            </a:xfrm>
            <a:prstGeom prst="roundRect">
              <a:avLst/>
            </a:prstGeom>
            <a:solidFill>
              <a:schemeClr val="accent5"/>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四角形: 角を丸くする 16">
              <a:extLst>
                <a:ext uri="{FF2B5EF4-FFF2-40B4-BE49-F238E27FC236}">
                  <a16:creationId xmlns:a16="http://schemas.microsoft.com/office/drawing/2014/main" id="{9D348E5C-4120-B62C-55CD-10E7F0F47584}"/>
                </a:ext>
              </a:extLst>
            </p:cNvPr>
            <p:cNvSpPr/>
            <p:nvPr/>
          </p:nvSpPr>
          <p:spPr>
            <a:xfrm>
              <a:off x="1875823" y="2300895"/>
              <a:ext cx="852667" cy="3933722"/>
            </a:xfrm>
            <a:prstGeom prst="roundRect">
              <a:avLst/>
            </a:prstGeom>
            <a:solidFill>
              <a:schemeClr val="bg2">
                <a:lumMod val="95000"/>
              </a:schemeClr>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a:extLst>
                <a:ext uri="{FF2B5EF4-FFF2-40B4-BE49-F238E27FC236}">
                  <a16:creationId xmlns:a16="http://schemas.microsoft.com/office/drawing/2014/main" id="{2FDE925F-0DAD-16C1-00AF-1791BE53DC66}"/>
                </a:ext>
              </a:extLst>
            </p:cNvPr>
            <p:cNvSpPr/>
            <p:nvPr/>
          </p:nvSpPr>
          <p:spPr>
            <a:xfrm rot="16200000">
              <a:off x="1166614" y="4108376"/>
              <a:ext cx="2300630" cy="307777"/>
            </a:xfrm>
            <a:prstGeom prst="rect">
              <a:avLst/>
            </a:prstGeom>
          </p:spPr>
          <p:txBody>
            <a:bodyPr wrap="none">
              <a:spAutoFit/>
            </a:bodyPr>
            <a:lstStyle/>
            <a:p>
              <a:pPr algn="ctr">
                <a:spcBef>
                  <a:spcPct val="0"/>
                </a:spcBef>
              </a:pPr>
              <a:r>
                <a:rPr lang="en-US" altLang="ja-JP" sz="1400" b="1" spc="200" dirty="0">
                  <a:solidFill>
                    <a:srgbClr val="3A3A3A"/>
                  </a:solidFill>
                  <a:latin typeface="メイリオ" panose="020B0604030504040204" pitchFamily="50" charset="-128"/>
                  <a:ea typeface="メイリオ" panose="020B0604030504040204" pitchFamily="50" charset="-128"/>
                  <a:cs typeface="+mj-cs"/>
                </a:rPr>
                <a:t>2025</a:t>
              </a:r>
              <a:r>
                <a:rPr lang="ja-JP" altLang="en-US" sz="1400" b="1" spc="200" dirty="0">
                  <a:solidFill>
                    <a:srgbClr val="3A3A3A"/>
                  </a:solidFill>
                  <a:latin typeface="メイリオ" panose="020B0604030504040204" pitchFamily="50" charset="-128"/>
                  <a:ea typeface="メイリオ" panose="020B0604030504040204" pitchFamily="50" charset="-128"/>
                  <a:cs typeface="+mj-cs"/>
                </a:rPr>
                <a:t>年までに</a:t>
              </a:r>
              <a:r>
                <a:rPr lang="en-US" altLang="ja-JP" sz="1400" b="1" spc="200" dirty="0">
                  <a:solidFill>
                    <a:srgbClr val="3A3A3A"/>
                  </a:solidFill>
                  <a:latin typeface="メイリオ" panose="020B0604030504040204" pitchFamily="50" charset="-128"/>
                  <a:ea typeface="メイリオ" panose="020B0604030504040204" pitchFamily="50" charset="-128"/>
                  <a:cs typeface="+mj-cs"/>
                </a:rPr>
                <a:t>10</a:t>
              </a:r>
              <a:r>
                <a:rPr lang="ja-JP" altLang="en-US" sz="1400" b="1" spc="200" dirty="0">
                  <a:solidFill>
                    <a:srgbClr val="3A3A3A"/>
                  </a:solidFill>
                  <a:latin typeface="メイリオ" panose="020B0604030504040204" pitchFamily="50" charset="-128"/>
                  <a:ea typeface="メイリオ" panose="020B0604030504040204" pitchFamily="50" charset="-128"/>
                  <a:cs typeface="+mj-cs"/>
                </a:rPr>
                <a:t>拠点</a:t>
              </a:r>
              <a:endParaRPr lang="en-US" altLang="ja-JP" sz="1400" b="1" spc="200" dirty="0">
                <a:solidFill>
                  <a:srgbClr val="3A3A3A"/>
                </a:solidFill>
                <a:latin typeface="メイリオ" panose="020B0604030504040204" pitchFamily="50" charset="-128"/>
                <a:ea typeface="メイリオ" panose="020B0604030504040204" pitchFamily="50" charset="-128"/>
                <a:cs typeface="+mj-cs"/>
              </a:endParaRPr>
            </a:p>
          </p:txBody>
        </p:sp>
      </p:grpSp>
      <p:sp>
        <p:nvSpPr>
          <p:cNvPr id="20" name="正方形/長方形 19">
            <a:extLst>
              <a:ext uri="{FF2B5EF4-FFF2-40B4-BE49-F238E27FC236}">
                <a16:creationId xmlns:a16="http://schemas.microsoft.com/office/drawing/2014/main" id="{621F511E-88ED-BA0D-D5DA-5222A796D310}"/>
              </a:ext>
            </a:extLst>
          </p:cNvPr>
          <p:cNvSpPr/>
          <p:nvPr/>
        </p:nvSpPr>
        <p:spPr>
          <a:xfrm>
            <a:off x="-1475969" y="2200706"/>
            <a:ext cx="8099031" cy="200507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C9CC93CC-A72F-D57E-C744-4C65BF436AF9}"/>
              </a:ext>
            </a:extLst>
          </p:cNvPr>
          <p:cNvGrpSpPr/>
          <p:nvPr/>
        </p:nvGrpSpPr>
        <p:grpSpPr>
          <a:xfrm rot="5400000">
            <a:off x="2837723" y="1148526"/>
            <a:ext cx="932060" cy="4379399"/>
            <a:chOff x="1831985" y="2090594"/>
            <a:chExt cx="932060" cy="4379399"/>
          </a:xfrm>
        </p:grpSpPr>
        <p:sp>
          <p:nvSpPr>
            <p:cNvPr id="5" name="四角形: 角を丸くする 4">
              <a:extLst>
                <a:ext uri="{FF2B5EF4-FFF2-40B4-BE49-F238E27FC236}">
                  <a16:creationId xmlns:a16="http://schemas.microsoft.com/office/drawing/2014/main" id="{5640BA00-624C-87DA-3DE0-84CD349B599B}"/>
                </a:ext>
              </a:extLst>
            </p:cNvPr>
            <p:cNvSpPr/>
            <p:nvPr/>
          </p:nvSpPr>
          <p:spPr>
            <a:xfrm>
              <a:off x="1831985" y="2090594"/>
              <a:ext cx="932060" cy="4354322"/>
            </a:xfrm>
            <a:prstGeom prst="roundRect">
              <a:avLst/>
            </a:prstGeom>
            <a:solidFill>
              <a:schemeClr val="accent5"/>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四角形: 角を丸くする 5">
              <a:extLst>
                <a:ext uri="{FF2B5EF4-FFF2-40B4-BE49-F238E27FC236}">
                  <a16:creationId xmlns:a16="http://schemas.microsoft.com/office/drawing/2014/main" id="{95326B27-6FF4-E94C-B4F1-C5BD10D56038}"/>
                </a:ext>
              </a:extLst>
            </p:cNvPr>
            <p:cNvSpPr/>
            <p:nvPr/>
          </p:nvSpPr>
          <p:spPr>
            <a:xfrm>
              <a:off x="1875819" y="2129777"/>
              <a:ext cx="852667" cy="3439714"/>
            </a:xfrm>
            <a:prstGeom prst="roundRect">
              <a:avLst/>
            </a:prstGeom>
            <a:solidFill>
              <a:schemeClr val="bg2">
                <a:lumMod val="95000"/>
              </a:schemeClr>
            </a:solidFill>
            <a:ln w="57150" cmpd="sng">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a:extLst>
                <a:ext uri="{FF2B5EF4-FFF2-40B4-BE49-F238E27FC236}">
                  <a16:creationId xmlns:a16="http://schemas.microsoft.com/office/drawing/2014/main" id="{0DA77710-ED75-C7D7-6EC0-9D0AE5549621}"/>
                </a:ext>
              </a:extLst>
            </p:cNvPr>
            <p:cNvSpPr/>
            <p:nvPr/>
          </p:nvSpPr>
          <p:spPr>
            <a:xfrm rot="16200000">
              <a:off x="1853853" y="5863096"/>
              <a:ext cx="906017" cy="307777"/>
            </a:xfrm>
            <a:prstGeom prst="rect">
              <a:avLst/>
            </a:prstGeom>
          </p:spPr>
          <p:txBody>
            <a:bodyPr wrap="none">
              <a:spAutoFit/>
            </a:bodyPr>
            <a:lstStyle/>
            <a:p>
              <a:pPr algn="ctr">
                <a:spcBef>
                  <a:spcPct val="0"/>
                </a:spcBef>
              </a:pPr>
              <a:r>
                <a:rPr lang="en-US" altLang="ja-JP" sz="1400" b="1" dirty="0">
                  <a:solidFill>
                    <a:schemeClr val="bg1"/>
                  </a:solidFill>
                  <a:latin typeface="Bahnschrift SemiBold SemiConden" panose="020B0502040204020203" pitchFamily="34" charset="0"/>
                  <a:ea typeface="メイリオ" panose="020B0604030504040204" pitchFamily="50" charset="-128"/>
                  <a:cs typeface="+mj-cs"/>
                </a:rPr>
                <a:t>PR GROUP</a:t>
              </a:r>
            </a:p>
          </p:txBody>
        </p:sp>
        <p:sp>
          <p:nvSpPr>
            <p:cNvPr id="11" name="正方形/長方形 10">
              <a:extLst>
                <a:ext uri="{FF2B5EF4-FFF2-40B4-BE49-F238E27FC236}">
                  <a16:creationId xmlns:a16="http://schemas.microsoft.com/office/drawing/2014/main" id="{76035340-F485-F818-3748-A82E3997CED9}"/>
                </a:ext>
              </a:extLst>
            </p:cNvPr>
            <p:cNvSpPr/>
            <p:nvPr/>
          </p:nvSpPr>
          <p:spPr>
            <a:xfrm rot="16200000">
              <a:off x="1301256" y="3722789"/>
              <a:ext cx="2031325" cy="307777"/>
            </a:xfrm>
            <a:prstGeom prst="rect">
              <a:avLst/>
            </a:prstGeom>
          </p:spPr>
          <p:txBody>
            <a:bodyPr wrap="none">
              <a:spAutoFit/>
            </a:bodyPr>
            <a:lstStyle/>
            <a:p>
              <a:pPr algn="ctr">
                <a:spcBef>
                  <a:spcPct val="0"/>
                </a:spcBef>
              </a:pPr>
              <a:r>
                <a:rPr lang="ja-JP" altLang="en-US" sz="1400" b="1" spc="200" dirty="0">
                  <a:solidFill>
                    <a:srgbClr val="3A3A3A"/>
                  </a:solidFill>
                  <a:latin typeface="メイリオ" panose="020B0604030504040204" pitchFamily="50" charset="-128"/>
                  <a:ea typeface="メイリオ" panose="020B0604030504040204" pitchFamily="50" charset="-128"/>
                  <a:cs typeface="+mj-cs"/>
                </a:rPr>
                <a:t>海外広報拠点の拡充</a:t>
              </a:r>
              <a:endParaRPr lang="en-US" altLang="ja-JP" sz="1400" b="1" spc="200" dirty="0">
                <a:solidFill>
                  <a:srgbClr val="3A3A3A"/>
                </a:solidFill>
                <a:latin typeface="メイリオ" panose="020B0604030504040204" pitchFamily="50" charset="-128"/>
                <a:ea typeface="メイリオ" panose="020B0604030504040204" pitchFamily="50" charset="-128"/>
                <a:cs typeface="+mj-cs"/>
              </a:endParaRPr>
            </a:p>
          </p:txBody>
        </p:sp>
      </p:grpSp>
      <p:sp>
        <p:nvSpPr>
          <p:cNvPr id="12" name="二等辺三角形 11">
            <a:extLst>
              <a:ext uri="{FF2B5EF4-FFF2-40B4-BE49-F238E27FC236}">
                <a16:creationId xmlns:a16="http://schemas.microsoft.com/office/drawing/2014/main" id="{FBA24758-08BB-1A21-C0B4-AF69E2354462}"/>
              </a:ext>
            </a:extLst>
          </p:cNvPr>
          <p:cNvSpPr/>
          <p:nvPr/>
        </p:nvSpPr>
        <p:spPr>
          <a:xfrm rot="5400000">
            <a:off x="5775568" y="3197924"/>
            <a:ext cx="241069" cy="207818"/>
          </a:xfrm>
          <a:prstGeom prst="triangle">
            <a:avLst/>
          </a:prstGeom>
          <a:solidFill>
            <a:schemeClr val="accent5"/>
          </a:solidFill>
          <a:ln w="57150" cmpd="dbl">
            <a:no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03729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14000" decel="86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00"/>
                                        <p:tgtEl>
                                          <p:spTgt spid="12"/>
                                        </p:tgtEl>
                                      </p:cBhvr>
                                    </p:animEffect>
                                  </p:childTnLst>
                                </p:cTn>
                              </p:par>
                              <p:par>
                                <p:cTn id="14" presetID="42" presetClass="path" presetSubtype="0" accel="8000" decel="92000" fill="hold" grpId="1" nodeType="withEffect">
                                  <p:stCondLst>
                                    <p:cond delay="0"/>
                                  </p:stCondLst>
                                  <p:childTnLst>
                                    <p:animMotion origin="layout" path="M -3.75E-6 0 L 0.01602 0 " pathEditMode="relative" rAng="0" ptsTypes="AA">
                                      <p:cBhvr>
                                        <p:cTn id="15" dur="700" fill="hold"/>
                                        <p:tgtEl>
                                          <p:spTgt spid="12"/>
                                        </p:tgtEl>
                                        <p:attrNameLst>
                                          <p:attrName>ppt_x</p:attrName>
                                          <p:attrName>ppt_y</p:attrName>
                                        </p:attrNameLst>
                                      </p:cBhvr>
                                      <p:rCtr x="794" y="0"/>
                                    </p:animMotion>
                                  </p:childTnLst>
                                </p:cTn>
                              </p:par>
                              <p:par>
                                <p:cTn id="16" presetID="2" presetClass="entr" presetSubtype="8" accel="14000" decel="86000" fill="hold" nodeType="withEffect">
                                  <p:stCondLst>
                                    <p:cond delay="1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700" fill="hold"/>
                                        <p:tgtEl>
                                          <p:spTgt spid="15"/>
                                        </p:tgtEl>
                                        <p:attrNameLst>
                                          <p:attrName>ppt_x</p:attrName>
                                        </p:attrNameLst>
                                      </p:cBhvr>
                                      <p:tavLst>
                                        <p:tav tm="0">
                                          <p:val>
                                            <p:strVal val="0-#ppt_w/2"/>
                                          </p:val>
                                        </p:tav>
                                        <p:tav tm="100000">
                                          <p:val>
                                            <p:strVal val="#ppt_x"/>
                                          </p:val>
                                        </p:tav>
                                      </p:tavLst>
                                    </p:anim>
                                    <p:anim calcmode="lin" valueType="num">
                                      <p:cBhvr additive="base">
                                        <p:cTn id="19" dur="7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5F73FC-DCA2-2312-3C06-46DD1B9C0454}"/>
              </a:ext>
            </a:extLst>
          </p:cNvPr>
          <p:cNvSpPr/>
          <p:nvPr/>
        </p:nvSpPr>
        <p:spPr>
          <a:xfrm>
            <a:off x="2252088" y="2298338"/>
            <a:ext cx="1387816" cy="1130662"/>
          </a:xfrm>
          <a:prstGeom prst="rect">
            <a:avLst/>
          </a:prstGeom>
          <a:solidFill>
            <a:schemeClr val="accent3"/>
          </a:solidFill>
          <a:ln w="25400">
            <a:noFill/>
            <a:prstDash val="soli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defRPr/>
            </a:pPr>
            <a:r>
              <a:rPr lang="en-US" altLang="ja-JP" sz="2800" dirty="0">
                <a:solidFill>
                  <a:schemeClr val="bg2"/>
                </a:solidFill>
                <a:latin typeface="Bahnschrift" panose="020B0502040204020203" pitchFamily="34" charset="0"/>
                <a:ea typeface="游明朝" panose="02020400000000000000" pitchFamily="18" charset="-128"/>
              </a:rPr>
              <a:t>#</a:t>
            </a:r>
            <a:r>
              <a:rPr lang="en-US" altLang="ja-JP" sz="3200" dirty="0">
                <a:solidFill>
                  <a:schemeClr val="bg2"/>
                </a:solidFill>
                <a:latin typeface="Bahnschrift" panose="020B0502040204020203" pitchFamily="34" charset="0"/>
                <a:ea typeface="游明朝" panose="02020400000000000000" pitchFamily="18" charset="-128"/>
              </a:rPr>
              <a:t>01</a:t>
            </a:r>
          </a:p>
          <a:p>
            <a:pPr algn="ctr">
              <a:lnSpc>
                <a:spcPct val="90000"/>
              </a:lnSpc>
              <a:defRPr/>
            </a:pPr>
            <a:r>
              <a:rPr lang="en-US" altLang="ja-JP" sz="1600" dirty="0">
                <a:solidFill>
                  <a:schemeClr val="bg2"/>
                </a:solidFill>
                <a:latin typeface="Bahnschrift" panose="020B0502040204020203" pitchFamily="34" charset="0"/>
                <a:ea typeface="游明朝" panose="02020400000000000000" pitchFamily="18" charset="-128"/>
              </a:rPr>
              <a:t>ELEMENT</a:t>
            </a:r>
          </a:p>
        </p:txBody>
      </p:sp>
      <p:sp>
        <p:nvSpPr>
          <p:cNvPr id="7" name="正方形/長方形 6">
            <a:extLst>
              <a:ext uri="{FF2B5EF4-FFF2-40B4-BE49-F238E27FC236}">
                <a16:creationId xmlns:a16="http://schemas.microsoft.com/office/drawing/2014/main" id="{73A5AB0B-F547-1EFD-DA44-6C03FD20C1B8}"/>
              </a:ext>
            </a:extLst>
          </p:cNvPr>
          <p:cNvSpPr/>
          <p:nvPr/>
        </p:nvSpPr>
        <p:spPr>
          <a:xfrm>
            <a:off x="2098855" y="2173499"/>
            <a:ext cx="1694282" cy="1380341"/>
          </a:xfrm>
          <a:prstGeom prst="rect">
            <a:avLst/>
          </a:prstGeom>
          <a:noFill/>
          <a:ln w="25400">
            <a:solidFill>
              <a:schemeClr val="bg1"/>
            </a:solidFill>
            <a:prstDash val="soli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sz="1200" b="1" spc="300" dirty="0">
              <a:ln w="25400">
                <a:noFill/>
              </a:ln>
              <a:solidFill>
                <a:schemeClr val="bg1">
                  <a:alpha val="70000"/>
                </a:schemeClr>
              </a:solidFill>
              <a:latin typeface="Arial" panose="020B0604020202020204" pitchFamily="34" charset="0"/>
              <a:ea typeface="Meiryo UI" panose="020B0604030504040204" pitchFamily="50" charset="-128"/>
              <a:cs typeface="Arial" panose="020B0604020202020204" pitchFamily="34" charset="0"/>
            </a:endParaRPr>
          </a:p>
        </p:txBody>
      </p:sp>
      <p:sp>
        <p:nvSpPr>
          <p:cNvPr id="9" name="正方形/長方形 8">
            <a:extLst>
              <a:ext uri="{FF2B5EF4-FFF2-40B4-BE49-F238E27FC236}">
                <a16:creationId xmlns:a16="http://schemas.microsoft.com/office/drawing/2014/main" id="{9C839809-1115-5846-F667-0B8EFC559D1E}"/>
              </a:ext>
            </a:extLst>
          </p:cNvPr>
          <p:cNvSpPr/>
          <p:nvPr/>
        </p:nvSpPr>
        <p:spPr>
          <a:xfrm>
            <a:off x="5250120" y="2298338"/>
            <a:ext cx="1387816" cy="1130662"/>
          </a:xfrm>
          <a:prstGeom prst="rect">
            <a:avLst/>
          </a:prstGeom>
          <a:solidFill>
            <a:schemeClr val="accent3"/>
          </a:solidFill>
          <a:ln w="25400">
            <a:noFill/>
            <a:prstDash val="soli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defRPr/>
            </a:pPr>
            <a:r>
              <a:rPr lang="en-US" altLang="ja-JP" sz="2800" dirty="0">
                <a:solidFill>
                  <a:schemeClr val="bg2"/>
                </a:solidFill>
                <a:latin typeface="Bahnschrift" panose="020B0502040204020203" pitchFamily="34" charset="0"/>
                <a:ea typeface="游明朝" panose="02020400000000000000" pitchFamily="18" charset="-128"/>
              </a:rPr>
              <a:t>#</a:t>
            </a:r>
            <a:r>
              <a:rPr lang="en-US" altLang="ja-JP" sz="3200" dirty="0">
                <a:solidFill>
                  <a:schemeClr val="bg2"/>
                </a:solidFill>
                <a:latin typeface="Bahnschrift" panose="020B0502040204020203" pitchFamily="34" charset="0"/>
                <a:ea typeface="游明朝" panose="02020400000000000000" pitchFamily="18" charset="-128"/>
              </a:rPr>
              <a:t>02</a:t>
            </a:r>
          </a:p>
          <a:p>
            <a:pPr algn="ctr">
              <a:lnSpc>
                <a:spcPct val="90000"/>
              </a:lnSpc>
              <a:defRPr/>
            </a:pPr>
            <a:r>
              <a:rPr lang="en-US" altLang="ja-JP" sz="1600" dirty="0">
                <a:solidFill>
                  <a:schemeClr val="bg2"/>
                </a:solidFill>
                <a:latin typeface="Bahnschrift" panose="020B0502040204020203" pitchFamily="34" charset="0"/>
                <a:ea typeface="游明朝" panose="02020400000000000000" pitchFamily="18" charset="-128"/>
              </a:rPr>
              <a:t>ELEMENT</a:t>
            </a:r>
          </a:p>
        </p:txBody>
      </p:sp>
      <p:sp>
        <p:nvSpPr>
          <p:cNvPr id="10" name="正方形/長方形 9">
            <a:extLst>
              <a:ext uri="{FF2B5EF4-FFF2-40B4-BE49-F238E27FC236}">
                <a16:creationId xmlns:a16="http://schemas.microsoft.com/office/drawing/2014/main" id="{69C6199D-5F86-69E2-5759-7972D2EDF469}"/>
              </a:ext>
            </a:extLst>
          </p:cNvPr>
          <p:cNvSpPr/>
          <p:nvPr/>
        </p:nvSpPr>
        <p:spPr>
          <a:xfrm>
            <a:off x="5096887" y="2173499"/>
            <a:ext cx="1694282" cy="1380341"/>
          </a:xfrm>
          <a:prstGeom prst="rect">
            <a:avLst/>
          </a:prstGeom>
          <a:noFill/>
          <a:ln w="25400">
            <a:solidFill>
              <a:schemeClr val="bg1"/>
            </a:solidFill>
            <a:prstDash val="soli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sz="1200" b="1" spc="300" dirty="0">
              <a:ln w="25400">
                <a:noFill/>
              </a:ln>
              <a:solidFill>
                <a:schemeClr val="bg1">
                  <a:alpha val="70000"/>
                </a:schemeClr>
              </a:solidFill>
              <a:latin typeface="Arial" panose="020B0604020202020204" pitchFamily="34" charset="0"/>
              <a:ea typeface="Meiryo UI" panose="020B0604030504040204" pitchFamily="50" charset="-128"/>
              <a:cs typeface="Arial" panose="020B0604020202020204" pitchFamily="34" charset="0"/>
            </a:endParaRPr>
          </a:p>
        </p:txBody>
      </p:sp>
      <p:sp>
        <p:nvSpPr>
          <p:cNvPr id="11" name="正方形/長方形 10">
            <a:extLst>
              <a:ext uri="{FF2B5EF4-FFF2-40B4-BE49-F238E27FC236}">
                <a16:creationId xmlns:a16="http://schemas.microsoft.com/office/drawing/2014/main" id="{23AD8622-11A6-1F60-3C3D-50B2CE3FAA66}"/>
              </a:ext>
            </a:extLst>
          </p:cNvPr>
          <p:cNvSpPr/>
          <p:nvPr/>
        </p:nvSpPr>
        <p:spPr>
          <a:xfrm>
            <a:off x="8218172" y="2298338"/>
            <a:ext cx="1387816" cy="1130662"/>
          </a:xfrm>
          <a:prstGeom prst="rect">
            <a:avLst/>
          </a:prstGeom>
          <a:solidFill>
            <a:schemeClr val="accent3"/>
          </a:solidFill>
          <a:ln w="25400">
            <a:noFill/>
            <a:prstDash val="soli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defRPr/>
            </a:pPr>
            <a:r>
              <a:rPr lang="en-US" altLang="ja-JP" sz="2800" dirty="0">
                <a:solidFill>
                  <a:schemeClr val="bg2"/>
                </a:solidFill>
                <a:latin typeface="Bahnschrift" panose="020B0502040204020203" pitchFamily="34" charset="0"/>
                <a:ea typeface="游明朝" panose="02020400000000000000" pitchFamily="18" charset="-128"/>
              </a:rPr>
              <a:t>#</a:t>
            </a:r>
            <a:r>
              <a:rPr lang="en-US" altLang="ja-JP" sz="3200" dirty="0">
                <a:solidFill>
                  <a:schemeClr val="bg2"/>
                </a:solidFill>
                <a:latin typeface="Bahnschrift" panose="020B0502040204020203" pitchFamily="34" charset="0"/>
                <a:ea typeface="游明朝" panose="02020400000000000000" pitchFamily="18" charset="-128"/>
              </a:rPr>
              <a:t>03</a:t>
            </a:r>
          </a:p>
          <a:p>
            <a:pPr algn="ctr">
              <a:lnSpc>
                <a:spcPct val="90000"/>
              </a:lnSpc>
              <a:defRPr/>
            </a:pPr>
            <a:r>
              <a:rPr lang="en-US" altLang="ja-JP" sz="1600" dirty="0">
                <a:solidFill>
                  <a:schemeClr val="bg2"/>
                </a:solidFill>
                <a:latin typeface="Bahnschrift" panose="020B0502040204020203" pitchFamily="34" charset="0"/>
                <a:ea typeface="游明朝" panose="02020400000000000000" pitchFamily="18" charset="-128"/>
              </a:rPr>
              <a:t>ELEMENT</a:t>
            </a:r>
          </a:p>
        </p:txBody>
      </p:sp>
      <p:sp>
        <p:nvSpPr>
          <p:cNvPr id="12" name="正方形/長方形 11">
            <a:extLst>
              <a:ext uri="{FF2B5EF4-FFF2-40B4-BE49-F238E27FC236}">
                <a16:creationId xmlns:a16="http://schemas.microsoft.com/office/drawing/2014/main" id="{F594A45C-31F7-0497-2B8B-43CDD743058B}"/>
              </a:ext>
            </a:extLst>
          </p:cNvPr>
          <p:cNvSpPr/>
          <p:nvPr/>
        </p:nvSpPr>
        <p:spPr>
          <a:xfrm>
            <a:off x="8064939" y="2173499"/>
            <a:ext cx="1694282" cy="1380341"/>
          </a:xfrm>
          <a:prstGeom prst="rect">
            <a:avLst/>
          </a:prstGeom>
          <a:noFill/>
          <a:ln w="25400">
            <a:solidFill>
              <a:schemeClr val="bg1"/>
            </a:solidFill>
            <a:prstDash val="soli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sz="1200" b="1" spc="300" dirty="0">
              <a:ln w="25400">
                <a:noFill/>
              </a:ln>
              <a:solidFill>
                <a:schemeClr val="bg1">
                  <a:alpha val="70000"/>
                </a:schemeClr>
              </a:solidFill>
              <a:latin typeface="Arial" panose="020B0604020202020204" pitchFamily="34" charset="0"/>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36020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800"/>
                                        <p:tgtEl>
                                          <p:spTgt spid="7"/>
                                        </p:tgtEl>
                                      </p:cBhvr>
                                    </p:animEffect>
                                  </p:childTnLst>
                                </p:cTn>
                              </p:par>
                              <p:par>
                                <p:cTn id="8" presetID="53" presetClass="entr" presetSubtype="16" fill="hold" grpId="0" nodeType="withEffect">
                                  <p:stCondLst>
                                    <p:cond delay="800"/>
                                  </p:stCondLst>
                                  <p:childTnLst>
                                    <p:set>
                                      <p:cBhvr>
                                        <p:cTn id="9" dur="1" fill="hold">
                                          <p:stCondLst>
                                            <p:cond delay="0"/>
                                          </p:stCondLst>
                                        </p:cTn>
                                        <p:tgtEl>
                                          <p:spTgt spid="6"/>
                                        </p:tgtEl>
                                        <p:attrNameLst>
                                          <p:attrName>style.visibility</p:attrName>
                                        </p:attrNameLst>
                                      </p:cBhvr>
                                      <p:to>
                                        <p:strVal val="visible"/>
                                      </p:to>
                                    </p:set>
                                    <p:anim calcmode="lin" valueType="num">
                                      <p:cBhvr>
                                        <p:cTn id="10" dur="300" fill="hold"/>
                                        <p:tgtEl>
                                          <p:spTgt spid="6"/>
                                        </p:tgtEl>
                                        <p:attrNameLst>
                                          <p:attrName>ppt_w</p:attrName>
                                        </p:attrNameLst>
                                      </p:cBhvr>
                                      <p:tavLst>
                                        <p:tav tm="0">
                                          <p:val>
                                            <p:fltVal val="0"/>
                                          </p:val>
                                        </p:tav>
                                        <p:tav tm="100000">
                                          <p:val>
                                            <p:strVal val="#ppt_w"/>
                                          </p:val>
                                        </p:tav>
                                      </p:tavLst>
                                    </p:anim>
                                    <p:anim calcmode="lin" valueType="num">
                                      <p:cBhvr>
                                        <p:cTn id="11" dur="300" fill="hold"/>
                                        <p:tgtEl>
                                          <p:spTgt spid="6"/>
                                        </p:tgtEl>
                                        <p:attrNameLst>
                                          <p:attrName>ppt_h</p:attrName>
                                        </p:attrNameLst>
                                      </p:cBhvr>
                                      <p:tavLst>
                                        <p:tav tm="0">
                                          <p:val>
                                            <p:fltVal val="0"/>
                                          </p:val>
                                        </p:tav>
                                        <p:tav tm="100000">
                                          <p:val>
                                            <p:strVal val="#ppt_h"/>
                                          </p:val>
                                        </p:tav>
                                      </p:tavLst>
                                    </p:anim>
                                    <p:animEffect transition="in" filter="fade">
                                      <p:cBhvr>
                                        <p:cTn id="12" dur="300"/>
                                        <p:tgtEl>
                                          <p:spTgt spid="6"/>
                                        </p:tgtEl>
                                      </p:cBhvr>
                                    </p:animEffect>
                                  </p:childTnLst>
                                </p:cTn>
                              </p:par>
                              <p:par>
                                <p:cTn id="13" presetID="6" presetClass="emph" presetSubtype="0" decel="100000" fill="hold" grpId="1" nodeType="withEffect">
                                  <p:stCondLst>
                                    <p:cond delay="800"/>
                                  </p:stCondLst>
                                  <p:childTnLst>
                                    <p:animScale>
                                      <p:cBhvr>
                                        <p:cTn id="14" dur="1000" fill="hold"/>
                                        <p:tgtEl>
                                          <p:spTgt spid="6"/>
                                        </p:tgtEl>
                                      </p:cBhvr>
                                      <p:by x="120000" y="120000"/>
                                    </p:animScale>
                                  </p:childTnLst>
                                </p:cTn>
                              </p:par>
                            </p:childTnLst>
                          </p:cTn>
                        </p:par>
                        <p:par>
                          <p:cTn id="15" fill="hold">
                            <p:stCondLst>
                              <p:cond delay="1800"/>
                            </p:stCondLst>
                            <p:childTnLst>
                              <p:par>
                                <p:cTn id="16" presetID="21"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800"/>
                                        <p:tgtEl>
                                          <p:spTgt spid="10"/>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decel="100000" fill="hold" grpId="1" nodeType="withEffect">
                                  <p:stCondLst>
                                    <p:cond delay="800"/>
                                  </p:stCondLst>
                                  <p:childTnLst>
                                    <p:animScale>
                                      <p:cBhvr>
                                        <p:cTn id="25" dur="1000" fill="hold"/>
                                        <p:tgtEl>
                                          <p:spTgt spid="9"/>
                                        </p:tgtEl>
                                      </p:cBhvr>
                                      <p:by x="120000" y="120000"/>
                                    </p:animScale>
                                  </p:childTnLst>
                                </p:cTn>
                              </p:par>
                            </p:childTnLst>
                          </p:cTn>
                        </p:par>
                        <p:par>
                          <p:cTn id="26" fill="hold">
                            <p:stCondLst>
                              <p:cond delay="3600"/>
                            </p:stCondLst>
                            <p:childTnLst>
                              <p:par>
                                <p:cTn id="27" presetID="21" presetClass="entr" presetSubtype="1"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800"/>
                                        <p:tgtEl>
                                          <p:spTgt spid="12"/>
                                        </p:tgtEl>
                                      </p:cBhvr>
                                    </p:animEffect>
                                  </p:childTnLst>
                                </p:cTn>
                              </p:par>
                              <p:par>
                                <p:cTn id="30" presetID="53" presetClass="entr" presetSubtype="16" fill="hold" grpId="0" nodeType="withEffect">
                                  <p:stCondLst>
                                    <p:cond delay="800"/>
                                  </p:stCondLst>
                                  <p:childTnLst>
                                    <p:set>
                                      <p:cBhvr>
                                        <p:cTn id="31" dur="1" fill="hold">
                                          <p:stCondLst>
                                            <p:cond delay="0"/>
                                          </p:stCondLst>
                                        </p:cTn>
                                        <p:tgtEl>
                                          <p:spTgt spid="11"/>
                                        </p:tgtEl>
                                        <p:attrNameLst>
                                          <p:attrName>style.visibility</p:attrName>
                                        </p:attrNameLst>
                                      </p:cBhvr>
                                      <p:to>
                                        <p:strVal val="visible"/>
                                      </p:to>
                                    </p:set>
                                    <p:anim calcmode="lin" valueType="num">
                                      <p:cBhvr>
                                        <p:cTn id="32" dur="300" fill="hold"/>
                                        <p:tgtEl>
                                          <p:spTgt spid="11"/>
                                        </p:tgtEl>
                                        <p:attrNameLst>
                                          <p:attrName>ppt_w</p:attrName>
                                        </p:attrNameLst>
                                      </p:cBhvr>
                                      <p:tavLst>
                                        <p:tav tm="0">
                                          <p:val>
                                            <p:fltVal val="0"/>
                                          </p:val>
                                        </p:tav>
                                        <p:tav tm="100000">
                                          <p:val>
                                            <p:strVal val="#ppt_w"/>
                                          </p:val>
                                        </p:tav>
                                      </p:tavLst>
                                    </p:anim>
                                    <p:anim calcmode="lin" valueType="num">
                                      <p:cBhvr>
                                        <p:cTn id="33" dur="300" fill="hold"/>
                                        <p:tgtEl>
                                          <p:spTgt spid="11"/>
                                        </p:tgtEl>
                                        <p:attrNameLst>
                                          <p:attrName>ppt_h</p:attrName>
                                        </p:attrNameLst>
                                      </p:cBhvr>
                                      <p:tavLst>
                                        <p:tav tm="0">
                                          <p:val>
                                            <p:fltVal val="0"/>
                                          </p:val>
                                        </p:tav>
                                        <p:tav tm="100000">
                                          <p:val>
                                            <p:strVal val="#ppt_h"/>
                                          </p:val>
                                        </p:tav>
                                      </p:tavLst>
                                    </p:anim>
                                    <p:animEffect transition="in" filter="fade">
                                      <p:cBhvr>
                                        <p:cTn id="34" dur="300"/>
                                        <p:tgtEl>
                                          <p:spTgt spid="11"/>
                                        </p:tgtEl>
                                      </p:cBhvr>
                                    </p:animEffect>
                                  </p:childTnLst>
                                </p:cTn>
                              </p:par>
                              <p:par>
                                <p:cTn id="35" presetID="6" presetClass="emph" presetSubtype="0" decel="100000" fill="hold" grpId="1" nodeType="withEffect">
                                  <p:stCondLst>
                                    <p:cond delay="800"/>
                                  </p:stCondLst>
                                  <p:childTnLst>
                                    <p:animScale>
                                      <p:cBhvr>
                                        <p:cTn id="36" dur="1000" fill="hold"/>
                                        <p:tgtEl>
                                          <p:spTgt spid="11"/>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9" grpId="0" animBg="1"/>
      <p:bldP spid="9" grpId="1" animBg="1"/>
      <p:bldP spid="10" grpId="0" animBg="1"/>
      <p:bldP spid="11" grpId="0" animBg="1"/>
      <p:bldP spid="11" grpId="1"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E4C716E-AB18-0DE7-9E01-8A808BCC5804}"/>
              </a:ext>
            </a:extLst>
          </p:cNvPr>
          <p:cNvSpPr/>
          <p:nvPr/>
        </p:nvSpPr>
        <p:spPr>
          <a:xfrm>
            <a:off x="959370" y="0"/>
            <a:ext cx="74951" cy="6858000"/>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E39D01A-6C35-74E0-B0BD-BEE950116BC3}"/>
              </a:ext>
            </a:extLst>
          </p:cNvPr>
          <p:cNvSpPr/>
          <p:nvPr/>
        </p:nvSpPr>
        <p:spPr>
          <a:xfrm>
            <a:off x="215399" y="0"/>
            <a:ext cx="1753849" cy="73601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C860439C-1F31-B81F-1490-B717F69528A8}"/>
              </a:ext>
            </a:extLst>
          </p:cNvPr>
          <p:cNvGrpSpPr/>
          <p:nvPr/>
        </p:nvGrpSpPr>
        <p:grpSpPr>
          <a:xfrm>
            <a:off x="689547" y="0"/>
            <a:ext cx="614596" cy="614596"/>
            <a:chOff x="3596679" y="0"/>
            <a:chExt cx="614596" cy="614596"/>
          </a:xfrm>
        </p:grpSpPr>
        <p:sp>
          <p:nvSpPr>
            <p:cNvPr id="9" name="楕円 8">
              <a:extLst>
                <a:ext uri="{FF2B5EF4-FFF2-40B4-BE49-F238E27FC236}">
                  <a16:creationId xmlns:a16="http://schemas.microsoft.com/office/drawing/2014/main" id="{92E6DF51-FAD3-362A-007C-7F2098C46120}"/>
                </a:ext>
              </a:extLst>
            </p:cNvPr>
            <p:cNvSpPr/>
            <p:nvPr/>
          </p:nvSpPr>
          <p:spPr>
            <a:xfrm>
              <a:off x="3810192" y="119729"/>
              <a:ext cx="187569" cy="18756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グラフィックス 7" descr="マーカー 単色塗りつぶし">
              <a:extLst>
                <a:ext uri="{FF2B5EF4-FFF2-40B4-BE49-F238E27FC236}">
                  <a16:creationId xmlns:a16="http://schemas.microsoft.com/office/drawing/2014/main" id="{F1933C43-0E8B-1842-974B-785F1DF04C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6679" y="0"/>
              <a:ext cx="614596" cy="614596"/>
            </a:xfrm>
            <a:prstGeom prst="rect">
              <a:avLst/>
            </a:prstGeom>
          </p:spPr>
        </p:pic>
      </p:grpSp>
      <p:sp>
        <p:nvSpPr>
          <p:cNvPr id="11" name="テキスト ボックス 10">
            <a:extLst>
              <a:ext uri="{FF2B5EF4-FFF2-40B4-BE49-F238E27FC236}">
                <a16:creationId xmlns:a16="http://schemas.microsoft.com/office/drawing/2014/main" id="{FD8FE83F-93F4-AE56-5010-1A563C5CA1CA}"/>
              </a:ext>
            </a:extLst>
          </p:cNvPr>
          <p:cNvSpPr txBox="1"/>
          <p:nvPr/>
        </p:nvSpPr>
        <p:spPr>
          <a:xfrm>
            <a:off x="1150325" y="541759"/>
            <a:ext cx="3375068" cy="526325"/>
          </a:xfrm>
          <a:prstGeom prst="rect">
            <a:avLst/>
          </a:prstGeom>
          <a:noFill/>
        </p:spPr>
        <p:txBody>
          <a:bodyPr wrap="none" rtlCol="0" anchor="t" anchorCtr="0">
            <a:noAutofit/>
          </a:bodyPr>
          <a:lstStyle/>
          <a:p>
            <a:pPr>
              <a:lnSpc>
                <a:spcPts val="2400"/>
              </a:lnSpc>
            </a:pPr>
            <a:r>
              <a:rPr lang="en-US" altLang="ja-JP" sz="1600" b="1" spc="150" dirty="0">
                <a:solidFill>
                  <a:srgbClr val="3A3A3A"/>
                </a:solidFill>
                <a:latin typeface="游ゴシック" panose="020B0400000000000000" pitchFamily="50" charset="-128"/>
                <a:ea typeface="游ゴシック" panose="020B0400000000000000" pitchFamily="50" charset="-128"/>
              </a:rPr>
              <a:t>XXXXXXXXXXXXXXXXXXXXXXXX</a:t>
            </a:r>
            <a:endParaRPr lang="ja-JP" altLang="en-US" sz="1600" b="1" spc="150" dirty="0">
              <a:solidFill>
                <a:srgbClr val="3A3A3A"/>
              </a:solidFill>
              <a:latin typeface="游ゴシック" panose="020B0400000000000000" pitchFamily="50" charset="-128"/>
              <a:ea typeface="游ゴシック" panose="020B0400000000000000" pitchFamily="50" charset="-128"/>
            </a:endParaRPr>
          </a:p>
        </p:txBody>
      </p:sp>
      <p:sp>
        <p:nvSpPr>
          <p:cNvPr id="12" name="テキスト ボックス 11">
            <a:extLst>
              <a:ext uri="{FF2B5EF4-FFF2-40B4-BE49-F238E27FC236}">
                <a16:creationId xmlns:a16="http://schemas.microsoft.com/office/drawing/2014/main" id="{DA356D7A-2831-2070-54E3-EB192DFAFEEC}"/>
              </a:ext>
            </a:extLst>
          </p:cNvPr>
          <p:cNvSpPr txBox="1"/>
          <p:nvPr/>
        </p:nvSpPr>
        <p:spPr>
          <a:xfrm>
            <a:off x="1150325" y="201790"/>
            <a:ext cx="690198" cy="526325"/>
          </a:xfrm>
          <a:prstGeom prst="rect">
            <a:avLst/>
          </a:prstGeom>
          <a:noFill/>
        </p:spPr>
        <p:txBody>
          <a:bodyPr wrap="none" rtlCol="0" anchor="ctr" anchorCtr="0">
            <a:noAutofit/>
          </a:bodyPr>
          <a:lstStyle/>
          <a:p>
            <a:pPr>
              <a:lnSpc>
                <a:spcPts val="2400"/>
              </a:lnSpc>
            </a:pPr>
            <a:r>
              <a:rPr lang="en-US" altLang="ja-JP" sz="2000" b="1" dirty="0">
                <a:solidFill>
                  <a:srgbClr val="3A3A3A"/>
                </a:solidFill>
                <a:latin typeface="Bahnschrift" panose="020B0502040204020203" pitchFamily="34" charset="0"/>
                <a:ea typeface="メイリオ" panose="020B0604030504040204" pitchFamily="50" charset="-128"/>
              </a:rPr>
              <a:t>1999</a:t>
            </a:r>
            <a:endParaRPr lang="ja-JP" altLang="en-US" sz="2000" b="1" dirty="0">
              <a:solidFill>
                <a:srgbClr val="3A3A3A"/>
              </a:solidFill>
              <a:latin typeface="Bahnschrift" panose="020B0502040204020203" pitchFamily="34" charset="0"/>
              <a:ea typeface="メイリオ" panose="020B0604030504040204" pitchFamily="50" charset="-128"/>
            </a:endParaRPr>
          </a:p>
        </p:txBody>
      </p:sp>
      <p:grpSp>
        <p:nvGrpSpPr>
          <p:cNvPr id="13" name="グループ化 12">
            <a:extLst>
              <a:ext uri="{FF2B5EF4-FFF2-40B4-BE49-F238E27FC236}">
                <a16:creationId xmlns:a16="http://schemas.microsoft.com/office/drawing/2014/main" id="{790BD236-9CC9-D4CC-B25C-2A7FB7E1C597}"/>
              </a:ext>
            </a:extLst>
          </p:cNvPr>
          <p:cNvGrpSpPr/>
          <p:nvPr/>
        </p:nvGrpSpPr>
        <p:grpSpPr>
          <a:xfrm>
            <a:off x="689547" y="1301261"/>
            <a:ext cx="614596" cy="614596"/>
            <a:chOff x="3596679" y="0"/>
            <a:chExt cx="614596" cy="614596"/>
          </a:xfrm>
        </p:grpSpPr>
        <p:sp>
          <p:nvSpPr>
            <p:cNvPr id="14" name="楕円 13">
              <a:extLst>
                <a:ext uri="{FF2B5EF4-FFF2-40B4-BE49-F238E27FC236}">
                  <a16:creationId xmlns:a16="http://schemas.microsoft.com/office/drawing/2014/main" id="{37C956F9-83F1-FE61-F11F-775918EF45BD}"/>
                </a:ext>
              </a:extLst>
            </p:cNvPr>
            <p:cNvSpPr/>
            <p:nvPr/>
          </p:nvSpPr>
          <p:spPr>
            <a:xfrm>
              <a:off x="3810192" y="119729"/>
              <a:ext cx="187569" cy="18756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グラフィックス 14" descr="マーカー 単色塗りつぶし">
              <a:extLst>
                <a:ext uri="{FF2B5EF4-FFF2-40B4-BE49-F238E27FC236}">
                  <a16:creationId xmlns:a16="http://schemas.microsoft.com/office/drawing/2014/main" id="{718D4F58-F70F-075B-915E-EE937E133D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6679" y="0"/>
              <a:ext cx="614596" cy="614596"/>
            </a:xfrm>
            <a:prstGeom prst="rect">
              <a:avLst/>
            </a:prstGeom>
          </p:spPr>
        </p:pic>
      </p:grpSp>
      <p:sp>
        <p:nvSpPr>
          <p:cNvPr id="16" name="テキスト ボックス 15">
            <a:extLst>
              <a:ext uri="{FF2B5EF4-FFF2-40B4-BE49-F238E27FC236}">
                <a16:creationId xmlns:a16="http://schemas.microsoft.com/office/drawing/2014/main" id="{A16DB4F0-75F0-9A04-9124-979207D9C68A}"/>
              </a:ext>
            </a:extLst>
          </p:cNvPr>
          <p:cNvSpPr txBox="1"/>
          <p:nvPr/>
        </p:nvSpPr>
        <p:spPr>
          <a:xfrm>
            <a:off x="1150325" y="1854743"/>
            <a:ext cx="8157798" cy="526325"/>
          </a:xfrm>
          <a:prstGeom prst="rect">
            <a:avLst/>
          </a:prstGeom>
          <a:noFill/>
        </p:spPr>
        <p:txBody>
          <a:bodyPr wrap="none" rtlCol="0" anchor="t" anchorCtr="0">
            <a:noAutofit/>
          </a:bodyPr>
          <a:lstStyle/>
          <a:p>
            <a:pPr>
              <a:lnSpc>
                <a:spcPts val="2400"/>
              </a:lnSpc>
            </a:pPr>
            <a:r>
              <a:rPr lang="en-US" altLang="ja-JP" sz="1600" b="1" spc="150" dirty="0">
                <a:solidFill>
                  <a:srgbClr val="3A3A3A"/>
                </a:solidFill>
                <a:latin typeface="游ゴシック" panose="020B0400000000000000" pitchFamily="50" charset="-128"/>
                <a:ea typeface="游ゴシック" panose="020B0400000000000000" pitchFamily="50" charset="-128"/>
              </a:rPr>
              <a:t>XXXXXXXXXXXXXXXXXXXXXXXXXXXXXXXXXXXXXXXX</a:t>
            </a:r>
            <a:endParaRPr lang="ja-JP" altLang="en-US" sz="1600" b="1" spc="150" dirty="0">
              <a:solidFill>
                <a:srgbClr val="3A3A3A"/>
              </a:solidFill>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678357A1-AC2E-05E9-E0FC-FAB245206C07}"/>
              </a:ext>
            </a:extLst>
          </p:cNvPr>
          <p:cNvSpPr txBox="1"/>
          <p:nvPr/>
        </p:nvSpPr>
        <p:spPr>
          <a:xfrm>
            <a:off x="1150325" y="1514774"/>
            <a:ext cx="690198" cy="526325"/>
          </a:xfrm>
          <a:prstGeom prst="rect">
            <a:avLst/>
          </a:prstGeom>
          <a:noFill/>
        </p:spPr>
        <p:txBody>
          <a:bodyPr wrap="none" rtlCol="0" anchor="ctr" anchorCtr="0">
            <a:noAutofit/>
          </a:bodyPr>
          <a:lstStyle/>
          <a:p>
            <a:pPr>
              <a:lnSpc>
                <a:spcPts val="2400"/>
              </a:lnSpc>
            </a:pPr>
            <a:r>
              <a:rPr lang="en-US" altLang="ja-JP" sz="2000" b="1" dirty="0">
                <a:solidFill>
                  <a:srgbClr val="3A3A3A"/>
                </a:solidFill>
                <a:latin typeface="Bahnschrift" panose="020B0502040204020203" pitchFamily="34" charset="0"/>
                <a:ea typeface="メイリオ" panose="020B0604030504040204" pitchFamily="50" charset="-128"/>
              </a:rPr>
              <a:t>2005</a:t>
            </a:r>
            <a:endParaRPr lang="ja-JP" altLang="en-US" sz="2000" b="1" dirty="0">
              <a:solidFill>
                <a:srgbClr val="3A3A3A"/>
              </a:solidFill>
              <a:latin typeface="Bahnschrift" panose="020B0502040204020203" pitchFamily="34" charset="0"/>
              <a:ea typeface="メイリオ" panose="020B0604030504040204" pitchFamily="50" charset="-128"/>
            </a:endParaRPr>
          </a:p>
        </p:txBody>
      </p:sp>
      <p:grpSp>
        <p:nvGrpSpPr>
          <p:cNvPr id="19" name="グループ化 18">
            <a:extLst>
              <a:ext uri="{FF2B5EF4-FFF2-40B4-BE49-F238E27FC236}">
                <a16:creationId xmlns:a16="http://schemas.microsoft.com/office/drawing/2014/main" id="{01870453-22BD-0B05-6DC7-355A060CE48E}"/>
              </a:ext>
            </a:extLst>
          </p:cNvPr>
          <p:cNvGrpSpPr/>
          <p:nvPr/>
        </p:nvGrpSpPr>
        <p:grpSpPr>
          <a:xfrm>
            <a:off x="689547" y="2274277"/>
            <a:ext cx="614596" cy="614596"/>
            <a:chOff x="3596679" y="0"/>
            <a:chExt cx="614596" cy="614596"/>
          </a:xfrm>
        </p:grpSpPr>
        <p:sp>
          <p:nvSpPr>
            <p:cNvPr id="20" name="楕円 19">
              <a:extLst>
                <a:ext uri="{FF2B5EF4-FFF2-40B4-BE49-F238E27FC236}">
                  <a16:creationId xmlns:a16="http://schemas.microsoft.com/office/drawing/2014/main" id="{81A69D0A-F9A8-EE05-4C6E-55D453AB19DC}"/>
                </a:ext>
              </a:extLst>
            </p:cNvPr>
            <p:cNvSpPr/>
            <p:nvPr/>
          </p:nvSpPr>
          <p:spPr>
            <a:xfrm>
              <a:off x="3810192" y="119729"/>
              <a:ext cx="187569" cy="18756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グラフィックス 20" descr="マーカー 単色塗りつぶし">
              <a:extLst>
                <a:ext uri="{FF2B5EF4-FFF2-40B4-BE49-F238E27FC236}">
                  <a16:creationId xmlns:a16="http://schemas.microsoft.com/office/drawing/2014/main" id="{9B9AD11F-1EF0-75FA-2986-4A79F4B78C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6679" y="0"/>
              <a:ext cx="614596" cy="614596"/>
            </a:xfrm>
            <a:prstGeom prst="rect">
              <a:avLst/>
            </a:prstGeom>
          </p:spPr>
        </p:pic>
      </p:grpSp>
      <p:sp>
        <p:nvSpPr>
          <p:cNvPr id="22" name="テキスト ボックス 21">
            <a:extLst>
              <a:ext uri="{FF2B5EF4-FFF2-40B4-BE49-F238E27FC236}">
                <a16:creationId xmlns:a16="http://schemas.microsoft.com/office/drawing/2014/main" id="{508C7B31-3BF9-AA8A-743D-9D55A104E63E}"/>
              </a:ext>
            </a:extLst>
          </p:cNvPr>
          <p:cNvSpPr txBox="1"/>
          <p:nvPr/>
        </p:nvSpPr>
        <p:spPr>
          <a:xfrm>
            <a:off x="1150325" y="2816036"/>
            <a:ext cx="10352128" cy="526325"/>
          </a:xfrm>
          <a:prstGeom prst="rect">
            <a:avLst/>
          </a:prstGeom>
          <a:noFill/>
        </p:spPr>
        <p:txBody>
          <a:bodyPr wrap="none" rtlCol="0" anchor="t" anchorCtr="0">
            <a:noAutofit/>
          </a:bodyPr>
          <a:lstStyle/>
          <a:p>
            <a:pPr>
              <a:lnSpc>
                <a:spcPts val="2400"/>
              </a:lnSpc>
            </a:pPr>
            <a:r>
              <a:rPr lang="en-US" altLang="ja-JP" sz="1600" b="1" spc="150" dirty="0">
                <a:solidFill>
                  <a:srgbClr val="3A3A3A"/>
                </a:solidFill>
                <a:latin typeface="游ゴシック" panose="020B0400000000000000" pitchFamily="50" charset="-128"/>
                <a:ea typeface="游ゴシック" panose="020B0400000000000000" pitchFamily="50" charset="-128"/>
              </a:rPr>
              <a:t>XXXXXXXXXXXXXXXXXXXXXXXXXXXXXXXXXXXXXXXXXXXXXXXXXXXXXXXXXXX</a:t>
            </a:r>
            <a:endParaRPr lang="ja-JP" altLang="en-US" sz="1600" b="1" spc="150" dirty="0">
              <a:solidFill>
                <a:srgbClr val="3A3A3A"/>
              </a:solidFill>
              <a:latin typeface="游ゴシック" panose="020B0400000000000000" pitchFamily="50" charset="-128"/>
              <a:ea typeface="游ゴシック" panose="020B0400000000000000" pitchFamily="50" charset="-128"/>
            </a:endParaRPr>
          </a:p>
        </p:txBody>
      </p:sp>
      <p:sp>
        <p:nvSpPr>
          <p:cNvPr id="23" name="テキスト ボックス 22">
            <a:extLst>
              <a:ext uri="{FF2B5EF4-FFF2-40B4-BE49-F238E27FC236}">
                <a16:creationId xmlns:a16="http://schemas.microsoft.com/office/drawing/2014/main" id="{ADB3DECF-F9C8-1908-F258-D667BA76727B}"/>
              </a:ext>
            </a:extLst>
          </p:cNvPr>
          <p:cNvSpPr txBox="1"/>
          <p:nvPr/>
        </p:nvSpPr>
        <p:spPr>
          <a:xfrm>
            <a:off x="1150325" y="2476067"/>
            <a:ext cx="690198" cy="526325"/>
          </a:xfrm>
          <a:prstGeom prst="rect">
            <a:avLst/>
          </a:prstGeom>
          <a:noFill/>
        </p:spPr>
        <p:txBody>
          <a:bodyPr wrap="none" rtlCol="0" anchor="ctr" anchorCtr="0">
            <a:noAutofit/>
          </a:bodyPr>
          <a:lstStyle/>
          <a:p>
            <a:pPr>
              <a:lnSpc>
                <a:spcPts val="2400"/>
              </a:lnSpc>
            </a:pPr>
            <a:r>
              <a:rPr lang="en-US" altLang="ja-JP" sz="2000" b="1" dirty="0">
                <a:solidFill>
                  <a:srgbClr val="3A3A3A"/>
                </a:solidFill>
                <a:latin typeface="Bahnschrift" panose="020B0502040204020203" pitchFamily="34" charset="0"/>
                <a:ea typeface="メイリオ" panose="020B0604030504040204" pitchFamily="50" charset="-128"/>
              </a:rPr>
              <a:t>2008</a:t>
            </a:r>
            <a:endParaRPr lang="ja-JP" altLang="en-US" sz="2000" b="1" dirty="0">
              <a:solidFill>
                <a:srgbClr val="3A3A3A"/>
              </a:solidFill>
              <a:latin typeface="Bahnschrift" panose="020B0502040204020203" pitchFamily="34" charset="0"/>
              <a:ea typeface="メイリオ" panose="020B0604030504040204" pitchFamily="50" charset="-128"/>
            </a:endParaRPr>
          </a:p>
        </p:txBody>
      </p:sp>
      <p:grpSp>
        <p:nvGrpSpPr>
          <p:cNvPr id="24" name="グループ化 23">
            <a:extLst>
              <a:ext uri="{FF2B5EF4-FFF2-40B4-BE49-F238E27FC236}">
                <a16:creationId xmlns:a16="http://schemas.microsoft.com/office/drawing/2014/main" id="{4D9886A5-9BEE-FBE7-EFE7-0AD9BA4CBE2B}"/>
              </a:ext>
            </a:extLst>
          </p:cNvPr>
          <p:cNvGrpSpPr/>
          <p:nvPr/>
        </p:nvGrpSpPr>
        <p:grpSpPr>
          <a:xfrm>
            <a:off x="689547" y="3751384"/>
            <a:ext cx="614596" cy="614596"/>
            <a:chOff x="3596679" y="0"/>
            <a:chExt cx="614596" cy="614596"/>
          </a:xfrm>
        </p:grpSpPr>
        <p:sp>
          <p:nvSpPr>
            <p:cNvPr id="25" name="楕円 24">
              <a:extLst>
                <a:ext uri="{FF2B5EF4-FFF2-40B4-BE49-F238E27FC236}">
                  <a16:creationId xmlns:a16="http://schemas.microsoft.com/office/drawing/2014/main" id="{FF05D5EB-465A-F9C2-67AD-96D9CCD943B0}"/>
                </a:ext>
              </a:extLst>
            </p:cNvPr>
            <p:cNvSpPr/>
            <p:nvPr/>
          </p:nvSpPr>
          <p:spPr>
            <a:xfrm>
              <a:off x="3810192" y="119729"/>
              <a:ext cx="187569" cy="18756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グラフィックス 25" descr="マーカー 単色塗りつぶし">
              <a:extLst>
                <a:ext uri="{FF2B5EF4-FFF2-40B4-BE49-F238E27FC236}">
                  <a16:creationId xmlns:a16="http://schemas.microsoft.com/office/drawing/2014/main" id="{AD9D352F-4FC7-3CB6-38A0-52DF7BB94C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6679" y="0"/>
              <a:ext cx="614596" cy="614596"/>
            </a:xfrm>
            <a:prstGeom prst="rect">
              <a:avLst/>
            </a:prstGeom>
          </p:spPr>
        </p:pic>
      </p:grpSp>
      <p:sp>
        <p:nvSpPr>
          <p:cNvPr id="27" name="テキスト ボックス 26">
            <a:extLst>
              <a:ext uri="{FF2B5EF4-FFF2-40B4-BE49-F238E27FC236}">
                <a16:creationId xmlns:a16="http://schemas.microsoft.com/office/drawing/2014/main" id="{34EC9F90-55D8-A3EC-2CCA-3A7478B1B76A}"/>
              </a:ext>
            </a:extLst>
          </p:cNvPr>
          <p:cNvSpPr txBox="1"/>
          <p:nvPr/>
        </p:nvSpPr>
        <p:spPr>
          <a:xfrm>
            <a:off x="1150325" y="4304866"/>
            <a:ext cx="3375068" cy="526325"/>
          </a:xfrm>
          <a:prstGeom prst="rect">
            <a:avLst/>
          </a:prstGeom>
          <a:noFill/>
        </p:spPr>
        <p:txBody>
          <a:bodyPr wrap="none" rtlCol="0" anchor="t" anchorCtr="0">
            <a:noAutofit/>
          </a:bodyPr>
          <a:lstStyle/>
          <a:p>
            <a:pPr>
              <a:lnSpc>
                <a:spcPts val="2400"/>
              </a:lnSpc>
            </a:pPr>
            <a:r>
              <a:rPr lang="en-US" altLang="ja-JP" sz="1600" b="1" spc="150" dirty="0">
                <a:solidFill>
                  <a:srgbClr val="3A3A3A"/>
                </a:solidFill>
                <a:latin typeface="游ゴシック" panose="020B0400000000000000" pitchFamily="50" charset="-128"/>
                <a:ea typeface="游ゴシック" panose="020B0400000000000000" pitchFamily="50" charset="-128"/>
              </a:rPr>
              <a:t>XXXXXXXXXXXXXXXXXXXXXXXXXXXXXXXXXXXXXXX</a:t>
            </a:r>
            <a:endParaRPr lang="ja-JP" altLang="en-US" sz="1600" b="1" spc="150" dirty="0">
              <a:solidFill>
                <a:srgbClr val="3A3A3A"/>
              </a:solidFill>
              <a:latin typeface="游ゴシック" panose="020B0400000000000000" pitchFamily="50" charset="-128"/>
              <a:ea typeface="游ゴシック" panose="020B0400000000000000" pitchFamily="50" charset="-128"/>
            </a:endParaRPr>
          </a:p>
        </p:txBody>
      </p:sp>
      <p:sp>
        <p:nvSpPr>
          <p:cNvPr id="28" name="テキスト ボックス 27">
            <a:extLst>
              <a:ext uri="{FF2B5EF4-FFF2-40B4-BE49-F238E27FC236}">
                <a16:creationId xmlns:a16="http://schemas.microsoft.com/office/drawing/2014/main" id="{89152A45-BB33-AEED-C81E-11FB1952C072}"/>
              </a:ext>
            </a:extLst>
          </p:cNvPr>
          <p:cNvSpPr txBox="1"/>
          <p:nvPr/>
        </p:nvSpPr>
        <p:spPr>
          <a:xfrm>
            <a:off x="1150325" y="3964897"/>
            <a:ext cx="690198" cy="526325"/>
          </a:xfrm>
          <a:prstGeom prst="rect">
            <a:avLst/>
          </a:prstGeom>
          <a:noFill/>
        </p:spPr>
        <p:txBody>
          <a:bodyPr wrap="none" rtlCol="0" anchor="ctr" anchorCtr="0">
            <a:noAutofit/>
          </a:bodyPr>
          <a:lstStyle/>
          <a:p>
            <a:pPr>
              <a:lnSpc>
                <a:spcPts val="2400"/>
              </a:lnSpc>
            </a:pPr>
            <a:r>
              <a:rPr lang="en-US" altLang="ja-JP" sz="2000" b="1" dirty="0">
                <a:solidFill>
                  <a:srgbClr val="3A3A3A"/>
                </a:solidFill>
                <a:latin typeface="Bahnschrift" panose="020B0502040204020203" pitchFamily="34" charset="0"/>
                <a:ea typeface="メイリオ" panose="020B0604030504040204" pitchFamily="50" charset="-128"/>
              </a:rPr>
              <a:t>2015</a:t>
            </a:r>
            <a:endParaRPr lang="ja-JP" altLang="en-US" sz="2000" b="1" dirty="0">
              <a:solidFill>
                <a:srgbClr val="3A3A3A"/>
              </a:solidFill>
              <a:latin typeface="Bahnschrift" panose="020B0502040204020203" pitchFamily="34" charset="0"/>
              <a:ea typeface="メイリオ" panose="020B0604030504040204" pitchFamily="50" charset="-128"/>
            </a:endParaRPr>
          </a:p>
        </p:txBody>
      </p:sp>
      <p:grpSp>
        <p:nvGrpSpPr>
          <p:cNvPr id="29" name="グループ化 28">
            <a:extLst>
              <a:ext uri="{FF2B5EF4-FFF2-40B4-BE49-F238E27FC236}">
                <a16:creationId xmlns:a16="http://schemas.microsoft.com/office/drawing/2014/main" id="{0A5F78BC-7F7C-440A-1E74-7BCC01E43E1A}"/>
              </a:ext>
            </a:extLst>
          </p:cNvPr>
          <p:cNvGrpSpPr/>
          <p:nvPr/>
        </p:nvGrpSpPr>
        <p:grpSpPr>
          <a:xfrm>
            <a:off x="689547" y="5416061"/>
            <a:ext cx="614596" cy="614596"/>
            <a:chOff x="3596679" y="0"/>
            <a:chExt cx="614596" cy="614596"/>
          </a:xfrm>
        </p:grpSpPr>
        <p:sp>
          <p:nvSpPr>
            <p:cNvPr id="30" name="楕円 29">
              <a:extLst>
                <a:ext uri="{FF2B5EF4-FFF2-40B4-BE49-F238E27FC236}">
                  <a16:creationId xmlns:a16="http://schemas.microsoft.com/office/drawing/2014/main" id="{5FFA3561-C961-32C8-6C4C-1B41EBE85F2A}"/>
                </a:ext>
              </a:extLst>
            </p:cNvPr>
            <p:cNvSpPr/>
            <p:nvPr/>
          </p:nvSpPr>
          <p:spPr>
            <a:xfrm>
              <a:off x="3810192" y="119729"/>
              <a:ext cx="187569" cy="18756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グラフィックス 30" descr="マーカー 単色塗りつぶし">
              <a:extLst>
                <a:ext uri="{FF2B5EF4-FFF2-40B4-BE49-F238E27FC236}">
                  <a16:creationId xmlns:a16="http://schemas.microsoft.com/office/drawing/2014/main" id="{D4F52C33-6DF5-348E-B1EF-6B1AEF5663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6679" y="0"/>
              <a:ext cx="614596" cy="614596"/>
            </a:xfrm>
            <a:prstGeom prst="rect">
              <a:avLst/>
            </a:prstGeom>
          </p:spPr>
        </p:pic>
      </p:grpSp>
      <p:sp>
        <p:nvSpPr>
          <p:cNvPr id="32" name="テキスト ボックス 31">
            <a:extLst>
              <a:ext uri="{FF2B5EF4-FFF2-40B4-BE49-F238E27FC236}">
                <a16:creationId xmlns:a16="http://schemas.microsoft.com/office/drawing/2014/main" id="{67537D6A-A2A7-1A99-869E-F09379233CFF}"/>
              </a:ext>
            </a:extLst>
          </p:cNvPr>
          <p:cNvSpPr txBox="1"/>
          <p:nvPr/>
        </p:nvSpPr>
        <p:spPr>
          <a:xfrm>
            <a:off x="1150325" y="5957820"/>
            <a:ext cx="3375068" cy="526325"/>
          </a:xfrm>
          <a:prstGeom prst="rect">
            <a:avLst/>
          </a:prstGeom>
          <a:noFill/>
        </p:spPr>
        <p:txBody>
          <a:bodyPr wrap="none" rtlCol="0" anchor="t" anchorCtr="0">
            <a:noAutofit/>
          </a:bodyPr>
          <a:lstStyle/>
          <a:p>
            <a:pPr>
              <a:lnSpc>
                <a:spcPts val="2400"/>
              </a:lnSpc>
            </a:pPr>
            <a:r>
              <a:rPr lang="en-US" altLang="ja-JP" sz="1600" b="1" spc="150" dirty="0">
                <a:solidFill>
                  <a:srgbClr val="3A3A3A"/>
                </a:solidFill>
                <a:latin typeface="游ゴシック" panose="020B0400000000000000" pitchFamily="50" charset="-128"/>
                <a:ea typeface="游ゴシック" panose="020B0400000000000000" pitchFamily="50" charset="-128"/>
              </a:rPr>
              <a:t>XXXXXXXXXXXXXXXXXXXX</a:t>
            </a:r>
            <a:endParaRPr lang="ja-JP" altLang="en-US" sz="1600" b="1" spc="150" dirty="0">
              <a:solidFill>
                <a:srgbClr val="3A3A3A"/>
              </a:solidFill>
              <a:latin typeface="游ゴシック" panose="020B0400000000000000" pitchFamily="50" charset="-128"/>
              <a:ea typeface="游ゴシック" panose="020B0400000000000000" pitchFamily="50" charset="-128"/>
            </a:endParaRPr>
          </a:p>
        </p:txBody>
      </p:sp>
      <p:sp>
        <p:nvSpPr>
          <p:cNvPr id="33" name="テキスト ボックス 32">
            <a:extLst>
              <a:ext uri="{FF2B5EF4-FFF2-40B4-BE49-F238E27FC236}">
                <a16:creationId xmlns:a16="http://schemas.microsoft.com/office/drawing/2014/main" id="{37B7786B-5535-780D-0483-D15B2EB6D971}"/>
              </a:ext>
            </a:extLst>
          </p:cNvPr>
          <p:cNvSpPr txBox="1"/>
          <p:nvPr/>
        </p:nvSpPr>
        <p:spPr>
          <a:xfrm>
            <a:off x="1150325" y="5617851"/>
            <a:ext cx="690198" cy="526325"/>
          </a:xfrm>
          <a:prstGeom prst="rect">
            <a:avLst/>
          </a:prstGeom>
          <a:noFill/>
        </p:spPr>
        <p:txBody>
          <a:bodyPr wrap="none" rtlCol="0" anchor="ctr" anchorCtr="0">
            <a:noAutofit/>
          </a:bodyPr>
          <a:lstStyle/>
          <a:p>
            <a:pPr>
              <a:lnSpc>
                <a:spcPts val="2400"/>
              </a:lnSpc>
            </a:pPr>
            <a:r>
              <a:rPr lang="en-US" altLang="ja-JP" sz="2000" b="1" dirty="0">
                <a:solidFill>
                  <a:srgbClr val="3A3A3A"/>
                </a:solidFill>
                <a:latin typeface="Bahnschrift" panose="020B0502040204020203" pitchFamily="34" charset="0"/>
                <a:ea typeface="メイリオ" panose="020B0604030504040204" pitchFamily="50" charset="-128"/>
              </a:rPr>
              <a:t>2022</a:t>
            </a:r>
            <a:endParaRPr lang="ja-JP" altLang="en-US" sz="2000" b="1" dirty="0">
              <a:solidFill>
                <a:srgbClr val="3A3A3A"/>
              </a:solidFill>
              <a:latin typeface="Bahnschrift" panose="020B0502040204020203" pitchFamily="34" charset="0"/>
              <a:ea typeface="メイリオ" panose="020B0604030504040204" pitchFamily="50" charset="-128"/>
            </a:endParaRPr>
          </a:p>
        </p:txBody>
      </p:sp>
    </p:spTree>
    <p:extLst>
      <p:ext uri="{BB962C8B-B14F-4D97-AF65-F5344CB8AC3E}">
        <p14:creationId xmlns:p14="http://schemas.microsoft.com/office/powerpoint/2010/main" val="276327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3.33333E-6 -4.07407E-6 L -3.33333E-6 1.00625 " pathEditMode="relative" rAng="0" ptsTypes="AA">
                                      <p:cBhvr>
                                        <p:cTn id="6" dur="5000" fill="hold"/>
                                        <p:tgtEl>
                                          <p:spTgt spid="7"/>
                                        </p:tgtEl>
                                        <p:attrNameLst>
                                          <p:attrName>ppt_x</p:attrName>
                                          <p:attrName>ppt_y</p:attrName>
                                        </p:attrNameLst>
                                      </p:cBhvr>
                                      <p:rCtr x="0" y="50301"/>
                                    </p:animMotion>
                                  </p:childTnLst>
                                </p:cTn>
                              </p:par>
                              <p:par>
                                <p:cTn id="7" presetID="53" presetClass="entr" presetSubtype="16"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p:cTn id="9" dur="200" fill="hold"/>
                                        <p:tgtEl>
                                          <p:spTgt spid="10"/>
                                        </p:tgtEl>
                                        <p:attrNameLst>
                                          <p:attrName>ppt_w</p:attrName>
                                        </p:attrNameLst>
                                      </p:cBhvr>
                                      <p:tavLst>
                                        <p:tav tm="0">
                                          <p:val>
                                            <p:fltVal val="0"/>
                                          </p:val>
                                        </p:tav>
                                        <p:tav tm="100000">
                                          <p:val>
                                            <p:strVal val="#ppt_w"/>
                                          </p:val>
                                        </p:tav>
                                      </p:tavLst>
                                    </p:anim>
                                    <p:anim calcmode="lin" valueType="num">
                                      <p:cBhvr>
                                        <p:cTn id="10" dur="200" fill="hold"/>
                                        <p:tgtEl>
                                          <p:spTgt spid="10"/>
                                        </p:tgtEl>
                                        <p:attrNameLst>
                                          <p:attrName>ppt_h</p:attrName>
                                        </p:attrNameLst>
                                      </p:cBhvr>
                                      <p:tavLst>
                                        <p:tav tm="0">
                                          <p:val>
                                            <p:fltVal val="0"/>
                                          </p:val>
                                        </p:tav>
                                        <p:tav tm="100000">
                                          <p:val>
                                            <p:strVal val="#ppt_h"/>
                                          </p:val>
                                        </p:tav>
                                      </p:tavLst>
                                    </p:anim>
                                    <p:animEffect transition="in" filter="fade">
                                      <p:cBhvr>
                                        <p:cTn id="11" dur="200"/>
                                        <p:tgtEl>
                                          <p:spTgt spid="10"/>
                                        </p:tgtEl>
                                      </p:cBhvr>
                                    </p:animEffect>
                                  </p:childTnLst>
                                </p:cTn>
                              </p:par>
                              <p:par>
                                <p:cTn id="12" presetID="6" presetClass="emph" presetSubtype="0" fill="hold" nodeType="withEffect">
                                  <p:stCondLst>
                                    <p:cond delay="100"/>
                                  </p:stCondLst>
                                  <p:childTnLst>
                                    <p:animScale>
                                      <p:cBhvr>
                                        <p:cTn id="13" dur="400" fill="hold"/>
                                        <p:tgtEl>
                                          <p:spTgt spid="10"/>
                                        </p:tgtEl>
                                      </p:cBhvr>
                                      <p:by x="110000" y="110000"/>
                                    </p:animScale>
                                  </p:childTnLst>
                                </p:cTn>
                              </p:par>
                              <p:par>
                                <p:cTn id="14" presetID="42" presetClass="path" presetSubtype="0" accel="21000" decel="79000" fill="hold" nodeType="withEffect">
                                  <p:stCondLst>
                                    <p:cond delay="200"/>
                                  </p:stCondLst>
                                  <p:childTnLst>
                                    <p:animMotion origin="layout" path="M -8.33333E-7 4.07407E-6 L -8.33333E-7 0.04143 " pathEditMode="relative" rAng="0" ptsTypes="AA">
                                      <p:cBhvr>
                                        <p:cTn id="15" dur="1200" fill="hold"/>
                                        <p:tgtEl>
                                          <p:spTgt spid="10"/>
                                        </p:tgtEl>
                                        <p:attrNameLst>
                                          <p:attrName>ppt_x</p:attrName>
                                          <p:attrName>ppt_y</p:attrName>
                                        </p:attrNameLst>
                                      </p:cBhvr>
                                      <p:rCtr x="0" y="2060"/>
                                    </p:animMotion>
                                  </p:childTnLst>
                                </p:cTn>
                              </p:par>
                              <p:par>
                                <p:cTn id="16" presetID="1" presetClass="entr" presetSubtype="0" fill="hold" grpId="0" nodeType="withEffect">
                                  <p:stCondLst>
                                    <p:cond delay="500"/>
                                  </p:stCondLst>
                                  <p:iterate type="lt">
                                    <p:tmAbs val="40"/>
                                  </p:iterate>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700"/>
                                  </p:stCondLst>
                                  <p:iterate type="lt">
                                    <p:tmAbs val="40"/>
                                  </p:iterate>
                                  <p:childTnLst>
                                    <p:set>
                                      <p:cBhvr>
                                        <p:cTn id="19" dur="1" fill="hold">
                                          <p:stCondLst>
                                            <p:cond delay="0"/>
                                          </p:stCondLst>
                                        </p:cTn>
                                        <p:tgtEl>
                                          <p:spTgt spid="11"/>
                                        </p:tgtEl>
                                        <p:attrNameLst>
                                          <p:attrName>style.visibility</p:attrName>
                                        </p:attrNameLst>
                                      </p:cBhvr>
                                      <p:to>
                                        <p:strVal val="visible"/>
                                      </p:to>
                                    </p:set>
                                  </p:childTnLst>
                                </p:cTn>
                              </p:par>
                              <p:par>
                                <p:cTn id="20" presetID="53" presetClass="entr" presetSubtype="16" fill="hold" nodeType="withEffect">
                                  <p:stCondLst>
                                    <p:cond delay="10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200" fill="hold"/>
                                        <p:tgtEl>
                                          <p:spTgt spid="13"/>
                                        </p:tgtEl>
                                        <p:attrNameLst>
                                          <p:attrName>ppt_w</p:attrName>
                                        </p:attrNameLst>
                                      </p:cBhvr>
                                      <p:tavLst>
                                        <p:tav tm="0">
                                          <p:val>
                                            <p:fltVal val="0"/>
                                          </p:val>
                                        </p:tav>
                                        <p:tav tm="100000">
                                          <p:val>
                                            <p:strVal val="#ppt_w"/>
                                          </p:val>
                                        </p:tav>
                                      </p:tavLst>
                                    </p:anim>
                                    <p:anim calcmode="lin" valueType="num">
                                      <p:cBhvr>
                                        <p:cTn id="23" dur="200" fill="hold"/>
                                        <p:tgtEl>
                                          <p:spTgt spid="13"/>
                                        </p:tgtEl>
                                        <p:attrNameLst>
                                          <p:attrName>ppt_h</p:attrName>
                                        </p:attrNameLst>
                                      </p:cBhvr>
                                      <p:tavLst>
                                        <p:tav tm="0">
                                          <p:val>
                                            <p:fltVal val="0"/>
                                          </p:val>
                                        </p:tav>
                                        <p:tav tm="100000">
                                          <p:val>
                                            <p:strVal val="#ppt_h"/>
                                          </p:val>
                                        </p:tav>
                                      </p:tavLst>
                                    </p:anim>
                                    <p:animEffect transition="in" filter="fade">
                                      <p:cBhvr>
                                        <p:cTn id="24" dur="200"/>
                                        <p:tgtEl>
                                          <p:spTgt spid="13"/>
                                        </p:tgtEl>
                                      </p:cBhvr>
                                    </p:animEffect>
                                  </p:childTnLst>
                                </p:cTn>
                              </p:par>
                              <p:par>
                                <p:cTn id="25" presetID="6" presetClass="emph" presetSubtype="0" fill="hold" nodeType="withEffect">
                                  <p:stCondLst>
                                    <p:cond delay="1100"/>
                                  </p:stCondLst>
                                  <p:childTnLst>
                                    <p:animScale>
                                      <p:cBhvr>
                                        <p:cTn id="26" dur="400" fill="hold"/>
                                        <p:tgtEl>
                                          <p:spTgt spid="13"/>
                                        </p:tgtEl>
                                      </p:cBhvr>
                                      <p:by x="110000" y="110000"/>
                                    </p:animScale>
                                  </p:childTnLst>
                                </p:cTn>
                              </p:par>
                              <p:par>
                                <p:cTn id="27" presetID="42" presetClass="path" presetSubtype="0" accel="21000" decel="79000" fill="hold" nodeType="withEffect">
                                  <p:stCondLst>
                                    <p:cond delay="1200"/>
                                  </p:stCondLst>
                                  <p:childTnLst>
                                    <p:animMotion origin="layout" path="M -8.33333E-7 4.07407E-6 L -8.33333E-7 0.04143 " pathEditMode="relative" rAng="0" ptsTypes="AA">
                                      <p:cBhvr>
                                        <p:cTn id="28" dur="1200" fill="hold"/>
                                        <p:tgtEl>
                                          <p:spTgt spid="13"/>
                                        </p:tgtEl>
                                        <p:attrNameLst>
                                          <p:attrName>ppt_x</p:attrName>
                                          <p:attrName>ppt_y</p:attrName>
                                        </p:attrNameLst>
                                      </p:cBhvr>
                                      <p:rCtr x="0" y="2060"/>
                                    </p:animMotion>
                                  </p:childTnLst>
                                </p:cTn>
                              </p:par>
                              <p:par>
                                <p:cTn id="29" presetID="1" presetClass="entr" presetSubtype="0" fill="hold" grpId="0" nodeType="withEffect">
                                  <p:stCondLst>
                                    <p:cond delay="1500"/>
                                  </p:stCondLst>
                                  <p:iterate type="lt">
                                    <p:tmAbs val="40"/>
                                  </p:iterate>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1700"/>
                                  </p:stCondLst>
                                  <p:iterate type="lt">
                                    <p:tmAbs val="40"/>
                                  </p:iterate>
                                  <p:childTnLst>
                                    <p:set>
                                      <p:cBhvr>
                                        <p:cTn id="32" dur="1" fill="hold">
                                          <p:stCondLst>
                                            <p:cond delay="0"/>
                                          </p:stCondLst>
                                        </p:cTn>
                                        <p:tgtEl>
                                          <p:spTgt spid="16"/>
                                        </p:tgtEl>
                                        <p:attrNameLst>
                                          <p:attrName>style.visibility</p:attrName>
                                        </p:attrNameLst>
                                      </p:cBhvr>
                                      <p:to>
                                        <p:strVal val="visible"/>
                                      </p:to>
                                    </p:set>
                                  </p:childTnLst>
                                </p:cTn>
                              </p:par>
                              <p:par>
                                <p:cTn id="33" presetID="53" presetClass="entr" presetSubtype="16" fill="hold" nodeType="withEffect">
                                  <p:stCondLst>
                                    <p:cond delay="15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200" fill="hold"/>
                                        <p:tgtEl>
                                          <p:spTgt spid="19"/>
                                        </p:tgtEl>
                                        <p:attrNameLst>
                                          <p:attrName>ppt_w</p:attrName>
                                        </p:attrNameLst>
                                      </p:cBhvr>
                                      <p:tavLst>
                                        <p:tav tm="0">
                                          <p:val>
                                            <p:fltVal val="0"/>
                                          </p:val>
                                        </p:tav>
                                        <p:tav tm="100000">
                                          <p:val>
                                            <p:strVal val="#ppt_w"/>
                                          </p:val>
                                        </p:tav>
                                      </p:tavLst>
                                    </p:anim>
                                    <p:anim calcmode="lin" valueType="num">
                                      <p:cBhvr>
                                        <p:cTn id="36" dur="200" fill="hold"/>
                                        <p:tgtEl>
                                          <p:spTgt spid="19"/>
                                        </p:tgtEl>
                                        <p:attrNameLst>
                                          <p:attrName>ppt_h</p:attrName>
                                        </p:attrNameLst>
                                      </p:cBhvr>
                                      <p:tavLst>
                                        <p:tav tm="0">
                                          <p:val>
                                            <p:fltVal val="0"/>
                                          </p:val>
                                        </p:tav>
                                        <p:tav tm="100000">
                                          <p:val>
                                            <p:strVal val="#ppt_h"/>
                                          </p:val>
                                        </p:tav>
                                      </p:tavLst>
                                    </p:anim>
                                    <p:animEffect transition="in" filter="fade">
                                      <p:cBhvr>
                                        <p:cTn id="37" dur="200"/>
                                        <p:tgtEl>
                                          <p:spTgt spid="19"/>
                                        </p:tgtEl>
                                      </p:cBhvr>
                                    </p:animEffect>
                                  </p:childTnLst>
                                </p:cTn>
                              </p:par>
                              <p:par>
                                <p:cTn id="38" presetID="6" presetClass="emph" presetSubtype="0" fill="hold" nodeType="withEffect">
                                  <p:stCondLst>
                                    <p:cond delay="1600"/>
                                  </p:stCondLst>
                                  <p:childTnLst>
                                    <p:animScale>
                                      <p:cBhvr>
                                        <p:cTn id="39" dur="400" fill="hold"/>
                                        <p:tgtEl>
                                          <p:spTgt spid="19"/>
                                        </p:tgtEl>
                                      </p:cBhvr>
                                      <p:by x="110000" y="110000"/>
                                    </p:animScale>
                                  </p:childTnLst>
                                </p:cTn>
                              </p:par>
                              <p:par>
                                <p:cTn id="40" presetID="42" presetClass="path" presetSubtype="0" accel="21000" decel="79000" fill="hold" nodeType="withEffect">
                                  <p:stCondLst>
                                    <p:cond delay="1700"/>
                                  </p:stCondLst>
                                  <p:childTnLst>
                                    <p:animMotion origin="layout" path="M -8.33333E-7 4.07407E-6 L -8.33333E-7 0.04143 " pathEditMode="relative" rAng="0" ptsTypes="AA">
                                      <p:cBhvr>
                                        <p:cTn id="41" dur="1200" fill="hold"/>
                                        <p:tgtEl>
                                          <p:spTgt spid="19"/>
                                        </p:tgtEl>
                                        <p:attrNameLst>
                                          <p:attrName>ppt_x</p:attrName>
                                          <p:attrName>ppt_y</p:attrName>
                                        </p:attrNameLst>
                                      </p:cBhvr>
                                      <p:rCtr x="0" y="2060"/>
                                    </p:animMotion>
                                  </p:childTnLst>
                                </p:cTn>
                              </p:par>
                              <p:par>
                                <p:cTn id="42" presetID="1" presetClass="entr" presetSubtype="0" fill="hold" grpId="0" nodeType="withEffect">
                                  <p:stCondLst>
                                    <p:cond delay="2200"/>
                                  </p:stCondLst>
                                  <p:iterate type="lt">
                                    <p:tmAbs val="40"/>
                                  </p:iterate>
                                  <p:childTnLst>
                                    <p:set>
                                      <p:cBhvr>
                                        <p:cTn id="43" dur="1" fill="hold">
                                          <p:stCondLst>
                                            <p:cond delay="0"/>
                                          </p:stCondLst>
                                        </p:cTn>
                                        <p:tgtEl>
                                          <p:spTgt spid="23"/>
                                        </p:tgtEl>
                                        <p:attrNameLst>
                                          <p:attrName>style.visibility</p:attrName>
                                        </p:attrNameLst>
                                      </p:cBhvr>
                                      <p:to>
                                        <p:strVal val="visible"/>
                                      </p:to>
                                    </p:set>
                                  </p:childTnLst>
                                </p:cTn>
                              </p:par>
                              <p:par>
                                <p:cTn id="44" presetID="1" presetClass="entr" presetSubtype="0" fill="hold" grpId="0" nodeType="withEffect">
                                  <p:stCondLst>
                                    <p:cond delay="2400"/>
                                  </p:stCondLst>
                                  <p:iterate type="lt">
                                    <p:tmAbs val="40"/>
                                  </p:iterate>
                                  <p:childTnLst>
                                    <p:set>
                                      <p:cBhvr>
                                        <p:cTn id="45" dur="1" fill="hold">
                                          <p:stCondLst>
                                            <p:cond delay="0"/>
                                          </p:stCondLst>
                                        </p:cTn>
                                        <p:tgtEl>
                                          <p:spTgt spid="22"/>
                                        </p:tgtEl>
                                        <p:attrNameLst>
                                          <p:attrName>style.visibility</p:attrName>
                                        </p:attrNameLst>
                                      </p:cBhvr>
                                      <p:to>
                                        <p:strVal val="visible"/>
                                      </p:to>
                                    </p:set>
                                  </p:childTnLst>
                                </p:cTn>
                              </p:par>
                              <p:par>
                                <p:cTn id="46" presetID="53" presetClass="entr" presetSubtype="16" fill="hold" nodeType="withEffect">
                                  <p:stCondLst>
                                    <p:cond delay="3000"/>
                                  </p:stCondLst>
                                  <p:childTnLst>
                                    <p:set>
                                      <p:cBhvr>
                                        <p:cTn id="47" dur="1" fill="hold">
                                          <p:stCondLst>
                                            <p:cond delay="0"/>
                                          </p:stCondLst>
                                        </p:cTn>
                                        <p:tgtEl>
                                          <p:spTgt spid="24"/>
                                        </p:tgtEl>
                                        <p:attrNameLst>
                                          <p:attrName>style.visibility</p:attrName>
                                        </p:attrNameLst>
                                      </p:cBhvr>
                                      <p:to>
                                        <p:strVal val="visible"/>
                                      </p:to>
                                    </p:set>
                                    <p:anim calcmode="lin" valueType="num">
                                      <p:cBhvr>
                                        <p:cTn id="48" dur="200" fill="hold"/>
                                        <p:tgtEl>
                                          <p:spTgt spid="24"/>
                                        </p:tgtEl>
                                        <p:attrNameLst>
                                          <p:attrName>ppt_w</p:attrName>
                                        </p:attrNameLst>
                                      </p:cBhvr>
                                      <p:tavLst>
                                        <p:tav tm="0">
                                          <p:val>
                                            <p:fltVal val="0"/>
                                          </p:val>
                                        </p:tav>
                                        <p:tav tm="100000">
                                          <p:val>
                                            <p:strVal val="#ppt_w"/>
                                          </p:val>
                                        </p:tav>
                                      </p:tavLst>
                                    </p:anim>
                                    <p:anim calcmode="lin" valueType="num">
                                      <p:cBhvr>
                                        <p:cTn id="49" dur="200" fill="hold"/>
                                        <p:tgtEl>
                                          <p:spTgt spid="24"/>
                                        </p:tgtEl>
                                        <p:attrNameLst>
                                          <p:attrName>ppt_h</p:attrName>
                                        </p:attrNameLst>
                                      </p:cBhvr>
                                      <p:tavLst>
                                        <p:tav tm="0">
                                          <p:val>
                                            <p:fltVal val="0"/>
                                          </p:val>
                                        </p:tav>
                                        <p:tav tm="100000">
                                          <p:val>
                                            <p:strVal val="#ppt_h"/>
                                          </p:val>
                                        </p:tav>
                                      </p:tavLst>
                                    </p:anim>
                                    <p:animEffect transition="in" filter="fade">
                                      <p:cBhvr>
                                        <p:cTn id="50" dur="200"/>
                                        <p:tgtEl>
                                          <p:spTgt spid="24"/>
                                        </p:tgtEl>
                                      </p:cBhvr>
                                    </p:animEffect>
                                  </p:childTnLst>
                                </p:cTn>
                              </p:par>
                              <p:par>
                                <p:cTn id="51" presetID="6" presetClass="emph" presetSubtype="0" fill="hold" nodeType="withEffect">
                                  <p:stCondLst>
                                    <p:cond delay="3100"/>
                                  </p:stCondLst>
                                  <p:childTnLst>
                                    <p:animScale>
                                      <p:cBhvr>
                                        <p:cTn id="52" dur="400" fill="hold"/>
                                        <p:tgtEl>
                                          <p:spTgt spid="24"/>
                                        </p:tgtEl>
                                      </p:cBhvr>
                                      <p:by x="110000" y="110000"/>
                                    </p:animScale>
                                  </p:childTnLst>
                                </p:cTn>
                              </p:par>
                              <p:par>
                                <p:cTn id="53" presetID="42" presetClass="path" presetSubtype="0" accel="21000" decel="79000" fill="hold" nodeType="withEffect">
                                  <p:stCondLst>
                                    <p:cond delay="3200"/>
                                  </p:stCondLst>
                                  <p:childTnLst>
                                    <p:animMotion origin="layout" path="M -8.33333E-7 4.07407E-6 L -8.33333E-7 0.04143 " pathEditMode="relative" rAng="0" ptsTypes="AA">
                                      <p:cBhvr>
                                        <p:cTn id="54" dur="1200" fill="hold"/>
                                        <p:tgtEl>
                                          <p:spTgt spid="24"/>
                                        </p:tgtEl>
                                        <p:attrNameLst>
                                          <p:attrName>ppt_x</p:attrName>
                                          <p:attrName>ppt_y</p:attrName>
                                        </p:attrNameLst>
                                      </p:cBhvr>
                                      <p:rCtr x="0" y="2060"/>
                                    </p:animMotion>
                                  </p:childTnLst>
                                </p:cTn>
                              </p:par>
                              <p:par>
                                <p:cTn id="55" presetID="1" presetClass="entr" presetSubtype="0" fill="hold" grpId="0" nodeType="withEffect">
                                  <p:stCondLst>
                                    <p:cond delay="3400"/>
                                  </p:stCondLst>
                                  <p:iterate type="lt">
                                    <p:tmAbs val="40"/>
                                  </p:iterate>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3700"/>
                                  </p:stCondLst>
                                  <p:iterate type="lt">
                                    <p:tmAbs val="40"/>
                                  </p:iterate>
                                  <p:childTnLst>
                                    <p:set>
                                      <p:cBhvr>
                                        <p:cTn id="58" dur="1" fill="hold">
                                          <p:stCondLst>
                                            <p:cond delay="0"/>
                                          </p:stCondLst>
                                        </p:cTn>
                                        <p:tgtEl>
                                          <p:spTgt spid="27"/>
                                        </p:tgtEl>
                                        <p:attrNameLst>
                                          <p:attrName>style.visibility</p:attrName>
                                        </p:attrNameLst>
                                      </p:cBhvr>
                                      <p:to>
                                        <p:strVal val="visible"/>
                                      </p:to>
                                    </p:set>
                                  </p:childTnLst>
                                </p:cTn>
                              </p:par>
                              <p:par>
                                <p:cTn id="59" presetID="53" presetClass="entr" presetSubtype="16" fill="hold" nodeType="withEffect">
                                  <p:stCondLst>
                                    <p:cond delay="4000"/>
                                  </p:stCondLst>
                                  <p:childTnLst>
                                    <p:set>
                                      <p:cBhvr>
                                        <p:cTn id="60" dur="1" fill="hold">
                                          <p:stCondLst>
                                            <p:cond delay="0"/>
                                          </p:stCondLst>
                                        </p:cTn>
                                        <p:tgtEl>
                                          <p:spTgt spid="29"/>
                                        </p:tgtEl>
                                        <p:attrNameLst>
                                          <p:attrName>style.visibility</p:attrName>
                                        </p:attrNameLst>
                                      </p:cBhvr>
                                      <p:to>
                                        <p:strVal val="visible"/>
                                      </p:to>
                                    </p:set>
                                    <p:anim calcmode="lin" valueType="num">
                                      <p:cBhvr>
                                        <p:cTn id="61" dur="200" fill="hold"/>
                                        <p:tgtEl>
                                          <p:spTgt spid="29"/>
                                        </p:tgtEl>
                                        <p:attrNameLst>
                                          <p:attrName>ppt_w</p:attrName>
                                        </p:attrNameLst>
                                      </p:cBhvr>
                                      <p:tavLst>
                                        <p:tav tm="0">
                                          <p:val>
                                            <p:fltVal val="0"/>
                                          </p:val>
                                        </p:tav>
                                        <p:tav tm="100000">
                                          <p:val>
                                            <p:strVal val="#ppt_w"/>
                                          </p:val>
                                        </p:tav>
                                      </p:tavLst>
                                    </p:anim>
                                    <p:anim calcmode="lin" valueType="num">
                                      <p:cBhvr>
                                        <p:cTn id="62" dur="200" fill="hold"/>
                                        <p:tgtEl>
                                          <p:spTgt spid="29"/>
                                        </p:tgtEl>
                                        <p:attrNameLst>
                                          <p:attrName>ppt_h</p:attrName>
                                        </p:attrNameLst>
                                      </p:cBhvr>
                                      <p:tavLst>
                                        <p:tav tm="0">
                                          <p:val>
                                            <p:fltVal val="0"/>
                                          </p:val>
                                        </p:tav>
                                        <p:tav tm="100000">
                                          <p:val>
                                            <p:strVal val="#ppt_h"/>
                                          </p:val>
                                        </p:tav>
                                      </p:tavLst>
                                    </p:anim>
                                    <p:animEffect transition="in" filter="fade">
                                      <p:cBhvr>
                                        <p:cTn id="63" dur="200"/>
                                        <p:tgtEl>
                                          <p:spTgt spid="29"/>
                                        </p:tgtEl>
                                      </p:cBhvr>
                                    </p:animEffect>
                                  </p:childTnLst>
                                </p:cTn>
                              </p:par>
                              <p:par>
                                <p:cTn id="64" presetID="6" presetClass="emph" presetSubtype="0" fill="hold" nodeType="withEffect">
                                  <p:stCondLst>
                                    <p:cond delay="4100"/>
                                  </p:stCondLst>
                                  <p:childTnLst>
                                    <p:animScale>
                                      <p:cBhvr>
                                        <p:cTn id="65" dur="400" fill="hold"/>
                                        <p:tgtEl>
                                          <p:spTgt spid="29"/>
                                        </p:tgtEl>
                                      </p:cBhvr>
                                      <p:by x="110000" y="110000"/>
                                    </p:animScale>
                                  </p:childTnLst>
                                </p:cTn>
                              </p:par>
                              <p:par>
                                <p:cTn id="66" presetID="42" presetClass="path" presetSubtype="0" accel="21000" decel="79000" fill="hold" nodeType="withEffect">
                                  <p:stCondLst>
                                    <p:cond delay="4200"/>
                                  </p:stCondLst>
                                  <p:childTnLst>
                                    <p:animMotion origin="layout" path="M -8.33333E-7 4.07407E-6 L -8.33333E-7 0.04143 " pathEditMode="relative" rAng="0" ptsTypes="AA">
                                      <p:cBhvr>
                                        <p:cTn id="67" dur="1200" fill="hold"/>
                                        <p:tgtEl>
                                          <p:spTgt spid="29"/>
                                        </p:tgtEl>
                                        <p:attrNameLst>
                                          <p:attrName>ppt_x</p:attrName>
                                          <p:attrName>ppt_y</p:attrName>
                                        </p:attrNameLst>
                                      </p:cBhvr>
                                      <p:rCtr x="0" y="2060"/>
                                    </p:animMotion>
                                  </p:childTnLst>
                                </p:cTn>
                              </p:par>
                              <p:par>
                                <p:cTn id="68" presetID="1" presetClass="entr" presetSubtype="0" fill="hold" grpId="0" nodeType="withEffect">
                                  <p:stCondLst>
                                    <p:cond delay="4500"/>
                                  </p:stCondLst>
                                  <p:iterate type="lt">
                                    <p:tmAbs val="40"/>
                                  </p:iterate>
                                  <p:childTnLst>
                                    <p:set>
                                      <p:cBhvr>
                                        <p:cTn id="69" dur="1" fill="hold">
                                          <p:stCondLst>
                                            <p:cond delay="0"/>
                                          </p:stCondLst>
                                        </p:cTn>
                                        <p:tgtEl>
                                          <p:spTgt spid="33"/>
                                        </p:tgtEl>
                                        <p:attrNameLst>
                                          <p:attrName>style.visibility</p:attrName>
                                        </p:attrNameLst>
                                      </p:cBhvr>
                                      <p:to>
                                        <p:strVal val="visible"/>
                                      </p:to>
                                    </p:set>
                                  </p:childTnLst>
                                </p:cTn>
                              </p:par>
                              <p:par>
                                <p:cTn id="70" presetID="1" presetClass="entr" presetSubtype="0" fill="hold" grpId="0" nodeType="withEffect">
                                  <p:stCondLst>
                                    <p:cond delay="4600"/>
                                  </p:stCondLst>
                                  <p:iterate type="lt">
                                    <p:tmAbs val="40"/>
                                  </p:iterate>
                                  <p:childTnLst>
                                    <p:set>
                                      <p:cBhvr>
                                        <p:cTn id="7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6" grpId="0"/>
      <p:bldP spid="17" grpId="0"/>
      <p:bldP spid="22" grpId="0"/>
      <p:bldP spid="23" grpId="0"/>
      <p:bldP spid="27" grpId="0"/>
      <p:bldP spid="28" grpId="0"/>
      <p:bldP spid="32"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934B94D-E4FA-9F23-46FC-62657E58238E}"/>
              </a:ext>
            </a:extLst>
          </p:cNvPr>
          <p:cNvSpPr/>
          <p:nvPr/>
        </p:nvSpPr>
        <p:spPr>
          <a:xfrm>
            <a:off x="0" y="5943600"/>
            <a:ext cx="12168554" cy="105508"/>
          </a:xfrm>
          <a:prstGeom prst="rect">
            <a:avLst/>
          </a:prstGeom>
          <a:gradFill>
            <a:gsLst>
              <a:gs pos="0">
                <a:srgbClr val="F5AB03"/>
              </a:gs>
              <a:gs pos="57000">
                <a:srgbClr val="E86E9C"/>
              </a:gs>
              <a:gs pos="24000">
                <a:srgbClr val="FF5D78"/>
              </a:gs>
              <a:gs pos="100000">
                <a:srgbClr val="5CD0C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E17A003-CBBE-7C14-0104-4EE8F068E3E3}"/>
              </a:ext>
            </a:extLst>
          </p:cNvPr>
          <p:cNvSpPr txBox="1"/>
          <p:nvPr/>
        </p:nvSpPr>
        <p:spPr>
          <a:xfrm rot="18900000">
            <a:off x="1085414" y="2860472"/>
            <a:ext cx="2330664" cy="526325"/>
          </a:xfrm>
          <a:prstGeom prst="rect">
            <a:avLst/>
          </a:prstGeom>
          <a:noFill/>
        </p:spPr>
        <p:txBody>
          <a:bodyPr wrap="none" rtlCol="0" anchor="t" anchorCtr="0">
            <a:noAutofit/>
          </a:bodyPr>
          <a:lstStyle/>
          <a:p>
            <a:pPr>
              <a:lnSpc>
                <a:spcPts val="2400"/>
              </a:lnSpc>
            </a:pPr>
            <a:r>
              <a:rPr lang="en-US" altLang="ja-JP" sz="1600" b="1" spc="150" dirty="0">
                <a:solidFill>
                  <a:schemeClr val="bg1"/>
                </a:solidFill>
                <a:latin typeface="游ゴシック" panose="020B0400000000000000" pitchFamily="50" charset="-128"/>
                <a:ea typeface="游ゴシック" panose="020B0400000000000000" pitchFamily="50" charset="-128"/>
              </a:rPr>
              <a:t>XXXXXXXXXXXXX</a:t>
            </a:r>
            <a:endParaRPr lang="ja-JP" altLang="en-US" sz="1600" b="1" spc="150" dirty="0">
              <a:solidFill>
                <a:schemeClr val="bg1"/>
              </a:solidFill>
              <a:latin typeface="游ゴシック" panose="020B0400000000000000" pitchFamily="50" charset="-128"/>
              <a:ea typeface="游ゴシック" panose="020B0400000000000000" pitchFamily="50" charset="-128"/>
            </a:endParaRPr>
          </a:p>
        </p:txBody>
      </p:sp>
      <p:sp>
        <p:nvSpPr>
          <p:cNvPr id="5" name="楕円 4">
            <a:extLst>
              <a:ext uri="{FF2B5EF4-FFF2-40B4-BE49-F238E27FC236}">
                <a16:creationId xmlns:a16="http://schemas.microsoft.com/office/drawing/2014/main" id="{2E81241F-6DC0-5AF6-F3E0-81EC7476F2D5}"/>
              </a:ext>
            </a:extLst>
          </p:cNvPr>
          <p:cNvSpPr>
            <a:spLocks noChangeAspect="1"/>
          </p:cNvSpPr>
          <p:nvPr/>
        </p:nvSpPr>
        <p:spPr>
          <a:xfrm>
            <a:off x="23446" y="5248554"/>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245DCDC-2CEC-B4D8-9CE3-BF4F38B41B35}"/>
              </a:ext>
            </a:extLst>
          </p:cNvPr>
          <p:cNvSpPr/>
          <p:nvPr/>
        </p:nvSpPr>
        <p:spPr>
          <a:xfrm>
            <a:off x="0" y="5745269"/>
            <a:ext cx="12480693" cy="502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E2F1C609-2726-B493-CFBD-9CE3F07BD3A2}"/>
              </a:ext>
            </a:extLst>
          </p:cNvPr>
          <p:cNvSpPr/>
          <p:nvPr/>
        </p:nvSpPr>
        <p:spPr>
          <a:xfrm>
            <a:off x="771622" y="3879166"/>
            <a:ext cx="633046" cy="1987062"/>
          </a:xfrm>
          <a:custGeom>
            <a:avLst/>
            <a:gdLst>
              <a:gd name="connsiteX0" fmla="*/ 0 w 633046"/>
              <a:gd name="connsiteY0" fmla="*/ 1987062 h 1987062"/>
              <a:gd name="connsiteX1" fmla="*/ 0 w 633046"/>
              <a:gd name="connsiteY1" fmla="*/ 633046 h 1987062"/>
              <a:gd name="connsiteX2" fmla="*/ 633046 w 633046"/>
              <a:gd name="connsiteY2" fmla="*/ 0 h 1987062"/>
            </a:gdLst>
            <a:ahLst/>
            <a:cxnLst>
              <a:cxn ang="0">
                <a:pos x="connsiteX0" y="connsiteY0"/>
              </a:cxn>
              <a:cxn ang="0">
                <a:pos x="connsiteX1" y="connsiteY1"/>
              </a:cxn>
              <a:cxn ang="0">
                <a:pos x="connsiteX2" y="connsiteY2"/>
              </a:cxn>
            </a:cxnLst>
            <a:rect l="l" t="t" r="r" b="b"/>
            <a:pathLst>
              <a:path w="633046" h="1987062">
                <a:moveTo>
                  <a:pt x="0" y="1987062"/>
                </a:moveTo>
                <a:lnTo>
                  <a:pt x="0" y="633046"/>
                </a:lnTo>
                <a:lnTo>
                  <a:pt x="633046" y="0"/>
                </a:lnTo>
              </a:path>
            </a:pathLst>
          </a:custGeom>
          <a:noFill/>
          <a:ln w="22225" cap="rnd">
            <a:solidFill>
              <a:schemeClr val="bg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4E017A7B-017B-920C-EFC0-B2522F6C24C5}"/>
              </a:ext>
            </a:extLst>
          </p:cNvPr>
          <p:cNvSpPr/>
          <p:nvPr/>
        </p:nvSpPr>
        <p:spPr>
          <a:xfrm>
            <a:off x="667992" y="5893100"/>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
        <p:nvSpPr>
          <p:cNvPr id="10" name="テキスト ボックス 9">
            <a:extLst>
              <a:ext uri="{FF2B5EF4-FFF2-40B4-BE49-F238E27FC236}">
                <a16:creationId xmlns:a16="http://schemas.microsoft.com/office/drawing/2014/main" id="{3A338055-86F8-5E52-C58E-21FA43F261C1}"/>
              </a:ext>
            </a:extLst>
          </p:cNvPr>
          <p:cNvSpPr txBox="1"/>
          <p:nvPr/>
        </p:nvSpPr>
        <p:spPr>
          <a:xfrm rot="18900000">
            <a:off x="852119" y="2737953"/>
            <a:ext cx="1385043" cy="617358"/>
          </a:xfrm>
          <a:prstGeom prst="rect">
            <a:avLst/>
          </a:prstGeom>
          <a:noFill/>
        </p:spPr>
        <p:txBody>
          <a:bodyPr wrap="none" rtlCol="0" anchor="t" anchorCtr="0">
            <a:noAutofit/>
          </a:bodyPr>
          <a:lstStyle/>
          <a:p>
            <a:r>
              <a:rPr lang="en-US" altLang="ja-JP" sz="4400" b="1" dirty="0">
                <a:ln>
                  <a:solidFill>
                    <a:schemeClr val="bg1"/>
                  </a:solidFill>
                </a:ln>
                <a:noFill/>
                <a:latin typeface="Bahnschrift" panose="020B0502040204020203" pitchFamily="34" charset="0"/>
                <a:ea typeface="メイリオ" panose="020B0604030504040204" pitchFamily="50" charset="-128"/>
              </a:rPr>
              <a:t>1999</a:t>
            </a:r>
            <a:endParaRPr lang="ja-JP" altLang="en-US" sz="4400" b="1" dirty="0">
              <a:ln>
                <a:solidFill>
                  <a:schemeClr val="bg1"/>
                </a:solidFill>
              </a:ln>
              <a:noFill/>
              <a:latin typeface="Bahnschrift" panose="020B0502040204020203" pitchFamily="34" charset="0"/>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076F0620-60D5-9CC9-905D-E02F7C8F91A3}"/>
              </a:ext>
            </a:extLst>
          </p:cNvPr>
          <p:cNvSpPr txBox="1"/>
          <p:nvPr/>
        </p:nvSpPr>
        <p:spPr>
          <a:xfrm rot="18900000">
            <a:off x="3782896" y="1509394"/>
            <a:ext cx="2330664" cy="526325"/>
          </a:xfrm>
          <a:prstGeom prst="rect">
            <a:avLst/>
          </a:prstGeom>
          <a:noFill/>
        </p:spPr>
        <p:txBody>
          <a:bodyPr wrap="none" rtlCol="0" anchor="t" anchorCtr="0">
            <a:noAutofit/>
          </a:bodyPr>
          <a:lstStyle/>
          <a:p>
            <a:pPr>
              <a:lnSpc>
                <a:spcPts val="2400"/>
              </a:lnSpc>
            </a:pPr>
            <a:r>
              <a:rPr lang="en-US" altLang="ja-JP" sz="1600" b="1" spc="150" dirty="0">
                <a:solidFill>
                  <a:schemeClr val="bg1"/>
                </a:solidFill>
                <a:latin typeface="游ゴシック" panose="020B0400000000000000" pitchFamily="50" charset="-128"/>
                <a:ea typeface="游ゴシック" panose="020B0400000000000000" pitchFamily="50" charset="-128"/>
              </a:rPr>
              <a:t>XXXXXXXXXXXXX</a:t>
            </a:r>
            <a:endParaRPr lang="ja-JP" altLang="en-US" sz="1600" b="1" spc="150" dirty="0">
              <a:solidFill>
                <a:schemeClr val="bg1"/>
              </a:solidFill>
              <a:latin typeface="游ゴシック" panose="020B0400000000000000" pitchFamily="50" charset="-128"/>
              <a:ea typeface="游ゴシック" panose="020B0400000000000000" pitchFamily="50" charset="-128"/>
            </a:endParaRPr>
          </a:p>
        </p:txBody>
      </p:sp>
      <p:sp>
        <p:nvSpPr>
          <p:cNvPr id="12" name="楕円 11">
            <a:extLst>
              <a:ext uri="{FF2B5EF4-FFF2-40B4-BE49-F238E27FC236}">
                <a16:creationId xmlns:a16="http://schemas.microsoft.com/office/drawing/2014/main" id="{5842D578-D8F4-7CD9-CC15-FAE187431F79}"/>
              </a:ext>
            </a:extLst>
          </p:cNvPr>
          <p:cNvSpPr>
            <a:spLocks noChangeAspect="1"/>
          </p:cNvSpPr>
          <p:nvPr/>
        </p:nvSpPr>
        <p:spPr>
          <a:xfrm>
            <a:off x="2732357" y="5248554"/>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E0C2A16-6F69-9DDC-FB96-9219F7FB2EF8}"/>
              </a:ext>
            </a:extLst>
          </p:cNvPr>
          <p:cNvSpPr/>
          <p:nvPr/>
        </p:nvSpPr>
        <p:spPr>
          <a:xfrm>
            <a:off x="3376903" y="5893100"/>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
        <p:nvSpPr>
          <p:cNvPr id="15" name="テキスト ボックス 14">
            <a:extLst>
              <a:ext uri="{FF2B5EF4-FFF2-40B4-BE49-F238E27FC236}">
                <a16:creationId xmlns:a16="http://schemas.microsoft.com/office/drawing/2014/main" id="{B661032D-6125-4CE1-D18B-2DDF0F815BFE}"/>
              </a:ext>
            </a:extLst>
          </p:cNvPr>
          <p:cNvSpPr txBox="1"/>
          <p:nvPr/>
        </p:nvSpPr>
        <p:spPr>
          <a:xfrm rot="18900000">
            <a:off x="3549601" y="1386875"/>
            <a:ext cx="1385043" cy="617358"/>
          </a:xfrm>
          <a:prstGeom prst="rect">
            <a:avLst/>
          </a:prstGeom>
          <a:noFill/>
        </p:spPr>
        <p:txBody>
          <a:bodyPr wrap="none" rtlCol="0" anchor="t" anchorCtr="0">
            <a:noAutofit/>
          </a:bodyPr>
          <a:lstStyle/>
          <a:p>
            <a:r>
              <a:rPr lang="en-US" altLang="ja-JP" sz="4400" b="1" dirty="0">
                <a:ln>
                  <a:solidFill>
                    <a:schemeClr val="bg1"/>
                  </a:solidFill>
                </a:ln>
                <a:noFill/>
                <a:latin typeface="Bahnschrift" panose="020B0502040204020203" pitchFamily="34" charset="0"/>
                <a:ea typeface="メイリオ" panose="020B0604030504040204" pitchFamily="50" charset="-128"/>
              </a:rPr>
              <a:t>2005</a:t>
            </a:r>
            <a:endParaRPr lang="ja-JP" altLang="en-US" sz="4400" b="1" dirty="0">
              <a:ln>
                <a:solidFill>
                  <a:schemeClr val="bg1"/>
                </a:solidFill>
              </a:ln>
              <a:noFill/>
              <a:latin typeface="Bahnschrift" panose="020B0502040204020203" pitchFamily="34" charset="0"/>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E326EEB2-9EAF-4765-AE08-4C897DB66F39}"/>
              </a:ext>
            </a:extLst>
          </p:cNvPr>
          <p:cNvSpPr txBox="1"/>
          <p:nvPr/>
        </p:nvSpPr>
        <p:spPr>
          <a:xfrm rot="18900000">
            <a:off x="6494511" y="2860473"/>
            <a:ext cx="2330664" cy="526325"/>
          </a:xfrm>
          <a:prstGeom prst="rect">
            <a:avLst/>
          </a:prstGeom>
          <a:noFill/>
        </p:spPr>
        <p:txBody>
          <a:bodyPr wrap="none" rtlCol="0" anchor="t" anchorCtr="0">
            <a:noAutofit/>
          </a:bodyPr>
          <a:lstStyle/>
          <a:p>
            <a:pPr>
              <a:lnSpc>
                <a:spcPts val="2400"/>
              </a:lnSpc>
            </a:pPr>
            <a:r>
              <a:rPr lang="en-US" altLang="ja-JP" sz="1600" b="1" spc="150" dirty="0">
                <a:solidFill>
                  <a:schemeClr val="bg1"/>
                </a:solidFill>
                <a:latin typeface="游ゴシック" panose="020B0400000000000000" pitchFamily="50" charset="-128"/>
                <a:ea typeface="游ゴシック" panose="020B0400000000000000" pitchFamily="50" charset="-128"/>
              </a:rPr>
              <a:t>XXXXXXXXXXXXX</a:t>
            </a:r>
            <a:endParaRPr lang="ja-JP" altLang="en-US" sz="1600" b="1" spc="150" dirty="0">
              <a:solidFill>
                <a:schemeClr val="bg1"/>
              </a:solidFill>
              <a:latin typeface="游ゴシック" panose="020B0400000000000000" pitchFamily="50" charset="-128"/>
              <a:ea typeface="游ゴシック" panose="020B0400000000000000" pitchFamily="50" charset="-128"/>
            </a:endParaRPr>
          </a:p>
        </p:txBody>
      </p:sp>
      <p:sp>
        <p:nvSpPr>
          <p:cNvPr id="17" name="楕円 16">
            <a:extLst>
              <a:ext uri="{FF2B5EF4-FFF2-40B4-BE49-F238E27FC236}">
                <a16:creationId xmlns:a16="http://schemas.microsoft.com/office/drawing/2014/main" id="{C4E8805A-F5E0-B13A-5A7E-F1CF6253BE11}"/>
              </a:ext>
            </a:extLst>
          </p:cNvPr>
          <p:cNvSpPr>
            <a:spLocks noChangeAspect="1"/>
          </p:cNvSpPr>
          <p:nvPr/>
        </p:nvSpPr>
        <p:spPr>
          <a:xfrm>
            <a:off x="5432543" y="5248555"/>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C67D3FA5-1DC6-3628-4264-E02AC228FFC0}"/>
              </a:ext>
            </a:extLst>
          </p:cNvPr>
          <p:cNvSpPr/>
          <p:nvPr/>
        </p:nvSpPr>
        <p:spPr>
          <a:xfrm>
            <a:off x="6180719" y="3879167"/>
            <a:ext cx="633046" cy="1987062"/>
          </a:xfrm>
          <a:custGeom>
            <a:avLst/>
            <a:gdLst>
              <a:gd name="connsiteX0" fmla="*/ 0 w 633046"/>
              <a:gd name="connsiteY0" fmla="*/ 1987062 h 1987062"/>
              <a:gd name="connsiteX1" fmla="*/ 0 w 633046"/>
              <a:gd name="connsiteY1" fmla="*/ 633046 h 1987062"/>
              <a:gd name="connsiteX2" fmla="*/ 633046 w 633046"/>
              <a:gd name="connsiteY2" fmla="*/ 0 h 1987062"/>
            </a:gdLst>
            <a:ahLst/>
            <a:cxnLst>
              <a:cxn ang="0">
                <a:pos x="connsiteX0" y="connsiteY0"/>
              </a:cxn>
              <a:cxn ang="0">
                <a:pos x="connsiteX1" y="connsiteY1"/>
              </a:cxn>
              <a:cxn ang="0">
                <a:pos x="connsiteX2" y="connsiteY2"/>
              </a:cxn>
            </a:cxnLst>
            <a:rect l="l" t="t" r="r" b="b"/>
            <a:pathLst>
              <a:path w="633046" h="1987062">
                <a:moveTo>
                  <a:pt x="0" y="1987062"/>
                </a:moveTo>
                <a:lnTo>
                  <a:pt x="0" y="633046"/>
                </a:lnTo>
                <a:lnTo>
                  <a:pt x="633046" y="0"/>
                </a:lnTo>
              </a:path>
            </a:pathLst>
          </a:custGeom>
          <a:noFill/>
          <a:ln w="22225" cap="rnd">
            <a:solidFill>
              <a:schemeClr val="bg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B094FF0-D249-C493-BAB5-A5EE61E736E3}"/>
              </a:ext>
            </a:extLst>
          </p:cNvPr>
          <p:cNvSpPr/>
          <p:nvPr/>
        </p:nvSpPr>
        <p:spPr>
          <a:xfrm>
            <a:off x="6077089" y="5893101"/>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
        <p:nvSpPr>
          <p:cNvPr id="20" name="テキスト ボックス 19">
            <a:extLst>
              <a:ext uri="{FF2B5EF4-FFF2-40B4-BE49-F238E27FC236}">
                <a16:creationId xmlns:a16="http://schemas.microsoft.com/office/drawing/2014/main" id="{CB2FE1E6-7ECE-3BAE-1786-1D75445F1597}"/>
              </a:ext>
            </a:extLst>
          </p:cNvPr>
          <p:cNvSpPr txBox="1"/>
          <p:nvPr/>
        </p:nvSpPr>
        <p:spPr>
          <a:xfrm rot="18900000">
            <a:off x="6261216" y="2737954"/>
            <a:ext cx="1385043" cy="617358"/>
          </a:xfrm>
          <a:prstGeom prst="rect">
            <a:avLst/>
          </a:prstGeom>
          <a:noFill/>
        </p:spPr>
        <p:txBody>
          <a:bodyPr wrap="none" rtlCol="0" anchor="t" anchorCtr="0">
            <a:noAutofit/>
          </a:bodyPr>
          <a:lstStyle/>
          <a:p>
            <a:r>
              <a:rPr lang="en-US" altLang="ja-JP" sz="4400" b="1" dirty="0">
                <a:ln>
                  <a:solidFill>
                    <a:schemeClr val="bg1"/>
                  </a:solidFill>
                </a:ln>
                <a:noFill/>
                <a:latin typeface="Bahnschrift" panose="020B0502040204020203" pitchFamily="34" charset="0"/>
                <a:ea typeface="メイリオ" panose="020B0604030504040204" pitchFamily="50" charset="-128"/>
              </a:rPr>
              <a:t>2012</a:t>
            </a:r>
            <a:endParaRPr lang="ja-JP" altLang="en-US" sz="4400" b="1" dirty="0">
              <a:ln>
                <a:solidFill>
                  <a:schemeClr val="bg1"/>
                </a:solidFill>
              </a:ln>
              <a:noFill/>
              <a:latin typeface="Bahnschrift" panose="020B0502040204020203" pitchFamily="34" charset="0"/>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1A5DCE6F-E558-9859-E653-81E798981BAD}"/>
              </a:ext>
            </a:extLst>
          </p:cNvPr>
          <p:cNvSpPr txBox="1"/>
          <p:nvPr/>
        </p:nvSpPr>
        <p:spPr>
          <a:xfrm rot="18900000">
            <a:off x="9897945" y="2860473"/>
            <a:ext cx="2330664" cy="526325"/>
          </a:xfrm>
          <a:prstGeom prst="rect">
            <a:avLst/>
          </a:prstGeom>
          <a:noFill/>
        </p:spPr>
        <p:txBody>
          <a:bodyPr wrap="none" rtlCol="0" anchor="t" anchorCtr="0">
            <a:noAutofit/>
          </a:bodyPr>
          <a:lstStyle/>
          <a:p>
            <a:pPr>
              <a:lnSpc>
                <a:spcPts val="2400"/>
              </a:lnSpc>
            </a:pPr>
            <a:r>
              <a:rPr lang="en-US" altLang="ja-JP" sz="1600" b="1" spc="150" dirty="0">
                <a:solidFill>
                  <a:schemeClr val="bg1"/>
                </a:solidFill>
                <a:latin typeface="游ゴシック" panose="020B0400000000000000" pitchFamily="50" charset="-128"/>
                <a:ea typeface="游ゴシック" panose="020B0400000000000000" pitchFamily="50" charset="-128"/>
              </a:rPr>
              <a:t>XXXXXXXXXXXXX</a:t>
            </a:r>
            <a:endParaRPr lang="ja-JP" altLang="en-US" sz="1600" b="1" spc="150" dirty="0">
              <a:solidFill>
                <a:schemeClr val="bg1"/>
              </a:solidFill>
              <a:latin typeface="游ゴシック" panose="020B0400000000000000" pitchFamily="50" charset="-128"/>
              <a:ea typeface="游ゴシック" panose="020B0400000000000000" pitchFamily="50" charset="-128"/>
            </a:endParaRPr>
          </a:p>
        </p:txBody>
      </p:sp>
      <p:sp>
        <p:nvSpPr>
          <p:cNvPr id="22" name="楕円 21">
            <a:extLst>
              <a:ext uri="{FF2B5EF4-FFF2-40B4-BE49-F238E27FC236}">
                <a16:creationId xmlns:a16="http://schemas.microsoft.com/office/drawing/2014/main" id="{7DC621B7-6117-9081-6651-B1F5B4D8B327}"/>
              </a:ext>
            </a:extLst>
          </p:cNvPr>
          <p:cNvSpPr>
            <a:spLocks noChangeAspect="1"/>
          </p:cNvSpPr>
          <p:nvPr/>
        </p:nvSpPr>
        <p:spPr>
          <a:xfrm>
            <a:off x="8835977" y="5248555"/>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92AA57BC-0AE8-2F2C-9014-0C9EECBB720D}"/>
              </a:ext>
            </a:extLst>
          </p:cNvPr>
          <p:cNvSpPr/>
          <p:nvPr/>
        </p:nvSpPr>
        <p:spPr>
          <a:xfrm>
            <a:off x="9584153" y="3879167"/>
            <a:ext cx="633046" cy="1987062"/>
          </a:xfrm>
          <a:custGeom>
            <a:avLst/>
            <a:gdLst>
              <a:gd name="connsiteX0" fmla="*/ 0 w 633046"/>
              <a:gd name="connsiteY0" fmla="*/ 1987062 h 1987062"/>
              <a:gd name="connsiteX1" fmla="*/ 0 w 633046"/>
              <a:gd name="connsiteY1" fmla="*/ 633046 h 1987062"/>
              <a:gd name="connsiteX2" fmla="*/ 633046 w 633046"/>
              <a:gd name="connsiteY2" fmla="*/ 0 h 1987062"/>
            </a:gdLst>
            <a:ahLst/>
            <a:cxnLst>
              <a:cxn ang="0">
                <a:pos x="connsiteX0" y="connsiteY0"/>
              </a:cxn>
              <a:cxn ang="0">
                <a:pos x="connsiteX1" y="connsiteY1"/>
              </a:cxn>
              <a:cxn ang="0">
                <a:pos x="connsiteX2" y="connsiteY2"/>
              </a:cxn>
            </a:cxnLst>
            <a:rect l="l" t="t" r="r" b="b"/>
            <a:pathLst>
              <a:path w="633046" h="1987062">
                <a:moveTo>
                  <a:pt x="0" y="1987062"/>
                </a:moveTo>
                <a:lnTo>
                  <a:pt x="0" y="633046"/>
                </a:lnTo>
                <a:lnTo>
                  <a:pt x="633046" y="0"/>
                </a:lnTo>
              </a:path>
            </a:pathLst>
          </a:custGeom>
          <a:noFill/>
          <a:ln w="22225" cap="rnd">
            <a:solidFill>
              <a:schemeClr val="bg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FFBA570-DF2C-E267-35E5-BB5089DF2093}"/>
              </a:ext>
            </a:extLst>
          </p:cNvPr>
          <p:cNvSpPr/>
          <p:nvPr/>
        </p:nvSpPr>
        <p:spPr>
          <a:xfrm>
            <a:off x="9480523" y="5893101"/>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
        <p:nvSpPr>
          <p:cNvPr id="25" name="テキスト ボックス 24">
            <a:extLst>
              <a:ext uri="{FF2B5EF4-FFF2-40B4-BE49-F238E27FC236}">
                <a16:creationId xmlns:a16="http://schemas.microsoft.com/office/drawing/2014/main" id="{3EBCB679-51BF-3B5F-B737-D4D46191DA00}"/>
              </a:ext>
            </a:extLst>
          </p:cNvPr>
          <p:cNvSpPr txBox="1"/>
          <p:nvPr/>
        </p:nvSpPr>
        <p:spPr>
          <a:xfrm rot="18900000">
            <a:off x="9664650" y="2737954"/>
            <a:ext cx="1385043" cy="617358"/>
          </a:xfrm>
          <a:prstGeom prst="rect">
            <a:avLst/>
          </a:prstGeom>
          <a:noFill/>
        </p:spPr>
        <p:txBody>
          <a:bodyPr wrap="none" rtlCol="0" anchor="t" anchorCtr="0">
            <a:noAutofit/>
          </a:bodyPr>
          <a:lstStyle/>
          <a:p>
            <a:r>
              <a:rPr lang="en-US" altLang="ja-JP" sz="4400" b="1" dirty="0">
                <a:ln>
                  <a:solidFill>
                    <a:schemeClr val="bg1"/>
                  </a:solidFill>
                </a:ln>
                <a:noFill/>
                <a:latin typeface="Bahnschrift" panose="020B0502040204020203" pitchFamily="34" charset="0"/>
                <a:ea typeface="メイリオ" panose="020B0604030504040204" pitchFamily="50" charset="-128"/>
              </a:rPr>
              <a:t>2022</a:t>
            </a:r>
            <a:endParaRPr lang="ja-JP" altLang="en-US" sz="4400" b="1" dirty="0">
              <a:ln>
                <a:solidFill>
                  <a:schemeClr val="bg1"/>
                </a:solidFill>
              </a:ln>
              <a:noFill/>
              <a:latin typeface="Bahnschrift" panose="020B0502040204020203" pitchFamily="34" charset="0"/>
              <a:ea typeface="メイリオ" panose="020B0604030504040204" pitchFamily="50" charset="-128"/>
            </a:endParaRPr>
          </a:p>
        </p:txBody>
      </p:sp>
      <p:sp>
        <p:nvSpPr>
          <p:cNvPr id="26" name="フリーフォーム: 図形 25">
            <a:extLst>
              <a:ext uri="{FF2B5EF4-FFF2-40B4-BE49-F238E27FC236}">
                <a16:creationId xmlns:a16="http://schemas.microsoft.com/office/drawing/2014/main" id="{CE5D989B-EEAF-3BDB-1A6A-E16EE16D25C9}"/>
              </a:ext>
            </a:extLst>
          </p:cNvPr>
          <p:cNvSpPr/>
          <p:nvPr/>
        </p:nvSpPr>
        <p:spPr>
          <a:xfrm>
            <a:off x="3485597" y="2551528"/>
            <a:ext cx="605790" cy="3314700"/>
          </a:xfrm>
          <a:custGeom>
            <a:avLst/>
            <a:gdLst>
              <a:gd name="connsiteX0" fmla="*/ 0 w 605790"/>
              <a:gd name="connsiteY0" fmla="*/ 3314700 h 3314700"/>
              <a:gd name="connsiteX1" fmla="*/ 0 w 605790"/>
              <a:gd name="connsiteY1" fmla="*/ 605790 h 3314700"/>
              <a:gd name="connsiteX2" fmla="*/ 605790 w 605790"/>
              <a:gd name="connsiteY2" fmla="*/ 0 h 3314700"/>
            </a:gdLst>
            <a:ahLst/>
            <a:cxnLst>
              <a:cxn ang="0">
                <a:pos x="connsiteX0" y="connsiteY0"/>
              </a:cxn>
              <a:cxn ang="0">
                <a:pos x="connsiteX1" y="connsiteY1"/>
              </a:cxn>
              <a:cxn ang="0">
                <a:pos x="connsiteX2" y="connsiteY2"/>
              </a:cxn>
            </a:cxnLst>
            <a:rect l="l" t="t" r="r" b="b"/>
            <a:pathLst>
              <a:path w="605790" h="3314700">
                <a:moveTo>
                  <a:pt x="0" y="3314700"/>
                </a:moveTo>
                <a:lnTo>
                  <a:pt x="0" y="605790"/>
                </a:lnTo>
                <a:lnTo>
                  <a:pt x="605790" y="0"/>
                </a:lnTo>
              </a:path>
            </a:pathLst>
          </a:custGeom>
          <a:noFill/>
          <a:ln w="22225" cap="rnd">
            <a:solidFill>
              <a:schemeClr val="bg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87660A82-B5FB-55A9-CFB9-7F14173416BB}"/>
              </a:ext>
            </a:extLst>
          </p:cNvPr>
          <p:cNvSpPr txBox="1"/>
          <p:nvPr/>
        </p:nvSpPr>
        <p:spPr>
          <a:xfrm rot="18900000">
            <a:off x="8675738" y="1509394"/>
            <a:ext cx="2330664" cy="526325"/>
          </a:xfrm>
          <a:prstGeom prst="rect">
            <a:avLst/>
          </a:prstGeom>
          <a:noFill/>
        </p:spPr>
        <p:txBody>
          <a:bodyPr wrap="none" rtlCol="0" anchor="t" anchorCtr="0">
            <a:noAutofit/>
          </a:bodyPr>
          <a:lstStyle/>
          <a:p>
            <a:pPr>
              <a:lnSpc>
                <a:spcPts val="2400"/>
              </a:lnSpc>
            </a:pPr>
            <a:r>
              <a:rPr lang="en-US" altLang="ja-JP" sz="1600" b="1" spc="150" dirty="0">
                <a:solidFill>
                  <a:schemeClr val="bg1"/>
                </a:solidFill>
                <a:latin typeface="游ゴシック" panose="020B0400000000000000" pitchFamily="50" charset="-128"/>
                <a:ea typeface="游ゴシック" panose="020B0400000000000000" pitchFamily="50" charset="-128"/>
              </a:rPr>
              <a:t>XXXXXXXXXXXXX</a:t>
            </a:r>
            <a:endParaRPr lang="ja-JP" altLang="en-US" sz="1600" b="1" spc="150" dirty="0">
              <a:solidFill>
                <a:schemeClr val="bg1"/>
              </a:solidFill>
              <a:latin typeface="游ゴシック" panose="020B0400000000000000" pitchFamily="50" charset="-128"/>
              <a:ea typeface="游ゴシック" panose="020B0400000000000000" pitchFamily="50" charset="-128"/>
            </a:endParaRPr>
          </a:p>
        </p:txBody>
      </p:sp>
      <p:sp>
        <p:nvSpPr>
          <p:cNvPr id="28" name="楕円 27">
            <a:extLst>
              <a:ext uri="{FF2B5EF4-FFF2-40B4-BE49-F238E27FC236}">
                <a16:creationId xmlns:a16="http://schemas.microsoft.com/office/drawing/2014/main" id="{CEF8308A-992F-4E5E-8C0B-BF9FD17A7E2C}"/>
              </a:ext>
            </a:extLst>
          </p:cNvPr>
          <p:cNvSpPr>
            <a:spLocks noChangeAspect="1"/>
          </p:cNvSpPr>
          <p:nvPr/>
        </p:nvSpPr>
        <p:spPr>
          <a:xfrm>
            <a:off x="7625199" y="5248554"/>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62F810C-61F6-3EF8-D774-402FAB5AE4E4}"/>
              </a:ext>
            </a:extLst>
          </p:cNvPr>
          <p:cNvSpPr/>
          <p:nvPr/>
        </p:nvSpPr>
        <p:spPr>
          <a:xfrm>
            <a:off x="8269745" y="5893100"/>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
        <p:nvSpPr>
          <p:cNvPr id="30" name="テキスト ボックス 29">
            <a:extLst>
              <a:ext uri="{FF2B5EF4-FFF2-40B4-BE49-F238E27FC236}">
                <a16:creationId xmlns:a16="http://schemas.microsoft.com/office/drawing/2014/main" id="{3E561104-DEC8-28F2-DE86-650BC5607B57}"/>
              </a:ext>
            </a:extLst>
          </p:cNvPr>
          <p:cNvSpPr txBox="1"/>
          <p:nvPr/>
        </p:nvSpPr>
        <p:spPr>
          <a:xfrm rot="18900000">
            <a:off x="8442443" y="1386875"/>
            <a:ext cx="1385043" cy="617358"/>
          </a:xfrm>
          <a:prstGeom prst="rect">
            <a:avLst/>
          </a:prstGeom>
          <a:noFill/>
        </p:spPr>
        <p:txBody>
          <a:bodyPr wrap="none" rtlCol="0" anchor="t" anchorCtr="0">
            <a:noAutofit/>
          </a:bodyPr>
          <a:lstStyle/>
          <a:p>
            <a:r>
              <a:rPr lang="en-US" altLang="ja-JP" sz="4400" b="1" dirty="0">
                <a:ln>
                  <a:solidFill>
                    <a:schemeClr val="bg1"/>
                  </a:solidFill>
                </a:ln>
                <a:noFill/>
                <a:latin typeface="Bahnschrift" panose="020B0502040204020203" pitchFamily="34" charset="0"/>
                <a:ea typeface="メイリオ" panose="020B0604030504040204" pitchFamily="50" charset="-128"/>
              </a:rPr>
              <a:t>2015</a:t>
            </a:r>
            <a:endParaRPr lang="ja-JP" altLang="en-US" sz="4400" b="1" dirty="0">
              <a:ln>
                <a:solidFill>
                  <a:schemeClr val="bg1"/>
                </a:solidFill>
              </a:ln>
              <a:noFill/>
              <a:latin typeface="Bahnschrift" panose="020B0502040204020203" pitchFamily="34" charset="0"/>
              <a:ea typeface="メイリオ" panose="020B0604030504040204" pitchFamily="50" charset="-128"/>
            </a:endParaRPr>
          </a:p>
        </p:txBody>
      </p:sp>
      <p:sp>
        <p:nvSpPr>
          <p:cNvPr id="31" name="フリーフォーム: 図形 30">
            <a:extLst>
              <a:ext uri="{FF2B5EF4-FFF2-40B4-BE49-F238E27FC236}">
                <a16:creationId xmlns:a16="http://schemas.microsoft.com/office/drawing/2014/main" id="{970717B7-254B-FACC-9D40-A6AB179B24BE}"/>
              </a:ext>
            </a:extLst>
          </p:cNvPr>
          <p:cNvSpPr/>
          <p:nvPr/>
        </p:nvSpPr>
        <p:spPr>
          <a:xfrm>
            <a:off x="8378439" y="2551528"/>
            <a:ext cx="605790" cy="3314700"/>
          </a:xfrm>
          <a:custGeom>
            <a:avLst/>
            <a:gdLst>
              <a:gd name="connsiteX0" fmla="*/ 0 w 605790"/>
              <a:gd name="connsiteY0" fmla="*/ 3314700 h 3314700"/>
              <a:gd name="connsiteX1" fmla="*/ 0 w 605790"/>
              <a:gd name="connsiteY1" fmla="*/ 605790 h 3314700"/>
              <a:gd name="connsiteX2" fmla="*/ 605790 w 605790"/>
              <a:gd name="connsiteY2" fmla="*/ 0 h 3314700"/>
            </a:gdLst>
            <a:ahLst/>
            <a:cxnLst>
              <a:cxn ang="0">
                <a:pos x="connsiteX0" y="connsiteY0"/>
              </a:cxn>
              <a:cxn ang="0">
                <a:pos x="connsiteX1" y="connsiteY1"/>
              </a:cxn>
              <a:cxn ang="0">
                <a:pos x="connsiteX2" y="connsiteY2"/>
              </a:cxn>
            </a:cxnLst>
            <a:rect l="l" t="t" r="r" b="b"/>
            <a:pathLst>
              <a:path w="605790" h="3314700">
                <a:moveTo>
                  <a:pt x="0" y="3314700"/>
                </a:moveTo>
                <a:lnTo>
                  <a:pt x="0" y="605790"/>
                </a:lnTo>
                <a:lnTo>
                  <a:pt x="605790" y="0"/>
                </a:lnTo>
              </a:path>
            </a:pathLst>
          </a:custGeom>
          <a:noFill/>
          <a:ln w="22225" cap="rnd">
            <a:solidFill>
              <a:schemeClr val="bg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430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fill="hold" grpId="0" nodeType="withEffect">
                                  <p:stCondLst>
                                    <p:cond delay="0"/>
                                  </p:stCondLst>
                                  <p:childTnLst>
                                    <p:animMotion origin="layout" path="M 1.04167E-6 4.44444E-6 L 1.01094 4.44444E-6 " pathEditMode="relative" rAng="0" ptsTypes="AA">
                                      <p:cBhvr>
                                        <p:cTn id="6" dur="4000" fill="hold"/>
                                        <p:tgtEl>
                                          <p:spTgt spid="7"/>
                                        </p:tgtEl>
                                        <p:attrNameLst>
                                          <p:attrName>ppt_x</p:attrName>
                                          <p:attrName>ppt_y</p:attrName>
                                        </p:attrNameLst>
                                      </p:cBhvr>
                                      <p:rCtr x="50547" y="0"/>
                                    </p:animMotion>
                                  </p:childTnLst>
                                </p:cTn>
                              </p:par>
                              <p:par>
                                <p:cTn id="7" presetID="53" presetClass="entr" presetSubtype="16"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p:cTn id="9" dur="300" fill="hold"/>
                                        <p:tgtEl>
                                          <p:spTgt spid="6"/>
                                        </p:tgtEl>
                                        <p:attrNameLst>
                                          <p:attrName>ppt_w</p:attrName>
                                        </p:attrNameLst>
                                      </p:cBhvr>
                                      <p:tavLst>
                                        <p:tav tm="0">
                                          <p:val>
                                            <p:fltVal val="0"/>
                                          </p:val>
                                        </p:tav>
                                        <p:tav tm="100000">
                                          <p:val>
                                            <p:strVal val="#ppt_w"/>
                                          </p:val>
                                        </p:tav>
                                      </p:tavLst>
                                    </p:anim>
                                    <p:anim calcmode="lin" valueType="num">
                                      <p:cBhvr>
                                        <p:cTn id="10" dur="300" fill="hold"/>
                                        <p:tgtEl>
                                          <p:spTgt spid="6"/>
                                        </p:tgtEl>
                                        <p:attrNameLst>
                                          <p:attrName>ppt_h</p:attrName>
                                        </p:attrNameLst>
                                      </p:cBhvr>
                                      <p:tavLst>
                                        <p:tav tm="0">
                                          <p:val>
                                            <p:fltVal val="0"/>
                                          </p:val>
                                        </p:tav>
                                        <p:tav tm="100000">
                                          <p:val>
                                            <p:strVal val="#ppt_h"/>
                                          </p:val>
                                        </p:tav>
                                      </p:tavLst>
                                    </p:anim>
                                    <p:animEffect transition="in" filter="fade">
                                      <p:cBhvr>
                                        <p:cTn id="11" dur="300"/>
                                        <p:tgtEl>
                                          <p:spTgt spid="6"/>
                                        </p:tgtEl>
                                      </p:cBhvr>
                                    </p:animEffect>
                                  </p:childTnLst>
                                </p:cTn>
                              </p:par>
                              <p:par>
                                <p:cTn id="12" presetID="53" presetClass="entr" presetSubtype="16" fill="hold" grpId="0" nodeType="withEffect">
                                  <p:stCondLst>
                                    <p:cond delay="300"/>
                                  </p:stCondLst>
                                  <p:childTnLst>
                                    <p:set>
                                      <p:cBhvr>
                                        <p:cTn id="13" dur="1" fill="hold">
                                          <p:stCondLst>
                                            <p:cond delay="0"/>
                                          </p:stCondLst>
                                        </p:cTn>
                                        <p:tgtEl>
                                          <p:spTgt spid="5"/>
                                        </p:tgtEl>
                                        <p:attrNameLst>
                                          <p:attrName>style.visibility</p:attrName>
                                        </p:attrNameLst>
                                      </p:cBhvr>
                                      <p:to>
                                        <p:strVal val="visible"/>
                                      </p:to>
                                    </p:set>
                                    <p:anim calcmode="lin" valueType="num">
                                      <p:cBhvr>
                                        <p:cTn id="14" dur="200" fill="hold"/>
                                        <p:tgtEl>
                                          <p:spTgt spid="5"/>
                                        </p:tgtEl>
                                        <p:attrNameLst>
                                          <p:attrName>ppt_w</p:attrName>
                                        </p:attrNameLst>
                                      </p:cBhvr>
                                      <p:tavLst>
                                        <p:tav tm="0">
                                          <p:val>
                                            <p:fltVal val="0"/>
                                          </p:val>
                                        </p:tav>
                                        <p:tav tm="100000">
                                          <p:val>
                                            <p:strVal val="#ppt_w"/>
                                          </p:val>
                                        </p:tav>
                                      </p:tavLst>
                                    </p:anim>
                                    <p:anim calcmode="lin" valueType="num">
                                      <p:cBhvr>
                                        <p:cTn id="15" dur="200" fill="hold"/>
                                        <p:tgtEl>
                                          <p:spTgt spid="5"/>
                                        </p:tgtEl>
                                        <p:attrNameLst>
                                          <p:attrName>ppt_h</p:attrName>
                                        </p:attrNameLst>
                                      </p:cBhvr>
                                      <p:tavLst>
                                        <p:tav tm="0">
                                          <p:val>
                                            <p:fltVal val="0"/>
                                          </p:val>
                                        </p:tav>
                                        <p:tav tm="100000">
                                          <p:val>
                                            <p:strVal val="#ppt_h"/>
                                          </p:val>
                                        </p:tav>
                                      </p:tavLst>
                                    </p:anim>
                                    <p:animEffect transition="in" filter="fade">
                                      <p:cBhvr>
                                        <p:cTn id="16" dur="200"/>
                                        <p:tgtEl>
                                          <p:spTgt spid="5"/>
                                        </p:tgtEl>
                                      </p:cBhvr>
                                    </p:animEffect>
                                  </p:childTnLst>
                                </p:cTn>
                              </p:par>
                              <p:par>
                                <p:cTn id="17" presetID="6" presetClass="emph" presetSubtype="0" decel="100000" fill="hold" grpId="1" nodeType="withEffect">
                                  <p:stCondLst>
                                    <p:cond delay="300"/>
                                  </p:stCondLst>
                                  <p:childTnLst>
                                    <p:animScale>
                                      <p:cBhvr>
                                        <p:cTn id="18" dur="800" fill="hold"/>
                                        <p:tgtEl>
                                          <p:spTgt spid="5"/>
                                        </p:tgtEl>
                                      </p:cBhvr>
                                      <p:by x="160000" y="160000"/>
                                    </p:animScale>
                                  </p:childTnLst>
                                </p:cTn>
                              </p:par>
                              <p:par>
                                <p:cTn id="19" presetID="10" presetClass="exit" presetSubtype="0" fill="hold" grpId="2" nodeType="withEffect">
                                  <p:stCondLst>
                                    <p:cond delay="400"/>
                                  </p:stCondLst>
                                  <p:childTnLst>
                                    <p:animEffect transition="out" filter="fade">
                                      <p:cBhvr>
                                        <p:cTn id="20" dur="400"/>
                                        <p:tgtEl>
                                          <p:spTgt spid="5"/>
                                        </p:tgtEl>
                                      </p:cBhvr>
                                    </p:animEffect>
                                    <p:set>
                                      <p:cBhvr>
                                        <p:cTn id="21" dur="1" fill="hold">
                                          <p:stCondLst>
                                            <p:cond delay="399"/>
                                          </p:stCondLst>
                                        </p:cTn>
                                        <p:tgtEl>
                                          <p:spTgt spid="5"/>
                                        </p:tgtEl>
                                        <p:attrNameLst>
                                          <p:attrName>style.visibility</p:attrName>
                                        </p:attrNameLst>
                                      </p:cBhvr>
                                      <p:to>
                                        <p:strVal val="hidden"/>
                                      </p:to>
                                    </p:set>
                                  </p:childTnLst>
                                </p:cTn>
                              </p:par>
                              <p:par>
                                <p:cTn id="22" presetID="22" presetClass="entr" presetSubtype="4" fill="hold" grpId="0" nodeType="withEffect">
                                  <p:stCondLst>
                                    <p:cond delay="4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1" presetClass="entr" presetSubtype="0" fill="hold" grpId="0" nodeType="withEffect">
                                  <p:stCondLst>
                                    <p:cond delay="800"/>
                                  </p:stCondLst>
                                  <p:iterate type="lt">
                                    <p:tmAbs val="40"/>
                                  </p:iterate>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1000"/>
                                  </p:stCondLst>
                                  <p:iterate type="lt">
                                    <p:tmAbs val="40"/>
                                  </p:iterate>
                                  <p:childTnLst>
                                    <p:set>
                                      <p:cBhvr>
                                        <p:cTn id="28" dur="1" fill="hold">
                                          <p:stCondLst>
                                            <p:cond delay="0"/>
                                          </p:stCondLst>
                                        </p:cTn>
                                        <p:tgtEl>
                                          <p:spTgt spid="9"/>
                                        </p:tgtEl>
                                        <p:attrNameLst>
                                          <p:attrName>style.visibility</p:attrName>
                                        </p:attrNameLst>
                                      </p:cBhvr>
                                      <p:to>
                                        <p:strVal val="visible"/>
                                      </p:to>
                                    </p:set>
                                  </p:childTnLst>
                                </p:cTn>
                              </p:par>
                              <p:par>
                                <p:cTn id="29" presetID="53" presetClass="entr" presetSubtype="16" fill="hold" grpId="0" nodeType="withEffect">
                                  <p:stCondLst>
                                    <p:cond delay="10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300" fill="hold"/>
                                        <p:tgtEl>
                                          <p:spTgt spid="14"/>
                                        </p:tgtEl>
                                        <p:attrNameLst>
                                          <p:attrName>ppt_w</p:attrName>
                                        </p:attrNameLst>
                                      </p:cBhvr>
                                      <p:tavLst>
                                        <p:tav tm="0">
                                          <p:val>
                                            <p:fltVal val="0"/>
                                          </p:val>
                                        </p:tav>
                                        <p:tav tm="100000">
                                          <p:val>
                                            <p:strVal val="#ppt_w"/>
                                          </p:val>
                                        </p:tav>
                                      </p:tavLst>
                                    </p:anim>
                                    <p:anim calcmode="lin" valueType="num">
                                      <p:cBhvr>
                                        <p:cTn id="32" dur="300" fill="hold"/>
                                        <p:tgtEl>
                                          <p:spTgt spid="14"/>
                                        </p:tgtEl>
                                        <p:attrNameLst>
                                          <p:attrName>ppt_h</p:attrName>
                                        </p:attrNameLst>
                                      </p:cBhvr>
                                      <p:tavLst>
                                        <p:tav tm="0">
                                          <p:val>
                                            <p:fltVal val="0"/>
                                          </p:val>
                                        </p:tav>
                                        <p:tav tm="100000">
                                          <p:val>
                                            <p:strVal val="#ppt_h"/>
                                          </p:val>
                                        </p:tav>
                                      </p:tavLst>
                                    </p:anim>
                                    <p:animEffect transition="in" filter="fade">
                                      <p:cBhvr>
                                        <p:cTn id="33" dur="300"/>
                                        <p:tgtEl>
                                          <p:spTgt spid="14"/>
                                        </p:tgtEl>
                                      </p:cBhvr>
                                    </p:animEffect>
                                  </p:childTnLst>
                                </p:cTn>
                              </p:par>
                              <p:par>
                                <p:cTn id="34" presetID="53" presetClass="entr" presetSubtype="16" fill="hold" grpId="0" nodeType="withEffect">
                                  <p:stCondLst>
                                    <p:cond delay="11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200" fill="hold"/>
                                        <p:tgtEl>
                                          <p:spTgt spid="12"/>
                                        </p:tgtEl>
                                        <p:attrNameLst>
                                          <p:attrName>ppt_w</p:attrName>
                                        </p:attrNameLst>
                                      </p:cBhvr>
                                      <p:tavLst>
                                        <p:tav tm="0">
                                          <p:val>
                                            <p:fltVal val="0"/>
                                          </p:val>
                                        </p:tav>
                                        <p:tav tm="100000">
                                          <p:val>
                                            <p:strVal val="#ppt_w"/>
                                          </p:val>
                                        </p:tav>
                                      </p:tavLst>
                                    </p:anim>
                                    <p:anim calcmode="lin" valueType="num">
                                      <p:cBhvr>
                                        <p:cTn id="37" dur="200" fill="hold"/>
                                        <p:tgtEl>
                                          <p:spTgt spid="12"/>
                                        </p:tgtEl>
                                        <p:attrNameLst>
                                          <p:attrName>ppt_h</p:attrName>
                                        </p:attrNameLst>
                                      </p:cBhvr>
                                      <p:tavLst>
                                        <p:tav tm="0">
                                          <p:val>
                                            <p:fltVal val="0"/>
                                          </p:val>
                                        </p:tav>
                                        <p:tav tm="100000">
                                          <p:val>
                                            <p:strVal val="#ppt_h"/>
                                          </p:val>
                                        </p:tav>
                                      </p:tavLst>
                                    </p:anim>
                                    <p:animEffect transition="in" filter="fade">
                                      <p:cBhvr>
                                        <p:cTn id="38" dur="200"/>
                                        <p:tgtEl>
                                          <p:spTgt spid="12"/>
                                        </p:tgtEl>
                                      </p:cBhvr>
                                    </p:animEffect>
                                  </p:childTnLst>
                                </p:cTn>
                              </p:par>
                              <p:par>
                                <p:cTn id="39" presetID="6" presetClass="emph" presetSubtype="0" decel="100000" fill="hold" grpId="1" nodeType="withEffect">
                                  <p:stCondLst>
                                    <p:cond delay="1100"/>
                                  </p:stCondLst>
                                  <p:childTnLst>
                                    <p:animScale>
                                      <p:cBhvr>
                                        <p:cTn id="40" dur="800" fill="hold"/>
                                        <p:tgtEl>
                                          <p:spTgt spid="12"/>
                                        </p:tgtEl>
                                      </p:cBhvr>
                                      <p:by x="160000" y="160000"/>
                                    </p:animScale>
                                  </p:childTnLst>
                                </p:cTn>
                              </p:par>
                              <p:par>
                                <p:cTn id="41" presetID="10" presetClass="exit" presetSubtype="0" fill="hold" grpId="2" nodeType="withEffect">
                                  <p:stCondLst>
                                    <p:cond delay="1200"/>
                                  </p:stCondLst>
                                  <p:childTnLst>
                                    <p:animEffect transition="out" filter="fade">
                                      <p:cBhvr>
                                        <p:cTn id="42" dur="400"/>
                                        <p:tgtEl>
                                          <p:spTgt spid="12"/>
                                        </p:tgtEl>
                                      </p:cBhvr>
                                    </p:animEffect>
                                    <p:set>
                                      <p:cBhvr>
                                        <p:cTn id="43" dur="1" fill="hold">
                                          <p:stCondLst>
                                            <p:cond delay="399"/>
                                          </p:stCondLst>
                                        </p:cTn>
                                        <p:tgtEl>
                                          <p:spTgt spid="12"/>
                                        </p:tgtEl>
                                        <p:attrNameLst>
                                          <p:attrName>style.visibility</p:attrName>
                                        </p:attrNameLst>
                                      </p:cBhvr>
                                      <p:to>
                                        <p:strVal val="hidden"/>
                                      </p:to>
                                    </p:set>
                                  </p:childTnLst>
                                </p:cTn>
                              </p:par>
                              <p:par>
                                <p:cTn id="44" presetID="22" presetClass="entr" presetSubtype="4" fill="hold" grpId="0" nodeType="withEffect">
                                  <p:stCondLst>
                                    <p:cond delay="120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700"/>
                                        <p:tgtEl>
                                          <p:spTgt spid="26"/>
                                        </p:tgtEl>
                                      </p:cBhvr>
                                    </p:animEffect>
                                  </p:childTnLst>
                                </p:cTn>
                              </p:par>
                              <p:par>
                                <p:cTn id="47" presetID="1" presetClass="entr" presetSubtype="0" fill="hold" grpId="0" nodeType="withEffect">
                                  <p:stCondLst>
                                    <p:cond delay="1700"/>
                                  </p:stCondLst>
                                  <p:iterate type="lt">
                                    <p:tmAbs val="40"/>
                                  </p:iterate>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2000"/>
                                  </p:stCondLst>
                                  <p:iterate type="lt">
                                    <p:tmAbs val="40"/>
                                  </p:iterate>
                                  <p:childTnLst>
                                    <p:set>
                                      <p:cBhvr>
                                        <p:cTn id="50" dur="1" fill="hold">
                                          <p:stCondLst>
                                            <p:cond delay="0"/>
                                          </p:stCondLst>
                                        </p:cTn>
                                        <p:tgtEl>
                                          <p:spTgt spid="11"/>
                                        </p:tgtEl>
                                        <p:attrNameLst>
                                          <p:attrName>style.visibility</p:attrName>
                                        </p:attrNameLst>
                                      </p:cBhvr>
                                      <p:to>
                                        <p:strVal val="visible"/>
                                      </p:to>
                                    </p:set>
                                  </p:childTnLst>
                                </p:cTn>
                              </p:par>
                              <p:par>
                                <p:cTn id="51" presetID="53" presetClass="entr" presetSubtype="16" fill="hold" grpId="0" nodeType="withEffect">
                                  <p:stCondLst>
                                    <p:cond delay="1800"/>
                                  </p:stCondLst>
                                  <p:childTnLst>
                                    <p:set>
                                      <p:cBhvr>
                                        <p:cTn id="52" dur="1" fill="hold">
                                          <p:stCondLst>
                                            <p:cond delay="0"/>
                                          </p:stCondLst>
                                        </p:cTn>
                                        <p:tgtEl>
                                          <p:spTgt spid="19"/>
                                        </p:tgtEl>
                                        <p:attrNameLst>
                                          <p:attrName>style.visibility</p:attrName>
                                        </p:attrNameLst>
                                      </p:cBhvr>
                                      <p:to>
                                        <p:strVal val="visible"/>
                                      </p:to>
                                    </p:set>
                                    <p:anim calcmode="lin" valueType="num">
                                      <p:cBhvr>
                                        <p:cTn id="53" dur="300" fill="hold"/>
                                        <p:tgtEl>
                                          <p:spTgt spid="19"/>
                                        </p:tgtEl>
                                        <p:attrNameLst>
                                          <p:attrName>ppt_w</p:attrName>
                                        </p:attrNameLst>
                                      </p:cBhvr>
                                      <p:tavLst>
                                        <p:tav tm="0">
                                          <p:val>
                                            <p:fltVal val="0"/>
                                          </p:val>
                                        </p:tav>
                                        <p:tav tm="100000">
                                          <p:val>
                                            <p:strVal val="#ppt_w"/>
                                          </p:val>
                                        </p:tav>
                                      </p:tavLst>
                                    </p:anim>
                                    <p:anim calcmode="lin" valueType="num">
                                      <p:cBhvr>
                                        <p:cTn id="54" dur="300" fill="hold"/>
                                        <p:tgtEl>
                                          <p:spTgt spid="19"/>
                                        </p:tgtEl>
                                        <p:attrNameLst>
                                          <p:attrName>ppt_h</p:attrName>
                                        </p:attrNameLst>
                                      </p:cBhvr>
                                      <p:tavLst>
                                        <p:tav tm="0">
                                          <p:val>
                                            <p:fltVal val="0"/>
                                          </p:val>
                                        </p:tav>
                                        <p:tav tm="100000">
                                          <p:val>
                                            <p:strVal val="#ppt_h"/>
                                          </p:val>
                                        </p:tav>
                                      </p:tavLst>
                                    </p:anim>
                                    <p:animEffect transition="in" filter="fade">
                                      <p:cBhvr>
                                        <p:cTn id="55" dur="300"/>
                                        <p:tgtEl>
                                          <p:spTgt spid="19"/>
                                        </p:tgtEl>
                                      </p:cBhvr>
                                    </p:animEffect>
                                  </p:childTnLst>
                                </p:cTn>
                              </p:par>
                              <p:par>
                                <p:cTn id="56" presetID="53" presetClass="entr" presetSubtype="16" fill="hold" grpId="0" nodeType="withEffect">
                                  <p:stCondLst>
                                    <p:cond delay="1900"/>
                                  </p:stCondLst>
                                  <p:childTnLst>
                                    <p:set>
                                      <p:cBhvr>
                                        <p:cTn id="57" dur="1" fill="hold">
                                          <p:stCondLst>
                                            <p:cond delay="0"/>
                                          </p:stCondLst>
                                        </p:cTn>
                                        <p:tgtEl>
                                          <p:spTgt spid="17"/>
                                        </p:tgtEl>
                                        <p:attrNameLst>
                                          <p:attrName>style.visibility</p:attrName>
                                        </p:attrNameLst>
                                      </p:cBhvr>
                                      <p:to>
                                        <p:strVal val="visible"/>
                                      </p:to>
                                    </p:set>
                                    <p:anim calcmode="lin" valueType="num">
                                      <p:cBhvr>
                                        <p:cTn id="58" dur="200" fill="hold"/>
                                        <p:tgtEl>
                                          <p:spTgt spid="17"/>
                                        </p:tgtEl>
                                        <p:attrNameLst>
                                          <p:attrName>ppt_w</p:attrName>
                                        </p:attrNameLst>
                                      </p:cBhvr>
                                      <p:tavLst>
                                        <p:tav tm="0">
                                          <p:val>
                                            <p:fltVal val="0"/>
                                          </p:val>
                                        </p:tav>
                                        <p:tav tm="100000">
                                          <p:val>
                                            <p:strVal val="#ppt_w"/>
                                          </p:val>
                                        </p:tav>
                                      </p:tavLst>
                                    </p:anim>
                                    <p:anim calcmode="lin" valueType="num">
                                      <p:cBhvr>
                                        <p:cTn id="59" dur="200" fill="hold"/>
                                        <p:tgtEl>
                                          <p:spTgt spid="17"/>
                                        </p:tgtEl>
                                        <p:attrNameLst>
                                          <p:attrName>ppt_h</p:attrName>
                                        </p:attrNameLst>
                                      </p:cBhvr>
                                      <p:tavLst>
                                        <p:tav tm="0">
                                          <p:val>
                                            <p:fltVal val="0"/>
                                          </p:val>
                                        </p:tav>
                                        <p:tav tm="100000">
                                          <p:val>
                                            <p:strVal val="#ppt_h"/>
                                          </p:val>
                                        </p:tav>
                                      </p:tavLst>
                                    </p:anim>
                                    <p:animEffect transition="in" filter="fade">
                                      <p:cBhvr>
                                        <p:cTn id="60" dur="200"/>
                                        <p:tgtEl>
                                          <p:spTgt spid="17"/>
                                        </p:tgtEl>
                                      </p:cBhvr>
                                    </p:animEffect>
                                  </p:childTnLst>
                                </p:cTn>
                              </p:par>
                              <p:par>
                                <p:cTn id="61" presetID="6" presetClass="emph" presetSubtype="0" decel="100000" fill="hold" grpId="1" nodeType="withEffect">
                                  <p:stCondLst>
                                    <p:cond delay="1900"/>
                                  </p:stCondLst>
                                  <p:childTnLst>
                                    <p:animScale>
                                      <p:cBhvr>
                                        <p:cTn id="62" dur="800" fill="hold"/>
                                        <p:tgtEl>
                                          <p:spTgt spid="17"/>
                                        </p:tgtEl>
                                      </p:cBhvr>
                                      <p:by x="160000" y="160000"/>
                                    </p:animScale>
                                  </p:childTnLst>
                                </p:cTn>
                              </p:par>
                              <p:par>
                                <p:cTn id="63" presetID="10" presetClass="exit" presetSubtype="0" fill="hold" grpId="2" nodeType="withEffect">
                                  <p:stCondLst>
                                    <p:cond delay="2000"/>
                                  </p:stCondLst>
                                  <p:childTnLst>
                                    <p:animEffect transition="out" filter="fade">
                                      <p:cBhvr>
                                        <p:cTn id="64" dur="400"/>
                                        <p:tgtEl>
                                          <p:spTgt spid="17"/>
                                        </p:tgtEl>
                                      </p:cBhvr>
                                    </p:animEffect>
                                    <p:set>
                                      <p:cBhvr>
                                        <p:cTn id="65" dur="1" fill="hold">
                                          <p:stCondLst>
                                            <p:cond delay="399"/>
                                          </p:stCondLst>
                                        </p:cTn>
                                        <p:tgtEl>
                                          <p:spTgt spid="17"/>
                                        </p:tgtEl>
                                        <p:attrNameLst>
                                          <p:attrName>style.visibility</p:attrName>
                                        </p:attrNameLst>
                                      </p:cBhvr>
                                      <p:to>
                                        <p:strVal val="hidden"/>
                                      </p:to>
                                    </p:set>
                                  </p:childTnLst>
                                </p:cTn>
                              </p:par>
                              <p:par>
                                <p:cTn id="66" presetID="22" presetClass="entr" presetSubtype="4" fill="hold" grpId="0" nodeType="withEffect">
                                  <p:stCondLst>
                                    <p:cond delay="2000"/>
                                  </p:stCondLst>
                                  <p:childTnLst>
                                    <p:set>
                                      <p:cBhvr>
                                        <p:cTn id="67" dur="1" fill="hold">
                                          <p:stCondLst>
                                            <p:cond delay="0"/>
                                          </p:stCondLst>
                                        </p:cTn>
                                        <p:tgtEl>
                                          <p:spTgt spid="18"/>
                                        </p:tgtEl>
                                        <p:attrNameLst>
                                          <p:attrName>style.visibility</p:attrName>
                                        </p:attrNameLst>
                                      </p:cBhvr>
                                      <p:to>
                                        <p:strVal val="visible"/>
                                      </p:to>
                                    </p:set>
                                    <p:animEffect transition="in" filter="wipe(down)">
                                      <p:cBhvr>
                                        <p:cTn id="68" dur="500"/>
                                        <p:tgtEl>
                                          <p:spTgt spid="18"/>
                                        </p:tgtEl>
                                      </p:cBhvr>
                                    </p:animEffect>
                                  </p:childTnLst>
                                </p:cTn>
                              </p:par>
                              <p:par>
                                <p:cTn id="69" presetID="1" presetClass="entr" presetSubtype="0" fill="hold" grpId="0" nodeType="withEffect">
                                  <p:stCondLst>
                                    <p:cond delay="2400"/>
                                  </p:stCondLst>
                                  <p:iterate type="lt">
                                    <p:tmAbs val="40"/>
                                  </p:iterate>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2500"/>
                                  </p:stCondLst>
                                  <p:iterate type="lt">
                                    <p:tmAbs val="40"/>
                                  </p:iterate>
                                  <p:childTnLst>
                                    <p:set>
                                      <p:cBhvr>
                                        <p:cTn id="72" dur="1" fill="hold">
                                          <p:stCondLst>
                                            <p:cond delay="0"/>
                                          </p:stCondLst>
                                        </p:cTn>
                                        <p:tgtEl>
                                          <p:spTgt spid="16"/>
                                        </p:tgtEl>
                                        <p:attrNameLst>
                                          <p:attrName>style.visibility</p:attrName>
                                        </p:attrNameLst>
                                      </p:cBhvr>
                                      <p:to>
                                        <p:strVal val="visible"/>
                                      </p:to>
                                    </p:set>
                                  </p:childTnLst>
                                </p:cTn>
                              </p:par>
                              <p:par>
                                <p:cTn id="73" presetID="53" presetClass="entr" presetSubtype="16" fill="hold" grpId="0" nodeType="withEffect">
                                  <p:stCondLst>
                                    <p:cond delay="2700"/>
                                  </p:stCondLst>
                                  <p:childTnLst>
                                    <p:set>
                                      <p:cBhvr>
                                        <p:cTn id="74" dur="1" fill="hold">
                                          <p:stCondLst>
                                            <p:cond delay="0"/>
                                          </p:stCondLst>
                                        </p:cTn>
                                        <p:tgtEl>
                                          <p:spTgt spid="29"/>
                                        </p:tgtEl>
                                        <p:attrNameLst>
                                          <p:attrName>style.visibility</p:attrName>
                                        </p:attrNameLst>
                                      </p:cBhvr>
                                      <p:to>
                                        <p:strVal val="visible"/>
                                      </p:to>
                                    </p:set>
                                    <p:anim calcmode="lin" valueType="num">
                                      <p:cBhvr>
                                        <p:cTn id="75" dur="300" fill="hold"/>
                                        <p:tgtEl>
                                          <p:spTgt spid="29"/>
                                        </p:tgtEl>
                                        <p:attrNameLst>
                                          <p:attrName>ppt_w</p:attrName>
                                        </p:attrNameLst>
                                      </p:cBhvr>
                                      <p:tavLst>
                                        <p:tav tm="0">
                                          <p:val>
                                            <p:fltVal val="0"/>
                                          </p:val>
                                        </p:tav>
                                        <p:tav tm="100000">
                                          <p:val>
                                            <p:strVal val="#ppt_w"/>
                                          </p:val>
                                        </p:tav>
                                      </p:tavLst>
                                    </p:anim>
                                    <p:anim calcmode="lin" valueType="num">
                                      <p:cBhvr>
                                        <p:cTn id="76" dur="300" fill="hold"/>
                                        <p:tgtEl>
                                          <p:spTgt spid="29"/>
                                        </p:tgtEl>
                                        <p:attrNameLst>
                                          <p:attrName>ppt_h</p:attrName>
                                        </p:attrNameLst>
                                      </p:cBhvr>
                                      <p:tavLst>
                                        <p:tav tm="0">
                                          <p:val>
                                            <p:fltVal val="0"/>
                                          </p:val>
                                        </p:tav>
                                        <p:tav tm="100000">
                                          <p:val>
                                            <p:strVal val="#ppt_h"/>
                                          </p:val>
                                        </p:tav>
                                      </p:tavLst>
                                    </p:anim>
                                    <p:animEffect transition="in" filter="fade">
                                      <p:cBhvr>
                                        <p:cTn id="77" dur="300"/>
                                        <p:tgtEl>
                                          <p:spTgt spid="29"/>
                                        </p:tgtEl>
                                      </p:cBhvr>
                                    </p:animEffect>
                                  </p:childTnLst>
                                </p:cTn>
                              </p:par>
                              <p:par>
                                <p:cTn id="78" presetID="53" presetClass="entr" presetSubtype="16" fill="hold" grpId="0" nodeType="withEffect">
                                  <p:stCondLst>
                                    <p:cond delay="2800"/>
                                  </p:stCondLst>
                                  <p:childTnLst>
                                    <p:set>
                                      <p:cBhvr>
                                        <p:cTn id="79" dur="1" fill="hold">
                                          <p:stCondLst>
                                            <p:cond delay="0"/>
                                          </p:stCondLst>
                                        </p:cTn>
                                        <p:tgtEl>
                                          <p:spTgt spid="28"/>
                                        </p:tgtEl>
                                        <p:attrNameLst>
                                          <p:attrName>style.visibility</p:attrName>
                                        </p:attrNameLst>
                                      </p:cBhvr>
                                      <p:to>
                                        <p:strVal val="visible"/>
                                      </p:to>
                                    </p:set>
                                    <p:anim calcmode="lin" valueType="num">
                                      <p:cBhvr>
                                        <p:cTn id="80" dur="200" fill="hold"/>
                                        <p:tgtEl>
                                          <p:spTgt spid="28"/>
                                        </p:tgtEl>
                                        <p:attrNameLst>
                                          <p:attrName>ppt_w</p:attrName>
                                        </p:attrNameLst>
                                      </p:cBhvr>
                                      <p:tavLst>
                                        <p:tav tm="0">
                                          <p:val>
                                            <p:fltVal val="0"/>
                                          </p:val>
                                        </p:tav>
                                        <p:tav tm="100000">
                                          <p:val>
                                            <p:strVal val="#ppt_w"/>
                                          </p:val>
                                        </p:tav>
                                      </p:tavLst>
                                    </p:anim>
                                    <p:anim calcmode="lin" valueType="num">
                                      <p:cBhvr>
                                        <p:cTn id="81" dur="200" fill="hold"/>
                                        <p:tgtEl>
                                          <p:spTgt spid="28"/>
                                        </p:tgtEl>
                                        <p:attrNameLst>
                                          <p:attrName>ppt_h</p:attrName>
                                        </p:attrNameLst>
                                      </p:cBhvr>
                                      <p:tavLst>
                                        <p:tav tm="0">
                                          <p:val>
                                            <p:fltVal val="0"/>
                                          </p:val>
                                        </p:tav>
                                        <p:tav tm="100000">
                                          <p:val>
                                            <p:strVal val="#ppt_h"/>
                                          </p:val>
                                        </p:tav>
                                      </p:tavLst>
                                    </p:anim>
                                    <p:animEffect transition="in" filter="fade">
                                      <p:cBhvr>
                                        <p:cTn id="82" dur="200"/>
                                        <p:tgtEl>
                                          <p:spTgt spid="28"/>
                                        </p:tgtEl>
                                      </p:cBhvr>
                                    </p:animEffect>
                                  </p:childTnLst>
                                </p:cTn>
                              </p:par>
                              <p:par>
                                <p:cTn id="83" presetID="6" presetClass="emph" presetSubtype="0" decel="100000" fill="hold" grpId="1" nodeType="withEffect">
                                  <p:stCondLst>
                                    <p:cond delay="2800"/>
                                  </p:stCondLst>
                                  <p:childTnLst>
                                    <p:animScale>
                                      <p:cBhvr>
                                        <p:cTn id="84" dur="800" fill="hold"/>
                                        <p:tgtEl>
                                          <p:spTgt spid="28"/>
                                        </p:tgtEl>
                                      </p:cBhvr>
                                      <p:by x="160000" y="160000"/>
                                    </p:animScale>
                                  </p:childTnLst>
                                </p:cTn>
                              </p:par>
                              <p:par>
                                <p:cTn id="85" presetID="10" presetClass="exit" presetSubtype="0" fill="hold" grpId="2" nodeType="withEffect">
                                  <p:stCondLst>
                                    <p:cond delay="2900"/>
                                  </p:stCondLst>
                                  <p:childTnLst>
                                    <p:animEffect transition="out" filter="fade">
                                      <p:cBhvr>
                                        <p:cTn id="86" dur="400"/>
                                        <p:tgtEl>
                                          <p:spTgt spid="28"/>
                                        </p:tgtEl>
                                      </p:cBhvr>
                                    </p:animEffect>
                                    <p:set>
                                      <p:cBhvr>
                                        <p:cTn id="87" dur="1" fill="hold">
                                          <p:stCondLst>
                                            <p:cond delay="399"/>
                                          </p:stCondLst>
                                        </p:cTn>
                                        <p:tgtEl>
                                          <p:spTgt spid="28"/>
                                        </p:tgtEl>
                                        <p:attrNameLst>
                                          <p:attrName>style.visibility</p:attrName>
                                        </p:attrNameLst>
                                      </p:cBhvr>
                                      <p:to>
                                        <p:strVal val="hidden"/>
                                      </p:to>
                                    </p:set>
                                  </p:childTnLst>
                                </p:cTn>
                              </p:par>
                              <p:par>
                                <p:cTn id="88" presetID="22" presetClass="entr" presetSubtype="4" fill="hold" grpId="0" nodeType="withEffect">
                                  <p:stCondLst>
                                    <p:cond delay="2900"/>
                                  </p:stCondLst>
                                  <p:childTnLst>
                                    <p:set>
                                      <p:cBhvr>
                                        <p:cTn id="89" dur="1" fill="hold">
                                          <p:stCondLst>
                                            <p:cond delay="0"/>
                                          </p:stCondLst>
                                        </p:cTn>
                                        <p:tgtEl>
                                          <p:spTgt spid="31"/>
                                        </p:tgtEl>
                                        <p:attrNameLst>
                                          <p:attrName>style.visibility</p:attrName>
                                        </p:attrNameLst>
                                      </p:cBhvr>
                                      <p:to>
                                        <p:strVal val="visible"/>
                                      </p:to>
                                    </p:set>
                                    <p:animEffect transition="in" filter="wipe(down)">
                                      <p:cBhvr>
                                        <p:cTn id="90" dur="700"/>
                                        <p:tgtEl>
                                          <p:spTgt spid="31"/>
                                        </p:tgtEl>
                                      </p:cBhvr>
                                    </p:animEffect>
                                  </p:childTnLst>
                                </p:cTn>
                              </p:par>
                              <p:par>
                                <p:cTn id="91" presetID="1" presetClass="entr" presetSubtype="0" fill="hold" grpId="0" nodeType="withEffect">
                                  <p:stCondLst>
                                    <p:cond delay="3400"/>
                                  </p:stCondLst>
                                  <p:iterate type="lt">
                                    <p:tmAbs val="40"/>
                                  </p:iterate>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grpId="0" nodeType="withEffect">
                                  <p:stCondLst>
                                    <p:cond delay="3600"/>
                                  </p:stCondLst>
                                  <p:iterate type="lt">
                                    <p:tmAbs val="40"/>
                                  </p:iterate>
                                  <p:childTnLst>
                                    <p:set>
                                      <p:cBhvr>
                                        <p:cTn id="94" dur="1" fill="hold">
                                          <p:stCondLst>
                                            <p:cond delay="0"/>
                                          </p:stCondLst>
                                        </p:cTn>
                                        <p:tgtEl>
                                          <p:spTgt spid="27"/>
                                        </p:tgtEl>
                                        <p:attrNameLst>
                                          <p:attrName>style.visibility</p:attrName>
                                        </p:attrNameLst>
                                      </p:cBhvr>
                                      <p:to>
                                        <p:strVal val="visible"/>
                                      </p:to>
                                    </p:set>
                                  </p:childTnLst>
                                </p:cTn>
                              </p:par>
                              <p:par>
                                <p:cTn id="95" presetID="53" presetClass="entr" presetSubtype="16" fill="hold" grpId="0" nodeType="withEffect">
                                  <p:stCondLst>
                                    <p:cond delay="3000"/>
                                  </p:stCondLst>
                                  <p:childTnLst>
                                    <p:set>
                                      <p:cBhvr>
                                        <p:cTn id="96" dur="1" fill="hold">
                                          <p:stCondLst>
                                            <p:cond delay="0"/>
                                          </p:stCondLst>
                                        </p:cTn>
                                        <p:tgtEl>
                                          <p:spTgt spid="24"/>
                                        </p:tgtEl>
                                        <p:attrNameLst>
                                          <p:attrName>style.visibility</p:attrName>
                                        </p:attrNameLst>
                                      </p:cBhvr>
                                      <p:to>
                                        <p:strVal val="visible"/>
                                      </p:to>
                                    </p:set>
                                    <p:anim calcmode="lin" valueType="num">
                                      <p:cBhvr>
                                        <p:cTn id="97" dur="300" fill="hold"/>
                                        <p:tgtEl>
                                          <p:spTgt spid="24"/>
                                        </p:tgtEl>
                                        <p:attrNameLst>
                                          <p:attrName>ppt_w</p:attrName>
                                        </p:attrNameLst>
                                      </p:cBhvr>
                                      <p:tavLst>
                                        <p:tav tm="0">
                                          <p:val>
                                            <p:fltVal val="0"/>
                                          </p:val>
                                        </p:tav>
                                        <p:tav tm="100000">
                                          <p:val>
                                            <p:strVal val="#ppt_w"/>
                                          </p:val>
                                        </p:tav>
                                      </p:tavLst>
                                    </p:anim>
                                    <p:anim calcmode="lin" valueType="num">
                                      <p:cBhvr>
                                        <p:cTn id="98" dur="300" fill="hold"/>
                                        <p:tgtEl>
                                          <p:spTgt spid="24"/>
                                        </p:tgtEl>
                                        <p:attrNameLst>
                                          <p:attrName>ppt_h</p:attrName>
                                        </p:attrNameLst>
                                      </p:cBhvr>
                                      <p:tavLst>
                                        <p:tav tm="0">
                                          <p:val>
                                            <p:fltVal val="0"/>
                                          </p:val>
                                        </p:tav>
                                        <p:tav tm="100000">
                                          <p:val>
                                            <p:strVal val="#ppt_h"/>
                                          </p:val>
                                        </p:tav>
                                      </p:tavLst>
                                    </p:anim>
                                    <p:animEffect transition="in" filter="fade">
                                      <p:cBhvr>
                                        <p:cTn id="99" dur="300"/>
                                        <p:tgtEl>
                                          <p:spTgt spid="24"/>
                                        </p:tgtEl>
                                      </p:cBhvr>
                                    </p:animEffect>
                                  </p:childTnLst>
                                </p:cTn>
                              </p:par>
                              <p:par>
                                <p:cTn id="100" presetID="53" presetClass="entr" presetSubtype="16" fill="hold" grpId="0" nodeType="withEffect">
                                  <p:stCondLst>
                                    <p:cond delay="3100"/>
                                  </p:stCondLst>
                                  <p:childTnLst>
                                    <p:set>
                                      <p:cBhvr>
                                        <p:cTn id="101" dur="1" fill="hold">
                                          <p:stCondLst>
                                            <p:cond delay="0"/>
                                          </p:stCondLst>
                                        </p:cTn>
                                        <p:tgtEl>
                                          <p:spTgt spid="22"/>
                                        </p:tgtEl>
                                        <p:attrNameLst>
                                          <p:attrName>style.visibility</p:attrName>
                                        </p:attrNameLst>
                                      </p:cBhvr>
                                      <p:to>
                                        <p:strVal val="visible"/>
                                      </p:to>
                                    </p:set>
                                    <p:anim calcmode="lin" valueType="num">
                                      <p:cBhvr>
                                        <p:cTn id="102" dur="200" fill="hold"/>
                                        <p:tgtEl>
                                          <p:spTgt spid="22"/>
                                        </p:tgtEl>
                                        <p:attrNameLst>
                                          <p:attrName>ppt_w</p:attrName>
                                        </p:attrNameLst>
                                      </p:cBhvr>
                                      <p:tavLst>
                                        <p:tav tm="0">
                                          <p:val>
                                            <p:fltVal val="0"/>
                                          </p:val>
                                        </p:tav>
                                        <p:tav tm="100000">
                                          <p:val>
                                            <p:strVal val="#ppt_w"/>
                                          </p:val>
                                        </p:tav>
                                      </p:tavLst>
                                    </p:anim>
                                    <p:anim calcmode="lin" valueType="num">
                                      <p:cBhvr>
                                        <p:cTn id="103" dur="200" fill="hold"/>
                                        <p:tgtEl>
                                          <p:spTgt spid="22"/>
                                        </p:tgtEl>
                                        <p:attrNameLst>
                                          <p:attrName>ppt_h</p:attrName>
                                        </p:attrNameLst>
                                      </p:cBhvr>
                                      <p:tavLst>
                                        <p:tav tm="0">
                                          <p:val>
                                            <p:fltVal val="0"/>
                                          </p:val>
                                        </p:tav>
                                        <p:tav tm="100000">
                                          <p:val>
                                            <p:strVal val="#ppt_h"/>
                                          </p:val>
                                        </p:tav>
                                      </p:tavLst>
                                    </p:anim>
                                    <p:animEffect transition="in" filter="fade">
                                      <p:cBhvr>
                                        <p:cTn id="104" dur="200"/>
                                        <p:tgtEl>
                                          <p:spTgt spid="22"/>
                                        </p:tgtEl>
                                      </p:cBhvr>
                                    </p:animEffect>
                                  </p:childTnLst>
                                </p:cTn>
                              </p:par>
                              <p:par>
                                <p:cTn id="105" presetID="6" presetClass="emph" presetSubtype="0" decel="100000" fill="hold" grpId="1" nodeType="withEffect">
                                  <p:stCondLst>
                                    <p:cond delay="3100"/>
                                  </p:stCondLst>
                                  <p:childTnLst>
                                    <p:animScale>
                                      <p:cBhvr>
                                        <p:cTn id="106" dur="800" fill="hold"/>
                                        <p:tgtEl>
                                          <p:spTgt spid="22"/>
                                        </p:tgtEl>
                                      </p:cBhvr>
                                      <p:by x="160000" y="160000"/>
                                    </p:animScale>
                                  </p:childTnLst>
                                </p:cTn>
                              </p:par>
                              <p:par>
                                <p:cTn id="107" presetID="10" presetClass="exit" presetSubtype="0" fill="hold" grpId="2" nodeType="withEffect">
                                  <p:stCondLst>
                                    <p:cond delay="3200"/>
                                  </p:stCondLst>
                                  <p:childTnLst>
                                    <p:animEffect transition="out" filter="fade">
                                      <p:cBhvr>
                                        <p:cTn id="108" dur="400"/>
                                        <p:tgtEl>
                                          <p:spTgt spid="22"/>
                                        </p:tgtEl>
                                      </p:cBhvr>
                                    </p:animEffect>
                                    <p:set>
                                      <p:cBhvr>
                                        <p:cTn id="109" dur="1" fill="hold">
                                          <p:stCondLst>
                                            <p:cond delay="399"/>
                                          </p:stCondLst>
                                        </p:cTn>
                                        <p:tgtEl>
                                          <p:spTgt spid="22"/>
                                        </p:tgtEl>
                                        <p:attrNameLst>
                                          <p:attrName>style.visibility</p:attrName>
                                        </p:attrNameLst>
                                      </p:cBhvr>
                                      <p:to>
                                        <p:strVal val="hidden"/>
                                      </p:to>
                                    </p:set>
                                  </p:childTnLst>
                                </p:cTn>
                              </p:par>
                              <p:par>
                                <p:cTn id="110" presetID="22" presetClass="entr" presetSubtype="4" fill="hold" grpId="0" nodeType="withEffect">
                                  <p:stCondLst>
                                    <p:cond delay="3200"/>
                                  </p:stCondLst>
                                  <p:childTnLst>
                                    <p:set>
                                      <p:cBhvr>
                                        <p:cTn id="111" dur="1" fill="hold">
                                          <p:stCondLst>
                                            <p:cond delay="0"/>
                                          </p:stCondLst>
                                        </p:cTn>
                                        <p:tgtEl>
                                          <p:spTgt spid="23"/>
                                        </p:tgtEl>
                                        <p:attrNameLst>
                                          <p:attrName>style.visibility</p:attrName>
                                        </p:attrNameLst>
                                      </p:cBhvr>
                                      <p:to>
                                        <p:strVal val="visible"/>
                                      </p:to>
                                    </p:set>
                                    <p:animEffect transition="in" filter="wipe(down)">
                                      <p:cBhvr>
                                        <p:cTn id="112" dur="500"/>
                                        <p:tgtEl>
                                          <p:spTgt spid="23"/>
                                        </p:tgtEl>
                                      </p:cBhvr>
                                    </p:animEffect>
                                  </p:childTnLst>
                                </p:cTn>
                              </p:par>
                              <p:par>
                                <p:cTn id="113" presetID="1" presetClass="entr" presetSubtype="0" fill="hold" grpId="0" nodeType="withEffect">
                                  <p:stCondLst>
                                    <p:cond delay="3500"/>
                                  </p:stCondLst>
                                  <p:iterate type="lt">
                                    <p:tmAbs val="40"/>
                                  </p:iterate>
                                  <p:childTnLst>
                                    <p:set>
                                      <p:cBhvr>
                                        <p:cTn id="114" dur="1" fill="hold">
                                          <p:stCondLst>
                                            <p:cond delay="0"/>
                                          </p:stCondLst>
                                        </p:cTn>
                                        <p:tgtEl>
                                          <p:spTgt spid="25"/>
                                        </p:tgtEl>
                                        <p:attrNameLst>
                                          <p:attrName>style.visibility</p:attrName>
                                        </p:attrNameLst>
                                      </p:cBhvr>
                                      <p:to>
                                        <p:strVal val="visible"/>
                                      </p:to>
                                    </p:set>
                                  </p:childTnLst>
                                </p:cTn>
                              </p:par>
                              <p:par>
                                <p:cTn id="115" presetID="1" presetClass="entr" presetSubtype="0" fill="hold" grpId="0" nodeType="withEffect">
                                  <p:stCondLst>
                                    <p:cond delay="3700"/>
                                  </p:stCondLst>
                                  <p:iterate type="lt">
                                    <p:tmAbs val="40"/>
                                  </p:iterate>
                                  <p:childTnLst>
                                    <p:set>
                                      <p:cBhvr>
                                        <p:cTn id="1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5" grpId="1" animBg="1"/>
      <p:bldP spid="5" grpId="2" animBg="1"/>
      <p:bldP spid="7" grpId="0" animBg="1"/>
      <p:bldP spid="8" grpId="0" animBg="1"/>
      <p:bldP spid="6" grpId="0" animBg="1"/>
      <p:bldP spid="10" grpId="0"/>
      <p:bldP spid="11" grpId="0"/>
      <p:bldP spid="12" grpId="0" animBg="1"/>
      <p:bldP spid="12" grpId="1" animBg="1"/>
      <p:bldP spid="12" grpId="2" animBg="1"/>
      <p:bldP spid="14" grpId="0" animBg="1"/>
      <p:bldP spid="15" grpId="0"/>
      <p:bldP spid="16" grpId="0"/>
      <p:bldP spid="17" grpId="0" animBg="1"/>
      <p:bldP spid="17" grpId="1" animBg="1"/>
      <p:bldP spid="17" grpId="2" animBg="1"/>
      <p:bldP spid="18" grpId="0" animBg="1"/>
      <p:bldP spid="19" grpId="0" animBg="1"/>
      <p:bldP spid="20" grpId="0"/>
      <p:bldP spid="21" grpId="0"/>
      <p:bldP spid="22" grpId="0" animBg="1"/>
      <p:bldP spid="22" grpId="1" animBg="1"/>
      <p:bldP spid="22" grpId="2" animBg="1"/>
      <p:bldP spid="23" grpId="0" animBg="1"/>
      <p:bldP spid="24" grpId="0" animBg="1"/>
      <p:bldP spid="25" grpId="0"/>
      <p:bldP spid="26" grpId="0" animBg="1"/>
      <p:bldP spid="27" grpId="0"/>
      <p:bldP spid="28" grpId="0" animBg="1"/>
      <p:bldP spid="28" grpId="1" animBg="1"/>
      <p:bldP spid="28" grpId="2" animBg="1"/>
      <p:bldP spid="29" grpId="0" animBg="1"/>
      <p:bldP spid="30" grpId="0"/>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3CE4C4EB-DE7E-45CE-B576-6E485268742C}"/>
              </a:ext>
            </a:extLst>
          </p:cNvPr>
          <p:cNvGraphicFramePr/>
          <p:nvPr>
            <p:extLst>
              <p:ext uri="{D42A27DB-BD31-4B8C-83A1-F6EECF244321}">
                <p14:modId xmlns:p14="http://schemas.microsoft.com/office/powerpoint/2010/main" val="22943761"/>
              </p:ext>
            </p:extLst>
          </p:nvPr>
        </p:nvGraphicFramePr>
        <p:xfrm>
          <a:off x="2860211" y="1271808"/>
          <a:ext cx="6471578" cy="4314385"/>
        </p:xfrm>
        <a:graphic>
          <a:graphicData uri="http://schemas.openxmlformats.org/drawingml/2006/chart">
            <c:chart xmlns:c="http://schemas.openxmlformats.org/drawingml/2006/chart" xmlns:r="http://schemas.openxmlformats.org/officeDocument/2006/relationships" r:id="rId2"/>
          </a:graphicData>
        </a:graphic>
      </p:graphicFrame>
      <p:sp>
        <p:nvSpPr>
          <p:cNvPr id="5" name="楕円 4">
            <a:extLst>
              <a:ext uri="{FF2B5EF4-FFF2-40B4-BE49-F238E27FC236}">
                <a16:creationId xmlns:a16="http://schemas.microsoft.com/office/drawing/2014/main" id="{51552EEA-CBE4-4269-9151-147D49537644}"/>
              </a:ext>
            </a:extLst>
          </p:cNvPr>
          <p:cNvSpPr/>
          <p:nvPr/>
        </p:nvSpPr>
        <p:spPr>
          <a:xfrm>
            <a:off x="4535038" y="1830859"/>
            <a:ext cx="3121924" cy="3196282"/>
          </a:xfrm>
          <a:prstGeom prst="ellipse">
            <a:avLst/>
          </a:prstGeom>
          <a:solidFill>
            <a:schemeClr val="tx2">
              <a:alpha val="4117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楕円 6">
            <a:extLst>
              <a:ext uri="{FF2B5EF4-FFF2-40B4-BE49-F238E27FC236}">
                <a16:creationId xmlns:a16="http://schemas.microsoft.com/office/drawing/2014/main" id="{5A4631FA-2892-4E52-A0B4-E69068656901}"/>
              </a:ext>
            </a:extLst>
          </p:cNvPr>
          <p:cNvSpPr/>
          <p:nvPr/>
        </p:nvSpPr>
        <p:spPr>
          <a:xfrm>
            <a:off x="4619566" y="1917401"/>
            <a:ext cx="2952868" cy="30231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AE11DC7A-7CBC-4DC7-BDD9-F4FDD328019F}"/>
              </a:ext>
            </a:extLst>
          </p:cNvPr>
          <p:cNvSpPr txBox="1"/>
          <p:nvPr/>
        </p:nvSpPr>
        <p:spPr>
          <a:xfrm>
            <a:off x="4465171" y="2622955"/>
            <a:ext cx="336265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noProof="0" dirty="0">
                <a:solidFill>
                  <a:schemeClr val="bg1"/>
                </a:solidFill>
                <a:latin typeface="Bahnschrift" panose="020B0502040204020203" pitchFamily="34" charset="0"/>
                <a:ea typeface="游ゴシック" panose="020B0400000000000000" pitchFamily="50" charset="-128"/>
              </a:rPr>
              <a:t>Instagram</a:t>
            </a:r>
            <a:r>
              <a:rPr lang="ja-JP" altLang="en-US" sz="2800" b="1" noProof="0" dirty="0">
                <a:solidFill>
                  <a:schemeClr val="bg1"/>
                </a:solidFill>
                <a:latin typeface="Bahnschrift" panose="020B0502040204020203" pitchFamily="34" charset="0"/>
                <a:ea typeface="游ゴシック" panose="020B0400000000000000" pitchFamily="50" charset="-128"/>
              </a:rPr>
              <a:t>経由</a:t>
            </a:r>
            <a:endParaRPr kumimoji="1" lang="en-US" altLang="ja-JP" sz="2800" b="1" i="0" u="none" strike="noStrike" kern="1200" cap="none" spc="0" normalizeH="0" baseline="0" noProof="0" dirty="0">
              <a:ln>
                <a:noFill/>
              </a:ln>
              <a:solidFill>
                <a:schemeClr val="bg1"/>
              </a:solidFill>
              <a:effectLst/>
              <a:uLnTx/>
              <a:uFillTx/>
              <a:latin typeface="Bahnschrift" panose="020B0502040204020203" pitchFamily="34" charset="0"/>
              <a:ea typeface="游ゴシック" panose="020B0400000000000000" pitchFamily="50" charset="-128"/>
            </a:endParaRPr>
          </a:p>
        </p:txBody>
      </p:sp>
      <p:sp>
        <p:nvSpPr>
          <p:cNvPr id="12" name="テキスト ボックス 11">
            <a:extLst>
              <a:ext uri="{FF2B5EF4-FFF2-40B4-BE49-F238E27FC236}">
                <a16:creationId xmlns:a16="http://schemas.microsoft.com/office/drawing/2014/main" id="{348615A4-B8E3-4A31-8CAE-AEEE4864AA89}"/>
              </a:ext>
            </a:extLst>
          </p:cNvPr>
          <p:cNvSpPr txBox="1"/>
          <p:nvPr/>
        </p:nvSpPr>
        <p:spPr>
          <a:xfrm>
            <a:off x="4954725" y="2944020"/>
            <a:ext cx="2282549"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800" b="0" i="0" u="none" strike="noStrike" kern="1200" cap="none" spc="200" normalizeH="0" baseline="0" noProof="0" dirty="0">
                <a:ln>
                  <a:noFill/>
                </a:ln>
                <a:solidFill>
                  <a:schemeClr val="bg1"/>
                </a:solidFill>
                <a:effectLst/>
                <a:uLnTx/>
                <a:uFillTx/>
                <a:latin typeface="Bahnschrift" panose="020B0502040204020203" pitchFamily="34" charset="0"/>
                <a:ea typeface="BIZ UDP新ゴ Heavy" panose="020B0900000000000000" pitchFamily="50" charset="-128"/>
              </a:rPr>
              <a:t>60</a:t>
            </a:r>
            <a:r>
              <a:rPr kumimoji="1" lang="en-US" altLang="ja-JP" sz="4000" b="0" i="0" u="none" strike="noStrike" kern="1200" cap="none" spc="200" normalizeH="0" baseline="0" noProof="0" dirty="0">
                <a:ln>
                  <a:noFill/>
                </a:ln>
                <a:solidFill>
                  <a:schemeClr val="bg1"/>
                </a:solidFill>
                <a:effectLst/>
                <a:uLnTx/>
                <a:uFillTx/>
                <a:latin typeface="Bahnschrift" panose="020B0502040204020203" pitchFamily="34" charset="0"/>
                <a:ea typeface="BIZ UDP新ゴ Heavy" panose="020B0900000000000000" pitchFamily="50" charset="-128"/>
              </a:rPr>
              <a:t>%</a:t>
            </a:r>
            <a:endParaRPr kumimoji="1" lang="en-US" altLang="ja-JP" sz="7200" b="0" i="0" u="none" strike="noStrike" kern="1200" cap="none" spc="200" normalizeH="0" baseline="0" noProof="0" dirty="0">
              <a:ln>
                <a:noFill/>
              </a:ln>
              <a:solidFill>
                <a:schemeClr val="bg1"/>
              </a:solidFill>
              <a:effectLst/>
              <a:uLnTx/>
              <a:uFillTx/>
              <a:latin typeface="Bahnschrift" panose="020B0502040204020203" pitchFamily="34" charset="0"/>
              <a:ea typeface="BIZ UDP新ゴ Heavy" panose="020B0900000000000000" pitchFamily="50" charset="-128"/>
            </a:endParaRPr>
          </a:p>
        </p:txBody>
      </p:sp>
    </p:spTree>
    <p:extLst>
      <p:ext uri="{BB962C8B-B14F-4D97-AF65-F5344CB8AC3E}">
        <p14:creationId xmlns:p14="http://schemas.microsoft.com/office/powerpoint/2010/main" val="118439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26" presetClass="emph" presetSubtype="0" fill="hold" grpId="1" nodeType="withEffect">
                                  <p:stCondLst>
                                    <p:cond delay="900"/>
                                  </p:stCondLst>
                                  <p:childTnLst>
                                    <p:animEffect transition="out" filter="fade">
                                      <p:cBhvr>
                                        <p:cTn id="12" dur="500" tmFilter="0, 0; .2, .5; .8, .5; 1, 0"/>
                                        <p:tgtEl>
                                          <p:spTgt spid="9"/>
                                        </p:tgtEl>
                                      </p:cBhvr>
                                    </p:animEffect>
                                    <p:animScale>
                                      <p:cBhvr>
                                        <p:cTn id="13" dur="250" autoRev="1" fill="hold"/>
                                        <p:tgtEl>
                                          <p:spTgt spid="9"/>
                                        </p:tgtEl>
                                      </p:cBhvr>
                                      <p:by x="105000" y="105000"/>
                                    </p:animScale>
                                  </p:childTnLst>
                                </p:cTn>
                              </p:par>
                              <p:par>
                                <p:cTn id="14" presetID="10" presetClass="entr" presetSubtype="0" fill="hold" grpId="0" nodeType="withEffect">
                                  <p:stCondLst>
                                    <p:cond delay="11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26" presetClass="emph" presetSubtype="0" fill="hold" grpId="1" nodeType="withEffect">
                                  <p:stCondLst>
                                    <p:cond delay="1100"/>
                                  </p:stCondLst>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9" grpId="0"/>
      <p:bldP spid="9" grpId="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3" name="楕円 42">
            <a:extLst>
              <a:ext uri="{FF2B5EF4-FFF2-40B4-BE49-F238E27FC236}">
                <a16:creationId xmlns:a16="http://schemas.microsoft.com/office/drawing/2014/main" id="{3338C9CD-E43C-BBD1-F8CB-FCF9B7B3E801}"/>
              </a:ext>
            </a:extLst>
          </p:cNvPr>
          <p:cNvSpPr>
            <a:spLocks noChangeAspect="1"/>
          </p:cNvSpPr>
          <p:nvPr/>
        </p:nvSpPr>
        <p:spPr>
          <a:xfrm>
            <a:off x="10412154" y="284875"/>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A914CCF5-AC79-B1BE-69D7-FF9EC5C0D56A}"/>
              </a:ext>
            </a:extLst>
          </p:cNvPr>
          <p:cNvSpPr>
            <a:spLocks noChangeAspect="1"/>
          </p:cNvSpPr>
          <p:nvPr/>
        </p:nvSpPr>
        <p:spPr>
          <a:xfrm>
            <a:off x="7781763" y="3012090"/>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89353FB6-5A6A-6875-CBAA-D19E51A52F28}"/>
              </a:ext>
            </a:extLst>
          </p:cNvPr>
          <p:cNvSpPr>
            <a:spLocks noChangeAspect="1"/>
          </p:cNvSpPr>
          <p:nvPr/>
        </p:nvSpPr>
        <p:spPr>
          <a:xfrm>
            <a:off x="5158885" y="3614636"/>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F504050D-52FE-4F51-5661-CE8F563BCBA4}"/>
              </a:ext>
            </a:extLst>
          </p:cNvPr>
          <p:cNvSpPr>
            <a:spLocks noChangeAspect="1"/>
          </p:cNvSpPr>
          <p:nvPr/>
        </p:nvSpPr>
        <p:spPr>
          <a:xfrm>
            <a:off x="2528717" y="3935569"/>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17F7C8E8-5A56-F527-73C0-E7096509CEA4}"/>
              </a:ext>
            </a:extLst>
          </p:cNvPr>
          <p:cNvSpPr>
            <a:spLocks noChangeAspect="1"/>
          </p:cNvSpPr>
          <p:nvPr/>
        </p:nvSpPr>
        <p:spPr>
          <a:xfrm>
            <a:off x="-97222" y="4385025"/>
            <a:ext cx="1500646" cy="1500646"/>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8FAC6251-BE16-CAB5-0AA8-0D3F0E2BF03B}"/>
              </a:ext>
            </a:extLst>
          </p:cNvPr>
          <p:cNvSpPr txBox="1"/>
          <p:nvPr/>
        </p:nvSpPr>
        <p:spPr>
          <a:xfrm>
            <a:off x="11137243" y="5318904"/>
            <a:ext cx="769763" cy="461665"/>
          </a:xfrm>
          <a:prstGeom prst="rect">
            <a:avLst/>
          </a:prstGeom>
          <a:noFill/>
        </p:spPr>
        <p:txBody>
          <a:bodyPr wrap="none" rtlCol="0">
            <a:spAutoFit/>
          </a:bodyPr>
          <a:lstStyle/>
          <a:p>
            <a:r>
              <a:rPr kumimoji="1" lang="en-US" altLang="ja-JP" sz="2400" dirty="0">
                <a:solidFill>
                  <a:schemeClr val="bg1"/>
                </a:solidFill>
                <a:latin typeface="Bahnschrift Light SemiCondensed" panose="020B0502040204020203" pitchFamily="34" charset="0"/>
                <a:cs typeface="Latha" panose="020B0502040204020203" pitchFamily="34" charset="0"/>
              </a:rPr>
              <a:t>20</a:t>
            </a:r>
            <a:r>
              <a:rPr lang="en-US" altLang="ja-JP" sz="2400" dirty="0">
                <a:solidFill>
                  <a:schemeClr val="accent4"/>
                </a:solidFill>
                <a:latin typeface="Bahnschrift Light SemiCondensed" panose="020B0502040204020203" pitchFamily="34" charset="0"/>
                <a:cs typeface="Latha" panose="020B0502040204020203" pitchFamily="34" charset="0"/>
              </a:rPr>
              <a:t>24</a:t>
            </a:r>
            <a:endParaRPr lang="ja-JP" altLang="en-US" sz="2400" dirty="0">
              <a:solidFill>
                <a:schemeClr val="accent4"/>
              </a:solidFill>
              <a:latin typeface="Bahnschrift Light SemiCondensed" panose="020B0502040204020203" pitchFamily="34" charset="0"/>
              <a:cs typeface="Latha" panose="020B0502040204020203" pitchFamily="34" charset="0"/>
            </a:endParaRPr>
          </a:p>
        </p:txBody>
      </p:sp>
      <p:sp>
        <p:nvSpPr>
          <p:cNvPr id="60" name="テキスト ボックス 59">
            <a:extLst>
              <a:ext uri="{FF2B5EF4-FFF2-40B4-BE49-F238E27FC236}">
                <a16:creationId xmlns:a16="http://schemas.microsoft.com/office/drawing/2014/main" id="{4EC504F4-FEBA-4BC8-7640-6B00E0AC2DB3}"/>
              </a:ext>
            </a:extLst>
          </p:cNvPr>
          <p:cNvSpPr txBox="1"/>
          <p:nvPr/>
        </p:nvSpPr>
        <p:spPr>
          <a:xfrm>
            <a:off x="5907660" y="5318904"/>
            <a:ext cx="756938" cy="461665"/>
          </a:xfrm>
          <a:prstGeom prst="rect">
            <a:avLst/>
          </a:prstGeom>
          <a:noFill/>
        </p:spPr>
        <p:txBody>
          <a:bodyPr wrap="none" rtlCol="0">
            <a:spAutoFit/>
          </a:bodyPr>
          <a:lstStyle/>
          <a:p>
            <a:r>
              <a:rPr kumimoji="1" lang="en-US" altLang="ja-JP" sz="2400" dirty="0">
                <a:solidFill>
                  <a:schemeClr val="bg1"/>
                </a:solidFill>
                <a:latin typeface="Bahnschrift Light SemiCondensed" panose="020B0502040204020203" pitchFamily="34" charset="0"/>
                <a:cs typeface="Latha" panose="020B0502040204020203" pitchFamily="34" charset="0"/>
              </a:rPr>
              <a:t>20</a:t>
            </a:r>
            <a:r>
              <a:rPr kumimoji="1" lang="en-US" altLang="ja-JP" sz="2400" dirty="0">
                <a:solidFill>
                  <a:schemeClr val="accent4"/>
                </a:solidFill>
                <a:latin typeface="Bahnschrift Light SemiCondensed" panose="020B0502040204020203" pitchFamily="34" charset="0"/>
                <a:cs typeface="Latha" panose="020B0502040204020203" pitchFamily="34" charset="0"/>
              </a:rPr>
              <a:t>22</a:t>
            </a:r>
            <a:endParaRPr kumimoji="1" lang="ja-JP" altLang="en-US" sz="2400" dirty="0">
              <a:solidFill>
                <a:schemeClr val="accent4"/>
              </a:solidFill>
              <a:latin typeface="Bahnschrift Light SemiCondensed" panose="020B0502040204020203" pitchFamily="34" charset="0"/>
              <a:cs typeface="Latha" panose="020B0502040204020203" pitchFamily="34" charset="0"/>
            </a:endParaRPr>
          </a:p>
        </p:txBody>
      </p:sp>
      <p:sp>
        <p:nvSpPr>
          <p:cNvPr id="61" name="テキスト ボックス 60">
            <a:extLst>
              <a:ext uri="{FF2B5EF4-FFF2-40B4-BE49-F238E27FC236}">
                <a16:creationId xmlns:a16="http://schemas.microsoft.com/office/drawing/2014/main" id="{6FAA6F97-AF62-99E0-3A04-91C085122EF1}"/>
              </a:ext>
            </a:extLst>
          </p:cNvPr>
          <p:cNvSpPr txBox="1"/>
          <p:nvPr/>
        </p:nvSpPr>
        <p:spPr>
          <a:xfrm>
            <a:off x="8514137" y="5318904"/>
            <a:ext cx="758541" cy="461665"/>
          </a:xfrm>
          <a:prstGeom prst="rect">
            <a:avLst/>
          </a:prstGeom>
          <a:noFill/>
        </p:spPr>
        <p:txBody>
          <a:bodyPr wrap="none" rtlCol="0">
            <a:spAutoFit/>
          </a:bodyPr>
          <a:lstStyle/>
          <a:p>
            <a:r>
              <a:rPr kumimoji="1" lang="en-US" altLang="ja-JP" sz="2400" dirty="0">
                <a:solidFill>
                  <a:schemeClr val="bg1"/>
                </a:solidFill>
                <a:latin typeface="Bahnschrift Light SemiCondensed" panose="020B0502040204020203" pitchFamily="34" charset="0"/>
                <a:cs typeface="Latha" panose="020B0502040204020203" pitchFamily="34" charset="0"/>
              </a:rPr>
              <a:t>20</a:t>
            </a:r>
            <a:r>
              <a:rPr lang="en-US" altLang="ja-JP" sz="2400" dirty="0">
                <a:solidFill>
                  <a:schemeClr val="accent4"/>
                </a:solidFill>
                <a:latin typeface="Bahnschrift Light SemiCondensed" panose="020B0502040204020203" pitchFamily="34" charset="0"/>
                <a:cs typeface="Latha" panose="020B0502040204020203" pitchFamily="34" charset="0"/>
              </a:rPr>
              <a:t>23</a:t>
            </a:r>
            <a:endParaRPr lang="ja-JP" altLang="en-US" sz="2400" dirty="0">
              <a:solidFill>
                <a:schemeClr val="accent4"/>
              </a:solidFill>
              <a:latin typeface="Bahnschrift Light SemiCondensed" panose="020B0502040204020203" pitchFamily="34" charset="0"/>
              <a:cs typeface="Latha" panose="020B0502040204020203" pitchFamily="34" charset="0"/>
            </a:endParaRPr>
          </a:p>
        </p:txBody>
      </p:sp>
      <p:sp>
        <p:nvSpPr>
          <p:cNvPr id="62" name="テキスト ボックス 61">
            <a:extLst>
              <a:ext uri="{FF2B5EF4-FFF2-40B4-BE49-F238E27FC236}">
                <a16:creationId xmlns:a16="http://schemas.microsoft.com/office/drawing/2014/main" id="{F8C5BCBC-D94F-EC7F-5072-E1D7DE65DBF6}"/>
              </a:ext>
            </a:extLst>
          </p:cNvPr>
          <p:cNvSpPr txBox="1"/>
          <p:nvPr/>
        </p:nvSpPr>
        <p:spPr>
          <a:xfrm>
            <a:off x="3265792" y="5318904"/>
            <a:ext cx="708848" cy="461665"/>
          </a:xfrm>
          <a:prstGeom prst="rect">
            <a:avLst/>
          </a:prstGeom>
          <a:noFill/>
        </p:spPr>
        <p:txBody>
          <a:bodyPr wrap="none" rtlCol="0">
            <a:spAutoFit/>
          </a:bodyPr>
          <a:lstStyle/>
          <a:p>
            <a:r>
              <a:rPr kumimoji="1" lang="en-US" altLang="ja-JP" sz="2400" dirty="0">
                <a:solidFill>
                  <a:schemeClr val="bg1"/>
                </a:solidFill>
                <a:latin typeface="Bahnschrift Light SemiCondensed" panose="020B0502040204020203" pitchFamily="34" charset="0"/>
                <a:cs typeface="Latha" panose="020B0502040204020203" pitchFamily="34" charset="0"/>
              </a:rPr>
              <a:t>20</a:t>
            </a:r>
            <a:r>
              <a:rPr kumimoji="1" lang="en-US" altLang="ja-JP" sz="2400" dirty="0">
                <a:solidFill>
                  <a:schemeClr val="accent4"/>
                </a:solidFill>
                <a:latin typeface="Bahnschrift Light SemiCondensed" panose="020B0502040204020203" pitchFamily="34" charset="0"/>
                <a:cs typeface="Latha" panose="020B0502040204020203" pitchFamily="34" charset="0"/>
              </a:rPr>
              <a:t>21</a:t>
            </a:r>
            <a:endParaRPr kumimoji="1" lang="ja-JP" altLang="en-US" sz="2400" dirty="0">
              <a:solidFill>
                <a:schemeClr val="accent4"/>
              </a:solidFill>
              <a:latin typeface="Bahnschrift Light SemiCondensed" panose="020B0502040204020203" pitchFamily="34" charset="0"/>
              <a:cs typeface="Latha" panose="020B0502040204020203" pitchFamily="34" charset="0"/>
            </a:endParaRPr>
          </a:p>
        </p:txBody>
      </p:sp>
      <p:sp>
        <p:nvSpPr>
          <p:cNvPr id="63" name="テキスト ボックス 62">
            <a:extLst>
              <a:ext uri="{FF2B5EF4-FFF2-40B4-BE49-F238E27FC236}">
                <a16:creationId xmlns:a16="http://schemas.microsoft.com/office/drawing/2014/main" id="{8E2FDCF0-1D3D-55A4-F9E6-EE190430654B}"/>
              </a:ext>
            </a:extLst>
          </p:cNvPr>
          <p:cNvSpPr txBox="1"/>
          <p:nvPr/>
        </p:nvSpPr>
        <p:spPr>
          <a:xfrm>
            <a:off x="623963" y="5318904"/>
            <a:ext cx="764953" cy="461665"/>
          </a:xfrm>
          <a:prstGeom prst="rect">
            <a:avLst/>
          </a:prstGeom>
          <a:noFill/>
        </p:spPr>
        <p:txBody>
          <a:bodyPr wrap="none" rtlCol="0">
            <a:spAutoFit/>
          </a:bodyPr>
          <a:lstStyle/>
          <a:p>
            <a:r>
              <a:rPr kumimoji="1" lang="en-US" altLang="ja-JP" sz="2400" dirty="0">
                <a:solidFill>
                  <a:schemeClr val="bg1"/>
                </a:solidFill>
                <a:latin typeface="Bahnschrift Light SemiCondensed" panose="020B0502040204020203" pitchFamily="34" charset="0"/>
                <a:cs typeface="Latha" panose="020B0502040204020203" pitchFamily="34" charset="0"/>
              </a:rPr>
              <a:t>20</a:t>
            </a:r>
            <a:r>
              <a:rPr lang="en-US" altLang="ja-JP" sz="2400" dirty="0">
                <a:solidFill>
                  <a:schemeClr val="accent4"/>
                </a:solidFill>
                <a:latin typeface="Bahnschrift Light SemiCondensed" panose="020B0502040204020203" pitchFamily="34" charset="0"/>
                <a:cs typeface="Latha" panose="020B0502040204020203" pitchFamily="34" charset="0"/>
              </a:rPr>
              <a:t>20</a:t>
            </a:r>
            <a:endParaRPr kumimoji="1" lang="ja-JP" altLang="en-US" sz="2400" dirty="0">
              <a:solidFill>
                <a:schemeClr val="accent4"/>
              </a:solidFill>
              <a:latin typeface="Bahnschrift Light SemiCondensed" panose="020B0502040204020203" pitchFamily="34" charset="0"/>
              <a:cs typeface="Latha" panose="020B0502040204020203" pitchFamily="34" charset="0"/>
            </a:endParaRPr>
          </a:p>
        </p:txBody>
      </p:sp>
      <p:cxnSp>
        <p:nvCxnSpPr>
          <p:cNvPr id="64" name="直線コネクタ 63">
            <a:extLst>
              <a:ext uri="{FF2B5EF4-FFF2-40B4-BE49-F238E27FC236}">
                <a16:creationId xmlns:a16="http://schemas.microsoft.com/office/drawing/2014/main" id="{4681EB32-F28D-31F4-6359-183939A6FE7D}"/>
              </a:ext>
            </a:extLst>
          </p:cNvPr>
          <p:cNvCxnSpPr>
            <a:cxnSpLocks/>
          </p:cNvCxnSpPr>
          <p:nvPr/>
        </p:nvCxnSpPr>
        <p:spPr>
          <a:xfrm flipV="1">
            <a:off x="8608219" y="1079825"/>
            <a:ext cx="2495840" cy="2608731"/>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31B974E8-923F-A1C0-34A4-24EC46C9DE43}"/>
              </a:ext>
            </a:extLst>
          </p:cNvPr>
          <p:cNvCxnSpPr>
            <a:cxnSpLocks/>
          </p:cNvCxnSpPr>
          <p:nvPr/>
        </p:nvCxnSpPr>
        <p:spPr>
          <a:xfrm flipV="1">
            <a:off x="759619" y="4707731"/>
            <a:ext cx="2419350" cy="411957"/>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1670981-36AC-78EC-25D2-0633124DD355}"/>
              </a:ext>
            </a:extLst>
          </p:cNvPr>
          <p:cNvCxnSpPr>
            <a:cxnSpLocks/>
          </p:cNvCxnSpPr>
          <p:nvPr/>
        </p:nvCxnSpPr>
        <p:spPr>
          <a:xfrm flipV="1">
            <a:off x="3381375" y="4369821"/>
            <a:ext cx="2422078" cy="30457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59E956B-1769-43D6-7A93-B84285474086}"/>
              </a:ext>
            </a:extLst>
          </p:cNvPr>
          <p:cNvCxnSpPr>
            <a:cxnSpLocks/>
          </p:cNvCxnSpPr>
          <p:nvPr/>
        </p:nvCxnSpPr>
        <p:spPr>
          <a:xfrm flipV="1">
            <a:off x="6010275" y="3790950"/>
            <a:ext cx="2421731" cy="55245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10D367ED-FA6E-3E37-4DFD-2A8497C7485D}"/>
              </a:ext>
            </a:extLst>
          </p:cNvPr>
          <p:cNvCxnSpPr>
            <a:cxnSpLocks/>
          </p:cNvCxnSpPr>
          <p:nvPr/>
        </p:nvCxnSpPr>
        <p:spPr>
          <a:xfrm flipV="1">
            <a:off x="5904091" y="5418982"/>
            <a:ext cx="0" cy="2016674"/>
          </a:xfrm>
          <a:prstGeom prst="line">
            <a:avLst/>
          </a:prstGeom>
          <a:ln w="19050">
            <a:solidFill>
              <a:schemeClr val="bg1">
                <a:lumMod val="8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24457C7-3FD8-FC95-9BC7-D2448EDC75B1}"/>
              </a:ext>
            </a:extLst>
          </p:cNvPr>
          <p:cNvCxnSpPr>
            <a:cxnSpLocks/>
          </p:cNvCxnSpPr>
          <p:nvPr/>
        </p:nvCxnSpPr>
        <p:spPr>
          <a:xfrm flipV="1">
            <a:off x="11159666" y="5418982"/>
            <a:ext cx="0" cy="2016674"/>
          </a:xfrm>
          <a:prstGeom prst="line">
            <a:avLst/>
          </a:prstGeom>
          <a:ln w="19050">
            <a:solidFill>
              <a:schemeClr val="bg1">
                <a:lumMod val="8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D4CC217-B9A1-9A64-14A2-47B2DE099EB8}"/>
              </a:ext>
            </a:extLst>
          </p:cNvPr>
          <p:cNvCxnSpPr>
            <a:cxnSpLocks/>
          </p:cNvCxnSpPr>
          <p:nvPr/>
        </p:nvCxnSpPr>
        <p:spPr>
          <a:xfrm flipV="1">
            <a:off x="3276303" y="5418982"/>
            <a:ext cx="0" cy="2016674"/>
          </a:xfrm>
          <a:prstGeom prst="line">
            <a:avLst/>
          </a:prstGeom>
          <a:ln w="19050">
            <a:solidFill>
              <a:schemeClr val="bg1">
                <a:lumMod val="8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48FC20DB-FC8A-1D30-F69F-3EA04B85ECC0}"/>
              </a:ext>
            </a:extLst>
          </p:cNvPr>
          <p:cNvCxnSpPr>
            <a:cxnSpLocks/>
          </p:cNvCxnSpPr>
          <p:nvPr/>
        </p:nvCxnSpPr>
        <p:spPr>
          <a:xfrm flipV="1">
            <a:off x="8531879" y="5418982"/>
            <a:ext cx="0" cy="2016674"/>
          </a:xfrm>
          <a:prstGeom prst="line">
            <a:avLst/>
          </a:prstGeom>
          <a:ln w="19050">
            <a:solidFill>
              <a:schemeClr val="bg1">
                <a:lumMod val="8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D016059-181E-5386-1A64-4E1FB71F26A7}"/>
              </a:ext>
            </a:extLst>
          </p:cNvPr>
          <p:cNvCxnSpPr>
            <a:cxnSpLocks/>
          </p:cNvCxnSpPr>
          <p:nvPr/>
        </p:nvCxnSpPr>
        <p:spPr>
          <a:xfrm flipV="1">
            <a:off x="648516" y="5418982"/>
            <a:ext cx="0" cy="2016674"/>
          </a:xfrm>
          <a:prstGeom prst="line">
            <a:avLst/>
          </a:prstGeom>
          <a:ln w="19050">
            <a:solidFill>
              <a:schemeClr val="bg1">
                <a:lumMod val="85000"/>
                <a:alpha val="86000"/>
              </a:schemeClr>
            </a:solidFill>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C41C1FE5-4FCA-FFC0-26CA-D9DE6DB4190D}"/>
              </a:ext>
            </a:extLst>
          </p:cNvPr>
          <p:cNvSpPr/>
          <p:nvPr/>
        </p:nvSpPr>
        <p:spPr>
          <a:xfrm>
            <a:off x="547324" y="5029571"/>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
        <p:nvSpPr>
          <p:cNvPr id="76" name="楕円 75">
            <a:extLst>
              <a:ext uri="{FF2B5EF4-FFF2-40B4-BE49-F238E27FC236}">
                <a16:creationId xmlns:a16="http://schemas.microsoft.com/office/drawing/2014/main" id="{B5A5E2F2-DDDE-7028-152D-7A917F473CC1}"/>
              </a:ext>
            </a:extLst>
          </p:cNvPr>
          <p:cNvSpPr/>
          <p:nvPr/>
        </p:nvSpPr>
        <p:spPr>
          <a:xfrm>
            <a:off x="3173263" y="4580115"/>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
        <p:nvSpPr>
          <p:cNvPr id="77" name="楕円 76">
            <a:extLst>
              <a:ext uri="{FF2B5EF4-FFF2-40B4-BE49-F238E27FC236}">
                <a16:creationId xmlns:a16="http://schemas.microsoft.com/office/drawing/2014/main" id="{93792A30-822F-182E-E016-6E2FCD65CDAE}"/>
              </a:ext>
            </a:extLst>
          </p:cNvPr>
          <p:cNvSpPr/>
          <p:nvPr/>
        </p:nvSpPr>
        <p:spPr>
          <a:xfrm>
            <a:off x="5802230" y="4258789"/>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
        <p:nvSpPr>
          <p:cNvPr id="78" name="楕円 77">
            <a:extLst>
              <a:ext uri="{FF2B5EF4-FFF2-40B4-BE49-F238E27FC236}">
                <a16:creationId xmlns:a16="http://schemas.microsoft.com/office/drawing/2014/main" id="{9E724770-17F5-4548-BD14-65A6C10B6838}"/>
              </a:ext>
            </a:extLst>
          </p:cNvPr>
          <p:cNvSpPr/>
          <p:nvPr/>
        </p:nvSpPr>
        <p:spPr>
          <a:xfrm>
            <a:off x="8426309" y="3656636"/>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
        <p:nvSpPr>
          <p:cNvPr id="79" name="楕円 78">
            <a:extLst>
              <a:ext uri="{FF2B5EF4-FFF2-40B4-BE49-F238E27FC236}">
                <a16:creationId xmlns:a16="http://schemas.microsoft.com/office/drawing/2014/main" id="{6925CFA9-D8B4-8678-1692-783E563F051A}"/>
              </a:ext>
            </a:extLst>
          </p:cNvPr>
          <p:cNvSpPr/>
          <p:nvPr/>
        </p:nvSpPr>
        <p:spPr>
          <a:xfrm>
            <a:off x="11056700" y="929421"/>
            <a:ext cx="211555" cy="211555"/>
          </a:xfrm>
          <a:prstGeom prst="ellipse">
            <a:avLst/>
          </a:prstGeom>
          <a:solidFill>
            <a:schemeClr val="tx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a:p>
        </p:txBody>
      </p:sp>
    </p:spTree>
    <p:extLst>
      <p:ext uri="{BB962C8B-B14F-4D97-AF65-F5344CB8AC3E}">
        <p14:creationId xmlns:p14="http://schemas.microsoft.com/office/powerpoint/2010/main" val="225052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500"/>
                                        <p:tgtEl>
                                          <p:spTgt spid="73"/>
                                        </p:tgtEl>
                                      </p:cBhvr>
                                    </p:animEffect>
                                  </p:childTnLst>
                                </p:cTn>
                              </p:par>
                              <p:par>
                                <p:cTn id="8" presetID="1" presetClass="entr" presetSubtype="0" fill="hold" grpId="0" nodeType="withEffect">
                                  <p:stCondLst>
                                    <p:cond delay="800"/>
                                  </p:stCondLst>
                                  <p:iterate type="lt">
                                    <p:tmAbs val="50"/>
                                  </p:iterate>
                                  <p:childTnLst>
                                    <p:set>
                                      <p:cBhvr>
                                        <p:cTn id="9" dur="1" fill="hold">
                                          <p:stCondLst>
                                            <p:cond delay="0"/>
                                          </p:stCondLst>
                                        </p:cTn>
                                        <p:tgtEl>
                                          <p:spTgt spid="63"/>
                                        </p:tgtEl>
                                        <p:attrNameLst>
                                          <p:attrName>style.visibility</p:attrName>
                                        </p:attrNameLst>
                                      </p:cBhvr>
                                      <p:to>
                                        <p:strVal val="visible"/>
                                      </p:to>
                                    </p:set>
                                  </p:childTnLst>
                                </p:cTn>
                              </p:par>
                              <p:par>
                                <p:cTn id="10" presetID="22" presetClass="entr" presetSubtype="4" fill="hold" nodeType="withEffect">
                                  <p:stCondLst>
                                    <p:cond delay="1500"/>
                                  </p:stCondLst>
                                  <p:childTnLst>
                                    <p:set>
                                      <p:cBhvr>
                                        <p:cTn id="11" dur="1" fill="hold">
                                          <p:stCondLst>
                                            <p:cond delay="0"/>
                                          </p:stCondLst>
                                        </p:cTn>
                                        <p:tgtEl>
                                          <p:spTgt spid="71"/>
                                        </p:tgtEl>
                                        <p:attrNameLst>
                                          <p:attrName>style.visibility</p:attrName>
                                        </p:attrNameLst>
                                      </p:cBhvr>
                                      <p:to>
                                        <p:strVal val="visible"/>
                                      </p:to>
                                    </p:set>
                                    <p:animEffect transition="in" filter="wipe(down)">
                                      <p:cBhvr>
                                        <p:cTn id="12" dur="500"/>
                                        <p:tgtEl>
                                          <p:spTgt spid="71"/>
                                        </p:tgtEl>
                                      </p:cBhvr>
                                    </p:animEffect>
                                  </p:childTnLst>
                                </p:cTn>
                              </p:par>
                              <p:par>
                                <p:cTn id="13" presetID="1" presetClass="entr" presetSubtype="0" fill="hold" grpId="0" nodeType="withEffect">
                                  <p:stCondLst>
                                    <p:cond delay="1900"/>
                                  </p:stCondLst>
                                  <p:iterate type="lt">
                                    <p:tmAbs val="50"/>
                                  </p:iterate>
                                  <p:childTnLst>
                                    <p:set>
                                      <p:cBhvr>
                                        <p:cTn id="14" dur="1" fill="hold">
                                          <p:stCondLst>
                                            <p:cond delay="0"/>
                                          </p:stCondLst>
                                        </p:cTn>
                                        <p:tgtEl>
                                          <p:spTgt spid="62"/>
                                        </p:tgtEl>
                                        <p:attrNameLst>
                                          <p:attrName>style.visibility</p:attrName>
                                        </p:attrNameLst>
                                      </p:cBhvr>
                                      <p:to>
                                        <p:strVal val="visible"/>
                                      </p:to>
                                    </p:set>
                                  </p:childTnLst>
                                </p:cTn>
                              </p:par>
                              <p:par>
                                <p:cTn id="15" presetID="22" presetClass="entr" presetSubtype="4" fill="hold" nodeType="withEffect">
                                  <p:stCondLst>
                                    <p:cond delay="260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par>
                                <p:cTn id="18" presetID="1" presetClass="entr" presetSubtype="0" fill="hold" grpId="0" nodeType="withEffect">
                                  <p:stCondLst>
                                    <p:cond delay="2900"/>
                                  </p:stCondLst>
                                  <p:iterate type="lt">
                                    <p:tmAbs val="50"/>
                                  </p:iterate>
                                  <p:childTnLst>
                                    <p:set>
                                      <p:cBhvr>
                                        <p:cTn id="19" dur="1" fill="hold">
                                          <p:stCondLst>
                                            <p:cond delay="0"/>
                                          </p:stCondLst>
                                        </p:cTn>
                                        <p:tgtEl>
                                          <p:spTgt spid="60"/>
                                        </p:tgtEl>
                                        <p:attrNameLst>
                                          <p:attrName>style.visibility</p:attrName>
                                        </p:attrNameLst>
                                      </p:cBhvr>
                                      <p:to>
                                        <p:strVal val="visible"/>
                                      </p:to>
                                    </p:set>
                                  </p:childTnLst>
                                </p:cTn>
                              </p:par>
                              <p:par>
                                <p:cTn id="20" presetID="22" presetClass="entr" presetSubtype="4" fill="hold" nodeType="withEffect">
                                  <p:stCondLst>
                                    <p:cond delay="3400"/>
                                  </p:stCondLst>
                                  <p:childTnLst>
                                    <p:set>
                                      <p:cBhvr>
                                        <p:cTn id="21" dur="1" fill="hold">
                                          <p:stCondLst>
                                            <p:cond delay="0"/>
                                          </p:stCondLst>
                                        </p:cTn>
                                        <p:tgtEl>
                                          <p:spTgt spid="72"/>
                                        </p:tgtEl>
                                        <p:attrNameLst>
                                          <p:attrName>style.visibility</p:attrName>
                                        </p:attrNameLst>
                                      </p:cBhvr>
                                      <p:to>
                                        <p:strVal val="visible"/>
                                      </p:to>
                                    </p:set>
                                    <p:animEffect transition="in" filter="wipe(down)">
                                      <p:cBhvr>
                                        <p:cTn id="22" dur="500"/>
                                        <p:tgtEl>
                                          <p:spTgt spid="72"/>
                                        </p:tgtEl>
                                      </p:cBhvr>
                                    </p:animEffect>
                                  </p:childTnLst>
                                </p:cTn>
                              </p:par>
                              <p:par>
                                <p:cTn id="23" presetID="1" presetClass="entr" presetSubtype="0" fill="hold" grpId="0" nodeType="withEffect">
                                  <p:stCondLst>
                                    <p:cond delay="3800"/>
                                  </p:stCondLst>
                                  <p:iterate type="lt">
                                    <p:tmAbs val="50"/>
                                  </p:iterate>
                                  <p:childTnLst>
                                    <p:set>
                                      <p:cBhvr>
                                        <p:cTn id="24" dur="1" fill="hold">
                                          <p:stCondLst>
                                            <p:cond delay="0"/>
                                          </p:stCondLst>
                                        </p:cTn>
                                        <p:tgtEl>
                                          <p:spTgt spid="61"/>
                                        </p:tgtEl>
                                        <p:attrNameLst>
                                          <p:attrName>style.visibility</p:attrName>
                                        </p:attrNameLst>
                                      </p:cBhvr>
                                      <p:to>
                                        <p:strVal val="visible"/>
                                      </p:to>
                                    </p:set>
                                  </p:childTnLst>
                                </p:cTn>
                              </p:par>
                              <p:par>
                                <p:cTn id="25" presetID="53" presetClass="entr" presetSubtype="16" fill="hold" grpId="0" nodeType="withEffect">
                                  <p:stCondLst>
                                    <p:cond delay="1200"/>
                                  </p:stCondLst>
                                  <p:childTnLst>
                                    <p:set>
                                      <p:cBhvr>
                                        <p:cTn id="26" dur="1" fill="hold">
                                          <p:stCondLst>
                                            <p:cond delay="0"/>
                                          </p:stCondLst>
                                        </p:cTn>
                                        <p:tgtEl>
                                          <p:spTgt spid="56"/>
                                        </p:tgtEl>
                                        <p:attrNameLst>
                                          <p:attrName>style.visibility</p:attrName>
                                        </p:attrNameLst>
                                      </p:cBhvr>
                                      <p:to>
                                        <p:strVal val="visible"/>
                                      </p:to>
                                    </p:set>
                                    <p:anim calcmode="lin" valueType="num">
                                      <p:cBhvr>
                                        <p:cTn id="27" dur="200" fill="hold"/>
                                        <p:tgtEl>
                                          <p:spTgt spid="56"/>
                                        </p:tgtEl>
                                        <p:attrNameLst>
                                          <p:attrName>ppt_w</p:attrName>
                                        </p:attrNameLst>
                                      </p:cBhvr>
                                      <p:tavLst>
                                        <p:tav tm="0">
                                          <p:val>
                                            <p:fltVal val="0"/>
                                          </p:val>
                                        </p:tav>
                                        <p:tav tm="100000">
                                          <p:val>
                                            <p:strVal val="#ppt_w"/>
                                          </p:val>
                                        </p:tav>
                                      </p:tavLst>
                                    </p:anim>
                                    <p:anim calcmode="lin" valueType="num">
                                      <p:cBhvr>
                                        <p:cTn id="28" dur="200" fill="hold"/>
                                        <p:tgtEl>
                                          <p:spTgt spid="56"/>
                                        </p:tgtEl>
                                        <p:attrNameLst>
                                          <p:attrName>ppt_h</p:attrName>
                                        </p:attrNameLst>
                                      </p:cBhvr>
                                      <p:tavLst>
                                        <p:tav tm="0">
                                          <p:val>
                                            <p:fltVal val="0"/>
                                          </p:val>
                                        </p:tav>
                                        <p:tav tm="100000">
                                          <p:val>
                                            <p:strVal val="#ppt_h"/>
                                          </p:val>
                                        </p:tav>
                                      </p:tavLst>
                                    </p:anim>
                                    <p:animEffect transition="in" filter="fade">
                                      <p:cBhvr>
                                        <p:cTn id="29" dur="200"/>
                                        <p:tgtEl>
                                          <p:spTgt spid="56"/>
                                        </p:tgtEl>
                                      </p:cBhvr>
                                    </p:animEffect>
                                  </p:childTnLst>
                                </p:cTn>
                              </p:par>
                              <p:par>
                                <p:cTn id="30" presetID="6" presetClass="emph" presetSubtype="0" decel="100000" fill="hold" grpId="1" nodeType="withEffect">
                                  <p:stCondLst>
                                    <p:cond delay="1200"/>
                                  </p:stCondLst>
                                  <p:childTnLst>
                                    <p:animScale>
                                      <p:cBhvr>
                                        <p:cTn id="31" dur="800" fill="hold"/>
                                        <p:tgtEl>
                                          <p:spTgt spid="56"/>
                                        </p:tgtEl>
                                      </p:cBhvr>
                                      <p:by x="160000" y="160000"/>
                                    </p:animScale>
                                  </p:childTnLst>
                                </p:cTn>
                              </p:par>
                              <p:par>
                                <p:cTn id="32" presetID="10" presetClass="exit" presetSubtype="0" fill="hold" grpId="2" nodeType="withEffect">
                                  <p:stCondLst>
                                    <p:cond delay="1700"/>
                                  </p:stCondLst>
                                  <p:childTnLst>
                                    <p:animEffect transition="out" filter="fade">
                                      <p:cBhvr>
                                        <p:cTn id="33" dur="400"/>
                                        <p:tgtEl>
                                          <p:spTgt spid="56"/>
                                        </p:tgtEl>
                                      </p:cBhvr>
                                    </p:animEffect>
                                    <p:set>
                                      <p:cBhvr>
                                        <p:cTn id="34" dur="1" fill="hold">
                                          <p:stCondLst>
                                            <p:cond delay="399"/>
                                          </p:stCondLst>
                                        </p:cTn>
                                        <p:tgtEl>
                                          <p:spTgt spid="56"/>
                                        </p:tgtEl>
                                        <p:attrNameLst>
                                          <p:attrName>style.visibility</p:attrName>
                                        </p:attrNameLst>
                                      </p:cBhvr>
                                      <p:to>
                                        <p:strVal val="hidden"/>
                                      </p:to>
                                    </p:set>
                                  </p:childTnLst>
                                </p:cTn>
                              </p:par>
                              <p:par>
                                <p:cTn id="35" presetID="53" presetClass="entr" presetSubtype="16" fill="hold" grpId="0" nodeType="withEffect">
                                  <p:stCondLst>
                                    <p:cond delay="1400"/>
                                  </p:stCondLst>
                                  <p:childTnLst>
                                    <p:set>
                                      <p:cBhvr>
                                        <p:cTn id="36" dur="1" fill="hold">
                                          <p:stCondLst>
                                            <p:cond delay="0"/>
                                          </p:stCondLst>
                                        </p:cTn>
                                        <p:tgtEl>
                                          <p:spTgt spid="74"/>
                                        </p:tgtEl>
                                        <p:attrNameLst>
                                          <p:attrName>style.visibility</p:attrName>
                                        </p:attrNameLst>
                                      </p:cBhvr>
                                      <p:to>
                                        <p:strVal val="visible"/>
                                      </p:to>
                                    </p:set>
                                    <p:anim calcmode="lin" valueType="num">
                                      <p:cBhvr>
                                        <p:cTn id="37" dur="300" fill="hold"/>
                                        <p:tgtEl>
                                          <p:spTgt spid="74"/>
                                        </p:tgtEl>
                                        <p:attrNameLst>
                                          <p:attrName>ppt_w</p:attrName>
                                        </p:attrNameLst>
                                      </p:cBhvr>
                                      <p:tavLst>
                                        <p:tav tm="0">
                                          <p:val>
                                            <p:fltVal val="0"/>
                                          </p:val>
                                        </p:tav>
                                        <p:tav tm="100000">
                                          <p:val>
                                            <p:strVal val="#ppt_w"/>
                                          </p:val>
                                        </p:tav>
                                      </p:tavLst>
                                    </p:anim>
                                    <p:anim calcmode="lin" valueType="num">
                                      <p:cBhvr>
                                        <p:cTn id="38" dur="300" fill="hold"/>
                                        <p:tgtEl>
                                          <p:spTgt spid="74"/>
                                        </p:tgtEl>
                                        <p:attrNameLst>
                                          <p:attrName>ppt_h</p:attrName>
                                        </p:attrNameLst>
                                      </p:cBhvr>
                                      <p:tavLst>
                                        <p:tav tm="0">
                                          <p:val>
                                            <p:fltVal val="0"/>
                                          </p:val>
                                        </p:tav>
                                        <p:tav tm="100000">
                                          <p:val>
                                            <p:strVal val="#ppt_h"/>
                                          </p:val>
                                        </p:tav>
                                      </p:tavLst>
                                    </p:anim>
                                    <p:animEffect transition="in" filter="fade">
                                      <p:cBhvr>
                                        <p:cTn id="39" dur="300"/>
                                        <p:tgtEl>
                                          <p:spTgt spid="74"/>
                                        </p:tgtEl>
                                      </p:cBhvr>
                                    </p:animEffect>
                                  </p:childTnLst>
                                </p:cTn>
                              </p:par>
                              <p:par>
                                <p:cTn id="40" presetID="22" presetClass="entr" presetSubtype="8" fill="hold" nodeType="withEffect">
                                  <p:stCondLst>
                                    <p:cond delay="1600"/>
                                  </p:stCondLst>
                                  <p:childTnLst>
                                    <p:set>
                                      <p:cBhvr>
                                        <p:cTn id="41" dur="1" fill="hold">
                                          <p:stCondLst>
                                            <p:cond delay="0"/>
                                          </p:stCondLst>
                                        </p:cTn>
                                        <p:tgtEl>
                                          <p:spTgt spid="65"/>
                                        </p:tgtEl>
                                        <p:attrNameLst>
                                          <p:attrName>style.visibility</p:attrName>
                                        </p:attrNameLst>
                                      </p:cBhvr>
                                      <p:to>
                                        <p:strVal val="visible"/>
                                      </p:to>
                                    </p:set>
                                    <p:animEffect transition="in" filter="wipe(left)">
                                      <p:cBhvr>
                                        <p:cTn id="42" dur="500"/>
                                        <p:tgtEl>
                                          <p:spTgt spid="65"/>
                                        </p:tgtEl>
                                      </p:cBhvr>
                                    </p:animEffect>
                                  </p:childTnLst>
                                </p:cTn>
                              </p:par>
                              <p:par>
                                <p:cTn id="43" presetID="53" presetClass="entr" presetSubtype="16" fill="hold" grpId="0" nodeType="withEffect">
                                  <p:stCondLst>
                                    <p:cond delay="2200"/>
                                  </p:stCondLst>
                                  <p:childTnLst>
                                    <p:set>
                                      <p:cBhvr>
                                        <p:cTn id="44" dur="1" fill="hold">
                                          <p:stCondLst>
                                            <p:cond delay="0"/>
                                          </p:stCondLst>
                                        </p:cTn>
                                        <p:tgtEl>
                                          <p:spTgt spid="53"/>
                                        </p:tgtEl>
                                        <p:attrNameLst>
                                          <p:attrName>style.visibility</p:attrName>
                                        </p:attrNameLst>
                                      </p:cBhvr>
                                      <p:to>
                                        <p:strVal val="visible"/>
                                      </p:to>
                                    </p:set>
                                    <p:anim calcmode="lin" valueType="num">
                                      <p:cBhvr>
                                        <p:cTn id="45" dur="200" fill="hold"/>
                                        <p:tgtEl>
                                          <p:spTgt spid="53"/>
                                        </p:tgtEl>
                                        <p:attrNameLst>
                                          <p:attrName>ppt_w</p:attrName>
                                        </p:attrNameLst>
                                      </p:cBhvr>
                                      <p:tavLst>
                                        <p:tav tm="0">
                                          <p:val>
                                            <p:fltVal val="0"/>
                                          </p:val>
                                        </p:tav>
                                        <p:tav tm="100000">
                                          <p:val>
                                            <p:strVal val="#ppt_w"/>
                                          </p:val>
                                        </p:tav>
                                      </p:tavLst>
                                    </p:anim>
                                    <p:anim calcmode="lin" valueType="num">
                                      <p:cBhvr>
                                        <p:cTn id="46" dur="200" fill="hold"/>
                                        <p:tgtEl>
                                          <p:spTgt spid="53"/>
                                        </p:tgtEl>
                                        <p:attrNameLst>
                                          <p:attrName>ppt_h</p:attrName>
                                        </p:attrNameLst>
                                      </p:cBhvr>
                                      <p:tavLst>
                                        <p:tav tm="0">
                                          <p:val>
                                            <p:fltVal val="0"/>
                                          </p:val>
                                        </p:tav>
                                        <p:tav tm="100000">
                                          <p:val>
                                            <p:strVal val="#ppt_h"/>
                                          </p:val>
                                        </p:tav>
                                      </p:tavLst>
                                    </p:anim>
                                    <p:animEffect transition="in" filter="fade">
                                      <p:cBhvr>
                                        <p:cTn id="47" dur="200"/>
                                        <p:tgtEl>
                                          <p:spTgt spid="53"/>
                                        </p:tgtEl>
                                      </p:cBhvr>
                                    </p:animEffect>
                                  </p:childTnLst>
                                </p:cTn>
                              </p:par>
                              <p:par>
                                <p:cTn id="48" presetID="6" presetClass="emph" presetSubtype="0" decel="100000" fill="hold" grpId="1" nodeType="withEffect">
                                  <p:stCondLst>
                                    <p:cond delay="2200"/>
                                  </p:stCondLst>
                                  <p:childTnLst>
                                    <p:animScale>
                                      <p:cBhvr>
                                        <p:cTn id="49" dur="800" fill="hold"/>
                                        <p:tgtEl>
                                          <p:spTgt spid="53"/>
                                        </p:tgtEl>
                                      </p:cBhvr>
                                      <p:by x="160000" y="160000"/>
                                    </p:animScale>
                                  </p:childTnLst>
                                </p:cTn>
                              </p:par>
                              <p:par>
                                <p:cTn id="50" presetID="10" presetClass="exit" presetSubtype="0" fill="hold" grpId="2" nodeType="withEffect">
                                  <p:stCondLst>
                                    <p:cond delay="2400"/>
                                  </p:stCondLst>
                                  <p:childTnLst>
                                    <p:animEffect transition="out" filter="fade">
                                      <p:cBhvr>
                                        <p:cTn id="51" dur="400"/>
                                        <p:tgtEl>
                                          <p:spTgt spid="53"/>
                                        </p:tgtEl>
                                      </p:cBhvr>
                                    </p:animEffect>
                                    <p:set>
                                      <p:cBhvr>
                                        <p:cTn id="52" dur="1" fill="hold">
                                          <p:stCondLst>
                                            <p:cond delay="399"/>
                                          </p:stCondLst>
                                        </p:cTn>
                                        <p:tgtEl>
                                          <p:spTgt spid="53"/>
                                        </p:tgtEl>
                                        <p:attrNameLst>
                                          <p:attrName>style.visibility</p:attrName>
                                        </p:attrNameLst>
                                      </p:cBhvr>
                                      <p:to>
                                        <p:strVal val="hidden"/>
                                      </p:to>
                                    </p:set>
                                  </p:childTnLst>
                                </p:cTn>
                              </p:par>
                              <p:par>
                                <p:cTn id="53" presetID="53" presetClass="entr" presetSubtype="16" fill="hold" grpId="0" nodeType="withEffect">
                                  <p:stCondLst>
                                    <p:cond delay="2100"/>
                                  </p:stCondLst>
                                  <p:childTnLst>
                                    <p:set>
                                      <p:cBhvr>
                                        <p:cTn id="54" dur="1" fill="hold">
                                          <p:stCondLst>
                                            <p:cond delay="0"/>
                                          </p:stCondLst>
                                        </p:cTn>
                                        <p:tgtEl>
                                          <p:spTgt spid="76"/>
                                        </p:tgtEl>
                                        <p:attrNameLst>
                                          <p:attrName>style.visibility</p:attrName>
                                        </p:attrNameLst>
                                      </p:cBhvr>
                                      <p:to>
                                        <p:strVal val="visible"/>
                                      </p:to>
                                    </p:set>
                                    <p:anim calcmode="lin" valueType="num">
                                      <p:cBhvr>
                                        <p:cTn id="55" dur="300" fill="hold"/>
                                        <p:tgtEl>
                                          <p:spTgt spid="76"/>
                                        </p:tgtEl>
                                        <p:attrNameLst>
                                          <p:attrName>ppt_w</p:attrName>
                                        </p:attrNameLst>
                                      </p:cBhvr>
                                      <p:tavLst>
                                        <p:tav tm="0">
                                          <p:val>
                                            <p:fltVal val="0"/>
                                          </p:val>
                                        </p:tav>
                                        <p:tav tm="100000">
                                          <p:val>
                                            <p:strVal val="#ppt_w"/>
                                          </p:val>
                                        </p:tav>
                                      </p:tavLst>
                                    </p:anim>
                                    <p:anim calcmode="lin" valueType="num">
                                      <p:cBhvr>
                                        <p:cTn id="56" dur="300" fill="hold"/>
                                        <p:tgtEl>
                                          <p:spTgt spid="76"/>
                                        </p:tgtEl>
                                        <p:attrNameLst>
                                          <p:attrName>ppt_h</p:attrName>
                                        </p:attrNameLst>
                                      </p:cBhvr>
                                      <p:tavLst>
                                        <p:tav tm="0">
                                          <p:val>
                                            <p:fltVal val="0"/>
                                          </p:val>
                                        </p:tav>
                                        <p:tav tm="100000">
                                          <p:val>
                                            <p:strVal val="#ppt_h"/>
                                          </p:val>
                                        </p:tav>
                                      </p:tavLst>
                                    </p:anim>
                                    <p:animEffect transition="in" filter="fade">
                                      <p:cBhvr>
                                        <p:cTn id="57" dur="300"/>
                                        <p:tgtEl>
                                          <p:spTgt spid="76"/>
                                        </p:tgtEl>
                                      </p:cBhvr>
                                    </p:animEffect>
                                  </p:childTnLst>
                                </p:cTn>
                              </p:par>
                              <p:par>
                                <p:cTn id="58" presetID="22" presetClass="entr" presetSubtype="8" fill="hold" nodeType="withEffect">
                                  <p:stCondLst>
                                    <p:cond delay="2500"/>
                                  </p:stCondLst>
                                  <p:childTnLst>
                                    <p:set>
                                      <p:cBhvr>
                                        <p:cTn id="59" dur="1" fill="hold">
                                          <p:stCondLst>
                                            <p:cond delay="0"/>
                                          </p:stCondLst>
                                        </p:cTn>
                                        <p:tgtEl>
                                          <p:spTgt spid="66"/>
                                        </p:tgtEl>
                                        <p:attrNameLst>
                                          <p:attrName>style.visibility</p:attrName>
                                        </p:attrNameLst>
                                      </p:cBhvr>
                                      <p:to>
                                        <p:strVal val="visible"/>
                                      </p:to>
                                    </p:set>
                                    <p:animEffect transition="in" filter="wipe(left)">
                                      <p:cBhvr>
                                        <p:cTn id="60" dur="600"/>
                                        <p:tgtEl>
                                          <p:spTgt spid="66"/>
                                        </p:tgtEl>
                                      </p:cBhvr>
                                    </p:animEffect>
                                  </p:childTnLst>
                                </p:cTn>
                              </p:par>
                              <p:par>
                                <p:cTn id="61" presetID="53" presetClass="entr" presetSubtype="16" fill="hold" grpId="0" nodeType="withEffect">
                                  <p:stCondLst>
                                    <p:cond delay="3100"/>
                                  </p:stCondLst>
                                  <p:childTnLst>
                                    <p:set>
                                      <p:cBhvr>
                                        <p:cTn id="62" dur="1" fill="hold">
                                          <p:stCondLst>
                                            <p:cond delay="0"/>
                                          </p:stCondLst>
                                        </p:cTn>
                                        <p:tgtEl>
                                          <p:spTgt spid="50"/>
                                        </p:tgtEl>
                                        <p:attrNameLst>
                                          <p:attrName>style.visibility</p:attrName>
                                        </p:attrNameLst>
                                      </p:cBhvr>
                                      <p:to>
                                        <p:strVal val="visible"/>
                                      </p:to>
                                    </p:set>
                                    <p:anim calcmode="lin" valueType="num">
                                      <p:cBhvr>
                                        <p:cTn id="63" dur="200" fill="hold"/>
                                        <p:tgtEl>
                                          <p:spTgt spid="50"/>
                                        </p:tgtEl>
                                        <p:attrNameLst>
                                          <p:attrName>ppt_w</p:attrName>
                                        </p:attrNameLst>
                                      </p:cBhvr>
                                      <p:tavLst>
                                        <p:tav tm="0">
                                          <p:val>
                                            <p:fltVal val="0"/>
                                          </p:val>
                                        </p:tav>
                                        <p:tav tm="100000">
                                          <p:val>
                                            <p:strVal val="#ppt_w"/>
                                          </p:val>
                                        </p:tav>
                                      </p:tavLst>
                                    </p:anim>
                                    <p:anim calcmode="lin" valueType="num">
                                      <p:cBhvr>
                                        <p:cTn id="64" dur="200" fill="hold"/>
                                        <p:tgtEl>
                                          <p:spTgt spid="50"/>
                                        </p:tgtEl>
                                        <p:attrNameLst>
                                          <p:attrName>ppt_h</p:attrName>
                                        </p:attrNameLst>
                                      </p:cBhvr>
                                      <p:tavLst>
                                        <p:tav tm="0">
                                          <p:val>
                                            <p:fltVal val="0"/>
                                          </p:val>
                                        </p:tav>
                                        <p:tav tm="100000">
                                          <p:val>
                                            <p:strVal val="#ppt_h"/>
                                          </p:val>
                                        </p:tav>
                                      </p:tavLst>
                                    </p:anim>
                                    <p:animEffect transition="in" filter="fade">
                                      <p:cBhvr>
                                        <p:cTn id="65" dur="200"/>
                                        <p:tgtEl>
                                          <p:spTgt spid="50"/>
                                        </p:tgtEl>
                                      </p:cBhvr>
                                    </p:animEffect>
                                  </p:childTnLst>
                                </p:cTn>
                              </p:par>
                              <p:par>
                                <p:cTn id="66" presetID="6" presetClass="emph" presetSubtype="0" decel="100000" fill="hold" grpId="1" nodeType="withEffect">
                                  <p:stCondLst>
                                    <p:cond delay="3100"/>
                                  </p:stCondLst>
                                  <p:childTnLst>
                                    <p:animScale>
                                      <p:cBhvr>
                                        <p:cTn id="67" dur="800" fill="hold"/>
                                        <p:tgtEl>
                                          <p:spTgt spid="50"/>
                                        </p:tgtEl>
                                      </p:cBhvr>
                                      <p:by x="160000" y="160000"/>
                                    </p:animScale>
                                  </p:childTnLst>
                                </p:cTn>
                              </p:par>
                              <p:par>
                                <p:cTn id="68" presetID="10" presetClass="exit" presetSubtype="0" fill="hold" grpId="2" nodeType="withEffect">
                                  <p:stCondLst>
                                    <p:cond delay="3600"/>
                                  </p:stCondLst>
                                  <p:childTnLst>
                                    <p:animEffect transition="out" filter="fade">
                                      <p:cBhvr>
                                        <p:cTn id="69" dur="400"/>
                                        <p:tgtEl>
                                          <p:spTgt spid="50"/>
                                        </p:tgtEl>
                                      </p:cBhvr>
                                    </p:animEffect>
                                    <p:set>
                                      <p:cBhvr>
                                        <p:cTn id="70" dur="1" fill="hold">
                                          <p:stCondLst>
                                            <p:cond delay="399"/>
                                          </p:stCondLst>
                                        </p:cTn>
                                        <p:tgtEl>
                                          <p:spTgt spid="50"/>
                                        </p:tgtEl>
                                        <p:attrNameLst>
                                          <p:attrName>style.visibility</p:attrName>
                                        </p:attrNameLst>
                                      </p:cBhvr>
                                      <p:to>
                                        <p:strVal val="hidden"/>
                                      </p:to>
                                    </p:set>
                                  </p:childTnLst>
                                </p:cTn>
                              </p:par>
                              <p:par>
                                <p:cTn id="71" presetID="53" presetClass="entr" presetSubtype="16" fill="hold" grpId="0" nodeType="withEffect">
                                  <p:stCondLst>
                                    <p:cond delay="3100"/>
                                  </p:stCondLst>
                                  <p:childTnLst>
                                    <p:set>
                                      <p:cBhvr>
                                        <p:cTn id="72" dur="1" fill="hold">
                                          <p:stCondLst>
                                            <p:cond delay="0"/>
                                          </p:stCondLst>
                                        </p:cTn>
                                        <p:tgtEl>
                                          <p:spTgt spid="77"/>
                                        </p:tgtEl>
                                        <p:attrNameLst>
                                          <p:attrName>style.visibility</p:attrName>
                                        </p:attrNameLst>
                                      </p:cBhvr>
                                      <p:to>
                                        <p:strVal val="visible"/>
                                      </p:to>
                                    </p:set>
                                    <p:anim calcmode="lin" valueType="num">
                                      <p:cBhvr>
                                        <p:cTn id="73" dur="300" fill="hold"/>
                                        <p:tgtEl>
                                          <p:spTgt spid="77"/>
                                        </p:tgtEl>
                                        <p:attrNameLst>
                                          <p:attrName>ppt_w</p:attrName>
                                        </p:attrNameLst>
                                      </p:cBhvr>
                                      <p:tavLst>
                                        <p:tav tm="0">
                                          <p:val>
                                            <p:fltVal val="0"/>
                                          </p:val>
                                        </p:tav>
                                        <p:tav tm="100000">
                                          <p:val>
                                            <p:strVal val="#ppt_w"/>
                                          </p:val>
                                        </p:tav>
                                      </p:tavLst>
                                    </p:anim>
                                    <p:anim calcmode="lin" valueType="num">
                                      <p:cBhvr>
                                        <p:cTn id="74" dur="300" fill="hold"/>
                                        <p:tgtEl>
                                          <p:spTgt spid="77"/>
                                        </p:tgtEl>
                                        <p:attrNameLst>
                                          <p:attrName>ppt_h</p:attrName>
                                        </p:attrNameLst>
                                      </p:cBhvr>
                                      <p:tavLst>
                                        <p:tav tm="0">
                                          <p:val>
                                            <p:fltVal val="0"/>
                                          </p:val>
                                        </p:tav>
                                        <p:tav tm="100000">
                                          <p:val>
                                            <p:strVal val="#ppt_h"/>
                                          </p:val>
                                        </p:tav>
                                      </p:tavLst>
                                    </p:anim>
                                    <p:animEffect transition="in" filter="fade">
                                      <p:cBhvr>
                                        <p:cTn id="75" dur="300"/>
                                        <p:tgtEl>
                                          <p:spTgt spid="77"/>
                                        </p:tgtEl>
                                      </p:cBhvr>
                                    </p:animEffect>
                                  </p:childTnLst>
                                </p:cTn>
                              </p:par>
                              <p:par>
                                <p:cTn id="76" presetID="22" presetClass="entr" presetSubtype="8" fill="hold" nodeType="withEffect">
                                  <p:stCondLst>
                                    <p:cond delay="3500"/>
                                  </p:stCondLst>
                                  <p:childTnLst>
                                    <p:set>
                                      <p:cBhvr>
                                        <p:cTn id="77" dur="1" fill="hold">
                                          <p:stCondLst>
                                            <p:cond delay="0"/>
                                          </p:stCondLst>
                                        </p:cTn>
                                        <p:tgtEl>
                                          <p:spTgt spid="67"/>
                                        </p:tgtEl>
                                        <p:attrNameLst>
                                          <p:attrName>style.visibility</p:attrName>
                                        </p:attrNameLst>
                                      </p:cBhvr>
                                      <p:to>
                                        <p:strVal val="visible"/>
                                      </p:to>
                                    </p:set>
                                    <p:animEffect transition="in" filter="wipe(left)">
                                      <p:cBhvr>
                                        <p:cTn id="78" dur="600"/>
                                        <p:tgtEl>
                                          <p:spTgt spid="67"/>
                                        </p:tgtEl>
                                      </p:cBhvr>
                                    </p:animEffect>
                                  </p:childTnLst>
                                </p:cTn>
                              </p:par>
                              <p:par>
                                <p:cTn id="79" presetID="53" presetClass="entr" presetSubtype="16" fill="hold" grpId="0" nodeType="withEffect">
                                  <p:stCondLst>
                                    <p:cond delay="4000"/>
                                  </p:stCondLst>
                                  <p:childTnLst>
                                    <p:set>
                                      <p:cBhvr>
                                        <p:cTn id="80" dur="1" fill="hold">
                                          <p:stCondLst>
                                            <p:cond delay="0"/>
                                          </p:stCondLst>
                                        </p:cTn>
                                        <p:tgtEl>
                                          <p:spTgt spid="46"/>
                                        </p:tgtEl>
                                        <p:attrNameLst>
                                          <p:attrName>style.visibility</p:attrName>
                                        </p:attrNameLst>
                                      </p:cBhvr>
                                      <p:to>
                                        <p:strVal val="visible"/>
                                      </p:to>
                                    </p:set>
                                    <p:anim calcmode="lin" valueType="num">
                                      <p:cBhvr>
                                        <p:cTn id="81" dur="200" fill="hold"/>
                                        <p:tgtEl>
                                          <p:spTgt spid="46"/>
                                        </p:tgtEl>
                                        <p:attrNameLst>
                                          <p:attrName>ppt_w</p:attrName>
                                        </p:attrNameLst>
                                      </p:cBhvr>
                                      <p:tavLst>
                                        <p:tav tm="0">
                                          <p:val>
                                            <p:fltVal val="0"/>
                                          </p:val>
                                        </p:tav>
                                        <p:tav tm="100000">
                                          <p:val>
                                            <p:strVal val="#ppt_w"/>
                                          </p:val>
                                        </p:tav>
                                      </p:tavLst>
                                    </p:anim>
                                    <p:anim calcmode="lin" valueType="num">
                                      <p:cBhvr>
                                        <p:cTn id="82" dur="200" fill="hold"/>
                                        <p:tgtEl>
                                          <p:spTgt spid="46"/>
                                        </p:tgtEl>
                                        <p:attrNameLst>
                                          <p:attrName>ppt_h</p:attrName>
                                        </p:attrNameLst>
                                      </p:cBhvr>
                                      <p:tavLst>
                                        <p:tav tm="0">
                                          <p:val>
                                            <p:fltVal val="0"/>
                                          </p:val>
                                        </p:tav>
                                        <p:tav tm="100000">
                                          <p:val>
                                            <p:strVal val="#ppt_h"/>
                                          </p:val>
                                        </p:tav>
                                      </p:tavLst>
                                    </p:anim>
                                    <p:animEffect transition="in" filter="fade">
                                      <p:cBhvr>
                                        <p:cTn id="83" dur="200"/>
                                        <p:tgtEl>
                                          <p:spTgt spid="46"/>
                                        </p:tgtEl>
                                      </p:cBhvr>
                                    </p:animEffect>
                                  </p:childTnLst>
                                </p:cTn>
                              </p:par>
                              <p:par>
                                <p:cTn id="84" presetID="6" presetClass="emph" presetSubtype="0" decel="100000" fill="hold" grpId="1" nodeType="withEffect">
                                  <p:stCondLst>
                                    <p:cond delay="4000"/>
                                  </p:stCondLst>
                                  <p:childTnLst>
                                    <p:animScale>
                                      <p:cBhvr>
                                        <p:cTn id="85" dur="800" fill="hold"/>
                                        <p:tgtEl>
                                          <p:spTgt spid="46"/>
                                        </p:tgtEl>
                                      </p:cBhvr>
                                      <p:by x="160000" y="160000"/>
                                    </p:animScale>
                                  </p:childTnLst>
                                </p:cTn>
                              </p:par>
                              <p:par>
                                <p:cTn id="86" presetID="10" presetClass="exit" presetSubtype="0" fill="hold" grpId="2" nodeType="withEffect">
                                  <p:stCondLst>
                                    <p:cond delay="4500"/>
                                  </p:stCondLst>
                                  <p:childTnLst>
                                    <p:animEffect transition="out" filter="fade">
                                      <p:cBhvr>
                                        <p:cTn id="87" dur="400"/>
                                        <p:tgtEl>
                                          <p:spTgt spid="46"/>
                                        </p:tgtEl>
                                      </p:cBhvr>
                                    </p:animEffect>
                                    <p:set>
                                      <p:cBhvr>
                                        <p:cTn id="88" dur="1" fill="hold">
                                          <p:stCondLst>
                                            <p:cond delay="399"/>
                                          </p:stCondLst>
                                        </p:cTn>
                                        <p:tgtEl>
                                          <p:spTgt spid="46"/>
                                        </p:tgtEl>
                                        <p:attrNameLst>
                                          <p:attrName>style.visibility</p:attrName>
                                        </p:attrNameLst>
                                      </p:cBhvr>
                                      <p:to>
                                        <p:strVal val="hidden"/>
                                      </p:to>
                                    </p:set>
                                  </p:childTnLst>
                                </p:cTn>
                              </p:par>
                              <p:par>
                                <p:cTn id="89" presetID="53" presetClass="entr" presetSubtype="16" fill="hold" grpId="0" nodeType="withEffect">
                                  <p:stCondLst>
                                    <p:cond delay="4000"/>
                                  </p:stCondLst>
                                  <p:childTnLst>
                                    <p:set>
                                      <p:cBhvr>
                                        <p:cTn id="90" dur="1" fill="hold">
                                          <p:stCondLst>
                                            <p:cond delay="0"/>
                                          </p:stCondLst>
                                        </p:cTn>
                                        <p:tgtEl>
                                          <p:spTgt spid="78"/>
                                        </p:tgtEl>
                                        <p:attrNameLst>
                                          <p:attrName>style.visibility</p:attrName>
                                        </p:attrNameLst>
                                      </p:cBhvr>
                                      <p:to>
                                        <p:strVal val="visible"/>
                                      </p:to>
                                    </p:set>
                                    <p:anim calcmode="lin" valueType="num">
                                      <p:cBhvr>
                                        <p:cTn id="91" dur="300" fill="hold"/>
                                        <p:tgtEl>
                                          <p:spTgt spid="78"/>
                                        </p:tgtEl>
                                        <p:attrNameLst>
                                          <p:attrName>ppt_w</p:attrName>
                                        </p:attrNameLst>
                                      </p:cBhvr>
                                      <p:tavLst>
                                        <p:tav tm="0">
                                          <p:val>
                                            <p:fltVal val="0"/>
                                          </p:val>
                                        </p:tav>
                                        <p:tav tm="100000">
                                          <p:val>
                                            <p:strVal val="#ppt_w"/>
                                          </p:val>
                                        </p:tav>
                                      </p:tavLst>
                                    </p:anim>
                                    <p:anim calcmode="lin" valueType="num">
                                      <p:cBhvr>
                                        <p:cTn id="92" dur="300" fill="hold"/>
                                        <p:tgtEl>
                                          <p:spTgt spid="78"/>
                                        </p:tgtEl>
                                        <p:attrNameLst>
                                          <p:attrName>ppt_h</p:attrName>
                                        </p:attrNameLst>
                                      </p:cBhvr>
                                      <p:tavLst>
                                        <p:tav tm="0">
                                          <p:val>
                                            <p:fltVal val="0"/>
                                          </p:val>
                                        </p:tav>
                                        <p:tav tm="100000">
                                          <p:val>
                                            <p:strVal val="#ppt_h"/>
                                          </p:val>
                                        </p:tav>
                                      </p:tavLst>
                                    </p:anim>
                                    <p:animEffect transition="in" filter="fade">
                                      <p:cBhvr>
                                        <p:cTn id="93" dur="300"/>
                                        <p:tgtEl>
                                          <p:spTgt spid="78"/>
                                        </p:tgtEl>
                                      </p:cBhvr>
                                    </p:animEffect>
                                  </p:childTnLst>
                                </p:cTn>
                              </p:par>
                              <p:par>
                                <p:cTn id="94" presetID="22" presetClass="entr" presetSubtype="8" fill="hold" nodeType="withEffect">
                                  <p:stCondLst>
                                    <p:cond delay="430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600"/>
                                        <p:tgtEl>
                                          <p:spTgt spid="64"/>
                                        </p:tgtEl>
                                      </p:cBhvr>
                                    </p:animEffect>
                                  </p:childTnLst>
                                </p:cTn>
                              </p:par>
                              <p:par>
                                <p:cTn id="97" presetID="53" presetClass="entr" presetSubtype="16" fill="hold" grpId="0" nodeType="withEffect">
                                  <p:stCondLst>
                                    <p:cond delay="4900"/>
                                  </p:stCondLst>
                                  <p:childTnLst>
                                    <p:set>
                                      <p:cBhvr>
                                        <p:cTn id="98" dur="1" fill="hold">
                                          <p:stCondLst>
                                            <p:cond delay="0"/>
                                          </p:stCondLst>
                                        </p:cTn>
                                        <p:tgtEl>
                                          <p:spTgt spid="43"/>
                                        </p:tgtEl>
                                        <p:attrNameLst>
                                          <p:attrName>style.visibility</p:attrName>
                                        </p:attrNameLst>
                                      </p:cBhvr>
                                      <p:to>
                                        <p:strVal val="visible"/>
                                      </p:to>
                                    </p:set>
                                    <p:anim calcmode="lin" valueType="num">
                                      <p:cBhvr>
                                        <p:cTn id="99" dur="200" fill="hold"/>
                                        <p:tgtEl>
                                          <p:spTgt spid="43"/>
                                        </p:tgtEl>
                                        <p:attrNameLst>
                                          <p:attrName>ppt_w</p:attrName>
                                        </p:attrNameLst>
                                      </p:cBhvr>
                                      <p:tavLst>
                                        <p:tav tm="0">
                                          <p:val>
                                            <p:fltVal val="0"/>
                                          </p:val>
                                        </p:tav>
                                        <p:tav tm="100000">
                                          <p:val>
                                            <p:strVal val="#ppt_w"/>
                                          </p:val>
                                        </p:tav>
                                      </p:tavLst>
                                    </p:anim>
                                    <p:anim calcmode="lin" valueType="num">
                                      <p:cBhvr>
                                        <p:cTn id="100" dur="200" fill="hold"/>
                                        <p:tgtEl>
                                          <p:spTgt spid="43"/>
                                        </p:tgtEl>
                                        <p:attrNameLst>
                                          <p:attrName>ppt_h</p:attrName>
                                        </p:attrNameLst>
                                      </p:cBhvr>
                                      <p:tavLst>
                                        <p:tav tm="0">
                                          <p:val>
                                            <p:fltVal val="0"/>
                                          </p:val>
                                        </p:tav>
                                        <p:tav tm="100000">
                                          <p:val>
                                            <p:strVal val="#ppt_h"/>
                                          </p:val>
                                        </p:tav>
                                      </p:tavLst>
                                    </p:anim>
                                    <p:animEffect transition="in" filter="fade">
                                      <p:cBhvr>
                                        <p:cTn id="101" dur="200"/>
                                        <p:tgtEl>
                                          <p:spTgt spid="43"/>
                                        </p:tgtEl>
                                      </p:cBhvr>
                                    </p:animEffect>
                                  </p:childTnLst>
                                </p:cTn>
                              </p:par>
                              <p:par>
                                <p:cTn id="102" presetID="6" presetClass="emph" presetSubtype="0" decel="100000" fill="hold" grpId="1" nodeType="withEffect">
                                  <p:stCondLst>
                                    <p:cond delay="4900"/>
                                  </p:stCondLst>
                                  <p:childTnLst>
                                    <p:animScale>
                                      <p:cBhvr>
                                        <p:cTn id="103" dur="800" fill="hold"/>
                                        <p:tgtEl>
                                          <p:spTgt spid="43"/>
                                        </p:tgtEl>
                                      </p:cBhvr>
                                      <p:by x="160000" y="160000"/>
                                    </p:animScale>
                                  </p:childTnLst>
                                </p:cTn>
                              </p:par>
                              <p:par>
                                <p:cTn id="104" presetID="10" presetClass="exit" presetSubtype="0" fill="hold" grpId="2" nodeType="withEffect">
                                  <p:stCondLst>
                                    <p:cond delay="5500"/>
                                  </p:stCondLst>
                                  <p:childTnLst>
                                    <p:animEffect transition="out" filter="fade">
                                      <p:cBhvr>
                                        <p:cTn id="105" dur="400"/>
                                        <p:tgtEl>
                                          <p:spTgt spid="43"/>
                                        </p:tgtEl>
                                      </p:cBhvr>
                                    </p:animEffect>
                                    <p:set>
                                      <p:cBhvr>
                                        <p:cTn id="106" dur="1" fill="hold">
                                          <p:stCondLst>
                                            <p:cond delay="399"/>
                                          </p:stCondLst>
                                        </p:cTn>
                                        <p:tgtEl>
                                          <p:spTgt spid="43"/>
                                        </p:tgtEl>
                                        <p:attrNameLst>
                                          <p:attrName>style.visibility</p:attrName>
                                        </p:attrNameLst>
                                      </p:cBhvr>
                                      <p:to>
                                        <p:strVal val="hidden"/>
                                      </p:to>
                                    </p:set>
                                  </p:childTnLst>
                                </p:cTn>
                              </p:par>
                              <p:par>
                                <p:cTn id="107" presetID="53" presetClass="entr" presetSubtype="16" fill="hold" grpId="0" nodeType="withEffect">
                                  <p:stCondLst>
                                    <p:cond delay="4700"/>
                                  </p:stCondLst>
                                  <p:childTnLst>
                                    <p:set>
                                      <p:cBhvr>
                                        <p:cTn id="108" dur="1" fill="hold">
                                          <p:stCondLst>
                                            <p:cond delay="0"/>
                                          </p:stCondLst>
                                        </p:cTn>
                                        <p:tgtEl>
                                          <p:spTgt spid="79"/>
                                        </p:tgtEl>
                                        <p:attrNameLst>
                                          <p:attrName>style.visibility</p:attrName>
                                        </p:attrNameLst>
                                      </p:cBhvr>
                                      <p:to>
                                        <p:strVal val="visible"/>
                                      </p:to>
                                    </p:set>
                                    <p:anim calcmode="lin" valueType="num">
                                      <p:cBhvr>
                                        <p:cTn id="109" dur="300" fill="hold"/>
                                        <p:tgtEl>
                                          <p:spTgt spid="79"/>
                                        </p:tgtEl>
                                        <p:attrNameLst>
                                          <p:attrName>ppt_w</p:attrName>
                                        </p:attrNameLst>
                                      </p:cBhvr>
                                      <p:tavLst>
                                        <p:tav tm="0">
                                          <p:val>
                                            <p:fltVal val="0"/>
                                          </p:val>
                                        </p:tav>
                                        <p:tav tm="100000">
                                          <p:val>
                                            <p:strVal val="#ppt_w"/>
                                          </p:val>
                                        </p:tav>
                                      </p:tavLst>
                                    </p:anim>
                                    <p:anim calcmode="lin" valueType="num">
                                      <p:cBhvr>
                                        <p:cTn id="110" dur="300" fill="hold"/>
                                        <p:tgtEl>
                                          <p:spTgt spid="79"/>
                                        </p:tgtEl>
                                        <p:attrNameLst>
                                          <p:attrName>ppt_h</p:attrName>
                                        </p:attrNameLst>
                                      </p:cBhvr>
                                      <p:tavLst>
                                        <p:tav tm="0">
                                          <p:val>
                                            <p:fltVal val="0"/>
                                          </p:val>
                                        </p:tav>
                                        <p:tav tm="100000">
                                          <p:val>
                                            <p:strVal val="#ppt_h"/>
                                          </p:val>
                                        </p:tav>
                                      </p:tavLst>
                                    </p:anim>
                                    <p:animEffect transition="in" filter="fade">
                                      <p:cBhvr>
                                        <p:cTn id="111" dur="300"/>
                                        <p:tgtEl>
                                          <p:spTgt spid="79"/>
                                        </p:tgtEl>
                                      </p:cBhvr>
                                    </p:animEffect>
                                  </p:childTnLst>
                                </p:cTn>
                              </p:par>
                              <p:par>
                                <p:cTn id="112" presetID="22" presetClass="entr" presetSubtype="4" fill="hold" nodeType="withEffect">
                                  <p:stCondLst>
                                    <p:cond delay="4700"/>
                                  </p:stCondLst>
                                  <p:childTnLst>
                                    <p:set>
                                      <p:cBhvr>
                                        <p:cTn id="113" dur="1" fill="hold">
                                          <p:stCondLst>
                                            <p:cond delay="0"/>
                                          </p:stCondLst>
                                        </p:cTn>
                                        <p:tgtEl>
                                          <p:spTgt spid="70"/>
                                        </p:tgtEl>
                                        <p:attrNameLst>
                                          <p:attrName>style.visibility</p:attrName>
                                        </p:attrNameLst>
                                      </p:cBhvr>
                                      <p:to>
                                        <p:strVal val="visible"/>
                                      </p:to>
                                    </p:set>
                                    <p:animEffect transition="in" filter="wipe(down)">
                                      <p:cBhvr>
                                        <p:cTn id="114" dur="500"/>
                                        <p:tgtEl>
                                          <p:spTgt spid="70"/>
                                        </p:tgtEl>
                                      </p:cBhvr>
                                    </p:animEffect>
                                  </p:childTnLst>
                                </p:cTn>
                              </p:par>
                              <p:par>
                                <p:cTn id="115" presetID="1" presetClass="entr" presetSubtype="0" fill="hold" grpId="1" nodeType="withEffect">
                                  <p:stCondLst>
                                    <p:cond delay="5000"/>
                                  </p:stCondLst>
                                  <p:iterate type="lt">
                                    <p:tmAbs val="50"/>
                                  </p:iterate>
                                  <p:childTnLst>
                                    <p:set>
                                      <p:cBhvr>
                                        <p:cTn id="11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3" grpId="2" animBg="1"/>
      <p:bldP spid="46" grpId="0" animBg="1"/>
      <p:bldP spid="46" grpId="1" animBg="1"/>
      <p:bldP spid="46" grpId="2" animBg="1"/>
      <p:bldP spid="50" grpId="0" animBg="1"/>
      <p:bldP spid="50" grpId="1" animBg="1"/>
      <p:bldP spid="50" grpId="2" animBg="1"/>
      <p:bldP spid="53" grpId="0" animBg="1"/>
      <p:bldP spid="53" grpId="1" animBg="1"/>
      <p:bldP spid="53" grpId="2" animBg="1"/>
      <p:bldP spid="56" grpId="0" animBg="1"/>
      <p:bldP spid="56" grpId="1" animBg="1"/>
      <p:bldP spid="56" grpId="2" animBg="1"/>
      <p:bldP spid="59" grpId="1"/>
      <p:bldP spid="60" grpId="0"/>
      <p:bldP spid="61" grpId="0"/>
      <p:bldP spid="62" grpId="0"/>
      <p:bldP spid="63" grpId="0"/>
      <p:bldP spid="74" grpId="0" animBg="1"/>
      <p:bldP spid="76" grpId="0" animBg="1"/>
      <p:bldP spid="77" grpId="0" animBg="1"/>
      <p:bldP spid="78" grpId="0" animBg="1"/>
      <p:bldP spid="7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graphicFrame>
        <p:nvGraphicFramePr>
          <p:cNvPr id="28" name="グラフ 27">
            <a:extLst>
              <a:ext uri="{FF2B5EF4-FFF2-40B4-BE49-F238E27FC236}">
                <a16:creationId xmlns:a16="http://schemas.microsoft.com/office/drawing/2014/main" id="{7151285A-9727-4715-97C0-259081B0A8F3}"/>
              </a:ext>
            </a:extLst>
          </p:cNvPr>
          <p:cNvGraphicFramePr/>
          <p:nvPr>
            <p:extLst>
              <p:ext uri="{D42A27DB-BD31-4B8C-83A1-F6EECF244321}">
                <p14:modId xmlns:p14="http://schemas.microsoft.com/office/powerpoint/2010/main" val="1311678235"/>
              </p:ext>
            </p:extLst>
          </p:nvPr>
        </p:nvGraphicFramePr>
        <p:xfrm>
          <a:off x="572629" y="2212935"/>
          <a:ext cx="3648194" cy="2432129"/>
        </p:xfrm>
        <a:graphic>
          <a:graphicData uri="http://schemas.openxmlformats.org/drawingml/2006/chart">
            <c:chart xmlns:c="http://schemas.openxmlformats.org/drawingml/2006/chart" xmlns:r="http://schemas.openxmlformats.org/officeDocument/2006/relationships" r:id="rId2"/>
          </a:graphicData>
        </a:graphic>
      </p:graphicFrame>
      <p:sp>
        <p:nvSpPr>
          <p:cNvPr id="29" name="楕円 28">
            <a:extLst>
              <a:ext uri="{FF2B5EF4-FFF2-40B4-BE49-F238E27FC236}">
                <a16:creationId xmlns:a16="http://schemas.microsoft.com/office/drawing/2014/main" id="{74E86AAE-4DCD-48A7-9F30-EF4318B258C0}"/>
              </a:ext>
            </a:extLst>
          </p:cNvPr>
          <p:cNvSpPr/>
          <p:nvPr/>
        </p:nvSpPr>
        <p:spPr>
          <a:xfrm>
            <a:off x="1463516" y="2511468"/>
            <a:ext cx="1866421" cy="1835062"/>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aphicFrame>
        <p:nvGraphicFramePr>
          <p:cNvPr id="32" name="グラフ 31">
            <a:extLst>
              <a:ext uri="{FF2B5EF4-FFF2-40B4-BE49-F238E27FC236}">
                <a16:creationId xmlns:a16="http://schemas.microsoft.com/office/drawing/2014/main" id="{A0792CA3-AE44-403E-89FD-EA45F215BD3E}"/>
              </a:ext>
            </a:extLst>
          </p:cNvPr>
          <p:cNvGraphicFramePr/>
          <p:nvPr>
            <p:extLst>
              <p:ext uri="{D42A27DB-BD31-4B8C-83A1-F6EECF244321}">
                <p14:modId xmlns:p14="http://schemas.microsoft.com/office/powerpoint/2010/main" val="1943811759"/>
              </p:ext>
            </p:extLst>
          </p:nvPr>
        </p:nvGraphicFramePr>
        <p:xfrm>
          <a:off x="4236991" y="2212935"/>
          <a:ext cx="3648194" cy="2432129"/>
        </p:xfrm>
        <a:graphic>
          <a:graphicData uri="http://schemas.openxmlformats.org/drawingml/2006/chart">
            <c:chart xmlns:c="http://schemas.openxmlformats.org/drawingml/2006/chart" xmlns:r="http://schemas.openxmlformats.org/officeDocument/2006/relationships" r:id="rId3"/>
          </a:graphicData>
        </a:graphic>
      </p:graphicFrame>
      <p:sp>
        <p:nvSpPr>
          <p:cNvPr id="33" name="楕円 32">
            <a:extLst>
              <a:ext uri="{FF2B5EF4-FFF2-40B4-BE49-F238E27FC236}">
                <a16:creationId xmlns:a16="http://schemas.microsoft.com/office/drawing/2014/main" id="{787248A9-CE29-4DEE-9FDC-A3855A8AF91A}"/>
              </a:ext>
            </a:extLst>
          </p:cNvPr>
          <p:cNvSpPr/>
          <p:nvPr/>
        </p:nvSpPr>
        <p:spPr>
          <a:xfrm>
            <a:off x="5125989" y="2511468"/>
            <a:ext cx="1866421" cy="1835062"/>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aphicFrame>
        <p:nvGraphicFramePr>
          <p:cNvPr id="38" name="グラフ 37">
            <a:extLst>
              <a:ext uri="{FF2B5EF4-FFF2-40B4-BE49-F238E27FC236}">
                <a16:creationId xmlns:a16="http://schemas.microsoft.com/office/drawing/2014/main" id="{6A432471-54BD-414F-A2D8-FB7F2776D1AF}"/>
              </a:ext>
            </a:extLst>
          </p:cNvPr>
          <p:cNvGraphicFramePr/>
          <p:nvPr>
            <p:extLst>
              <p:ext uri="{D42A27DB-BD31-4B8C-83A1-F6EECF244321}">
                <p14:modId xmlns:p14="http://schemas.microsoft.com/office/powerpoint/2010/main" val="2338586552"/>
              </p:ext>
            </p:extLst>
          </p:nvPr>
        </p:nvGraphicFramePr>
        <p:xfrm>
          <a:off x="7901353" y="2212935"/>
          <a:ext cx="3648194" cy="2432129"/>
        </p:xfrm>
        <a:graphic>
          <a:graphicData uri="http://schemas.openxmlformats.org/drawingml/2006/chart">
            <c:chart xmlns:c="http://schemas.openxmlformats.org/drawingml/2006/chart" xmlns:r="http://schemas.openxmlformats.org/officeDocument/2006/relationships" r:id="rId4"/>
          </a:graphicData>
        </a:graphic>
      </p:graphicFrame>
      <p:sp>
        <p:nvSpPr>
          <p:cNvPr id="39" name="楕円 38">
            <a:extLst>
              <a:ext uri="{FF2B5EF4-FFF2-40B4-BE49-F238E27FC236}">
                <a16:creationId xmlns:a16="http://schemas.microsoft.com/office/drawing/2014/main" id="{8C905582-3234-4BD0-8BA9-D70C24731AE3}"/>
              </a:ext>
            </a:extLst>
          </p:cNvPr>
          <p:cNvSpPr/>
          <p:nvPr/>
        </p:nvSpPr>
        <p:spPr>
          <a:xfrm>
            <a:off x="8792240" y="2511468"/>
            <a:ext cx="1866421" cy="1835062"/>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テキスト ボックス 14">
            <a:extLst>
              <a:ext uri="{FF2B5EF4-FFF2-40B4-BE49-F238E27FC236}">
                <a16:creationId xmlns:a16="http://schemas.microsoft.com/office/drawing/2014/main" id="{A5106F32-87D3-4864-805F-369D9BAD9867}"/>
              </a:ext>
            </a:extLst>
          </p:cNvPr>
          <p:cNvSpPr txBox="1"/>
          <p:nvPr/>
        </p:nvSpPr>
        <p:spPr>
          <a:xfrm>
            <a:off x="1212105" y="3060792"/>
            <a:ext cx="228254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6000" b="0" i="0" u="none" strike="noStrike" kern="1200" cap="none" spc="-300" normalizeH="0" baseline="0" noProof="0" dirty="0">
                <a:ln>
                  <a:noFill/>
                </a:ln>
                <a:solidFill>
                  <a:srgbClr val="2BC7A2"/>
                </a:solidFill>
                <a:effectLst/>
                <a:uLnTx/>
                <a:uFillTx/>
                <a:latin typeface="Bahnschrift" panose="020B0502040204020203" pitchFamily="34" charset="0"/>
                <a:ea typeface="BIZ UDP新ゴ Light" panose="020B0300000000000000" pitchFamily="50" charset="-128"/>
              </a:rPr>
              <a:t>40</a:t>
            </a:r>
            <a:r>
              <a:rPr lang="en-US" altLang="ja-JP" sz="3600" spc="-300" dirty="0">
                <a:solidFill>
                  <a:srgbClr val="2BC7A2"/>
                </a:solidFill>
                <a:latin typeface="Bahnschrift" panose="020B0502040204020203" pitchFamily="34" charset="0"/>
                <a:ea typeface="BIZ UDP新ゴ Light" panose="020B0300000000000000" pitchFamily="50" charset="-128"/>
              </a:rPr>
              <a:t>%</a:t>
            </a:r>
            <a:endParaRPr kumimoji="1" lang="en-US" altLang="ja-JP" sz="4800" b="0" i="0" u="none" strike="noStrike" kern="1200" cap="none" spc="-300" normalizeH="0" baseline="0" noProof="0" dirty="0">
              <a:ln>
                <a:noFill/>
              </a:ln>
              <a:solidFill>
                <a:srgbClr val="2BC7A2"/>
              </a:solidFill>
              <a:effectLst/>
              <a:uLnTx/>
              <a:uFillTx/>
              <a:latin typeface="Bahnschrift" panose="020B0502040204020203" pitchFamily="34" charset="0"/>
              <a:ea typeface="BIZ UDP新ゴ Light" panose="020B0300000000000000" pitchFamily="50" charset="-128"/>
            </a:endParaRPr>
          </a:p>
        </p:txBody>
      </p:sp>
      <p:sp>
        <p:nvSpPr>
          <p:cNvPr id="17" name="テキスト ボックス 16">
            <a:extLst>
              <a:ext uri="{FF2B5EF4-FFF2-40B4-BE49-F238E27FC236}">
                <a16:creationId xmlns:a16="http://schemas.microsoft.com/office/drawing/2014/main" id="{AF1BB5A2-830A-4CDA-BD1E-2289E4A159F1}"/>
              </a:ext>
            </a:extLst>
          </p:cNvPr>
          <p:cNvSpPr txBox="1"/>
          <p:nvPr/>
        </p:nvSpPr>
        <p:spPr>
          <a:xfrm>
            <a:off x="4905065" y="3060792"/>
            <a:ext cx="228254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6000" b="0" i="0" u="none" strike="noStrike" kern="1200" cap="none" spc="-300" normalizeH="0" baseline="0" noProof="0" dirty="0">
                <a:ln>
                  <a:noFill/>
                </a:ln>
                <a:solidFill>
                  <a:srgbClr val="2BC7A2"/>
                </a:solidFill>
                <a:effectLst/>
                <a:uLnTx/>
                <a:uFillTx/>
                <a:latin typeface="Bahnschrift" panose="020B0502040204020203" pitchFamily="34" charset="0"/>
                <a:ea typeface="BIZ UDP新ゴ Light" panose="020B0300000000000000" pitchFamily="50" charset="-128"/>
              </a:rPr>
              <a:t>55</a:t>
            </a:r>
            <a:r>
              <a:rPr kumimoji="1" lang="en-US" altLang="ja-JP" sz="3600" b="0" i="0" u="none" strike="noStrike" kern="1200" cap="none" spc="-300" normalizeH="0" baseline="0" noProof="0" dirty="0">
                <a:ln>
                  <a:noFill/>
                </a:ln>
                <a:solidFill>
                  <a:srgbClr val="2BC7A2"/>
                </a:solidFill>
                <a:effectLst/>
                <a:uLnTx/>
                <a:uFillTx/>
                <a:latin typeface="Bahnschrift" panose="020B0502040204020203" pitchFamily="34" charset="0"/>
                <a:ea typeface="BIZ UDP新ゴ Light" panose="020B0300000000000000" pitchFamily="50" charset="-128"/>
              </a:rPr>
              <a:t>%</a:t>
            </a:r>
            <a:endParaRPr kumimoji="1" lang="en-US" altLang="ja-JP" sz="4800" b="0" i="0" u="none" strike="noStrike" kern="1200" cap="none" spc="-300" normalizeH="0" baseline="0" noProof="0" dirty="0">
              <a:ln>
                <a:noFill/>
              </a:ln>
              <a:solidFill>
                <a:srgbClr val="2BC7A2"/>
              </a:solidFill>
              <a:effectLst/>
              <a:uLnTx/>
              <a:uFillTx/>
              <a:latin typeface="Bahnschrift" panose="020B0502040204020203" pitchFamily="34" charset="0"/>
              <a:ea typeface="BIZ UDP新ゴ Light" panose="020B0300000000000000" pitchFamily="50" charset="-128"/>
            </a:endParaRPr>
          </a:p>
        </p:txBody>
      </p:sp>
      <p:sp>
        <p:nvSpPr>
          <p:cNvPr id="18" name="テキスト ボックス 17">
            <a:extLst>
              <a:ext uri="{FF2B5EF4-FFF2-40B4-BE49-F238E27FC236}">
                <a16:creationId xmlns:a16="http://schemas.microsoft.com/office/drawing/2014/main" id="{3A6BDE1B-DD85-4CC0-9542-2F64974ED879}"/>
              </a:ext>
            </a:extLst>
          </p:cNvPr>
          <p:cNvSpPr txBox="1"/>
          <p:nvPr/>
        </p:nvSpPr>
        <p:spPr>
          <a:xfrm>
            <a:off x="8584175" y="3060792"/>
            <a:ext cx="228254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6000" b="0" i="0" u="none" strike="noStrike" kern="1200" cap="none" spc="-300" normalizeH="0" baseline="0" noProof="0" dirty="0">
                <a:ln>
                  <a:noFill/>
                </a:ln>
                <a:solidFill>
                  <a:srgbClr val="2BC7A2"/>
                </a:solidFill>
                <a:effectLst/>
                <a:uLnTx/>
                <a:uFillTx/>
                <a:latin typeface="Bahnschrift" panose="020B0502040204020203" pitchFamily="34" charset="0"/>
                <a:ea typeface="BIZ UDP新ゴ Light" panose="020B0300000000000000" pitchFamily="50" charset="-128"/>
              </a:rPr>
              <a:t>60</a:t>
            </a:r>
            <a:r>
              <a:rPr kumimoji="1" lang="en-US" altLang="ja-JP" sz="3600" b="0" i="0" u="none" strike="noStrike" kern="1200" cap="none" spc="-300" normalizeH="0" baseline="0" noProof="0" dirty="0">
                <a:ln>
                  <a:noFill/>
                </a:ln>
                <a:solidFill>
                  <a:srgbClr val="2BC7A2"/>
                </a:solidFill>
                <a:effectLst/>
                <a:uLnTx/>
                <a:uFillTx/>
                <a:latin typeface="Bahnschrift" panose="020B0502040204020203" pitchFamily="34" charset="0"/>
                <a:ea typeface="BIZ UDP新ゴ Light" panose="020B0300000000000000" pitchFamily="50" charset="-128"/>
              </a:rPr>
              <a:t>%</a:t>
            </a:r>
            <a:endParaRPr kumimoji="1" lang="en-US" altLang="ja-JP" sz="4800" b="0" i="0" u="none" strike="noStrike" kern="1200" cap="none" spc="-300" normalizeH="0" baseline="0" noProof="0" dirty="0">
              <a:ln>
                <a:noFill/>
              </a:ln>
              <a:solidFill>
                <a:srgbClr val="2BC7A2"/>
              </a:solidFill>
              <a:effectLst/>
              <a:uLnTx/>
              <a:uFillTx/>
              <a:latin typeface="Bahnschrift" panose="020B0502040204020203" pitchFamily="34" charset="0"/>
              <a:ea typeface="BIZ UDP新ゴ Light" panose="020B0300000000000000" pitchFamily="50" charset="-128"/>
            </a:endParaRPr>
          </a:p>
        </p:txBody>
      </p:sp>
      <p:sp>
        <p:nvSpPr>
          <p:cNvPr id="20" name="テキスト ボックス 19">
            <a:extLst>
              <a:ext uri="{FF2B5EF4-FFF2-40B4-BE49-F238E27FC236}">
                <a16:creationId xmlns:a16="http://schemas.microsoft.com/office/drawing/2014/main" id="{E802A41F-639A-45BA-9C4F-73553EFAA4E7}"/>
              </a:ext>
            </a:extLst>
          </p:cNvPr>
          <p:cNvSpPr txBox="1"/>
          <p:nvPr/>
        </p:nvSpPr>
        <p:spPr>
          <a:xfrm>
            <a:off x="1614030" y="1728094"/>
            <a:ext cx="156539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2C2C2C"/>
                </a:solidFill>
                <a:effectLst/>
                <a:uLnTx/>
                <a:uFillTx/>
                <a:latin typeface="Bahnschrift" panose="020B0502040204020203" pitchFamily="34" charset="0"/>
                <a:ea typeface="游ゴシック" panose="020B0400000000000000" pitchFamily="50" charset="-128"/>
              </a:rPr>
              <a:t>Question</a:t>
            </a:r>
            <a:r>
              <a:rPr lang="ja-JP" altLang="en-US" b="1" dirty="0">
                <a:solidFill>
                  <a:srgbClr val="2C2C2C"/>
                </a:solidFill>
                <a:latin typeface="Bahnschrift" panose="020B0502040204020203" pitchFamily="34" charset="0"/>
                <a:ea typeface="游ゴシック" panose="020B0400000000000000" pitchFamily="50" charset="-128"/>
              </a:rPr>
              <a:t> </a:t>
            </a:r>
            <a:r>
              <a:rPr lang="en-US" altLang="ja-JP" b="1" dirty="0">
                <a:solidFill>
                  <a:srgbClr val="2C2C2C"/>
                </a:solidFill>
                <a:latin typeface="Bahnschrift" panose="020B0502040204020203" pitchFamily="34" charset="0"/>
                <a:ea typeface="游ゴシック" panose="020B0400000000000000" pitchFamily="50" charset="-128"/>
              </a:rPr>
              <a:t>#1</a:t>
            </a:r>
            <a:endParaRPr kumimoji="1" lang="en-US" altLang="ja-JP" sz="1800" b="1" i="0" u="none" strike="noStrike" kern="1200" cap="none" spc="0" normalizeH="0" baseline="0" noProof="0" dirty="0">
              <a:ln>
                <a:noFill/>
              </a:ln>
              <a:solidFill>
                <a:srgbClr val="2C2C2C"/>
              </a:solidFill>
              <a:effectLst/>
              <a:uLnTx/>
              <a:uFillTx/>
              <a:latin typeface="Bahnschrift" panose="020B0502040204020203" pitchFamily="34" charset="0"/>
              <a:ea typeface="游ゴシック" panose="020B0400000000000000" pitchFamily="50" charset="-128"/>
            </a:endParaRPr>
          </a:p>
        </p:txBody>
      </p:sp>
      <p:sp>
        <p:nvSpPr>
          <p:cNvPr id="14" name="テキスト ボックス 13">
            <a:extLst>
              <a:ext uri="{FF2B5EF4-FFF2-40B4-BE49-F238E27FC236}">
                <a16:creationId xmlns:a16="http://schemas.microsoft.com/office/drawing/2014/main" id="{EA41CF72-22D9-1770-0A04-7B29949AB0CB}"/>
              </a:ext>
            </a:extLst>
          </p:cNvPr>
          <p:cNvSpPr txBox="1"/>
          <p:nvPr/>
        </p:nvSpPr>
        <p:spPr>
          <a:xfrm>
            <a:off x="5276547" y="1728094"/>
            <a:ext cx="156539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2C2C2C"/>
                </a:solidFill>
                <a:effectLst/>
                <a:uLnTx/>
                <a:uFillTx/>
                <a:latin typeface="Bahnschrift" panose="020B0502040204020203" pitchFamily="34" charset="0"/>
                <a:ea typeface="游ゴシック" panose="020B0400000000000000" pitchFamily="50" charset="-128"/>
              </a:rPr>
              <a:t>Question</a:t>
            </a:r>
            <a:r>
              <a:rPr lang="ja-JP" altLang="en-US" b="1" dirty="0">
                <a:solidFill>
                  <a:srgbClr val="2C2C2C"/>
                </a:solidFill>
                <a:latin typeface="Bahnschrift" panose="020B0502040204020203" pitchFamily="34" charset="0"/>
                <a:ea typeface="游ゴシック" panose="020B0400000000000000" pitchFamily="50" charset="-128"/>
              </a:rPr>
              <a:t> </a:t>
            </a:r>
            <a:r>
              <a:rPr lang="en-US" altLang="ja-JP" b="1" dirty="0">
                <a:solidFill>
                  <a:srgbClr val="2C2C2C"/>
                </a:solidFill>
                <a:latin typeface="Bahnschrift" panose="020B0502040204020203" pitchFamily="34" charset="0"/>
                <a:ea typeface="游ゴシック" panose="020B0400000000000000" pitchFamily="50" charset="-128"/>
              </a:rPr>
              <a:t>#2</a:t>
            </a:r>
            <a:endParaRPr kumimoji="1" lang="en-US" altLang="ja-JP" sz="1800" b="1" i="0" u="none" strike="noStrike" kern="1200" cap="none" spc="0" normalizeH="0" baseline="0" noProof="0" dirty="0">
              <a:ln>
                <a:noFill/>
              </a:ln>
              <a:solidFill>
                <a:srgbClr val="2C2C2C"/>
              </a:solidFill>
              <a:effectLst/>
              <a:uLnTx/>
              <a:uFillTx/>
              <a:latin typeface="Bahnschrift" panose="020B0502040204020203" pitchFamily="34" charset="0"/>
              <a:ea typeface="游ゴシック" panose="020B0400000000000000" pitchFamily="50" charset="-128"/>
            </a:endParaRPr>
          </a:p>
        </p:txBody>
      </p:sp>
      <p:sp>
        <p:nvSpPr>
          <p:cNvPr id="16" name="テキスト ボックス 15">
            <a:extLst>
              <a:ext uri="{FF2B5EF4-FFF2-40B4-BE49-F238E27FC236}">
                <a16:creationId xmlns:a16="http://schemas.microsoft.com/office/drawing/2014/main" id="{C87DBAAF-C0DC-39C6-96FB-8CEB7076B76A}"/>
              </a:ext>
            </a:extLst>
          </p:cNvPr>
          <p:cNvSpPr txBox="1"/>
          <p:nvPr/>
        </p:nvSpPr>
        <p:spPr>
          <a:xfrm>
            <a:off x="8939063" y="1728094"/>
            <a:ext cx="156539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2C2C2C"/>
                </a:solidFill>
                <a:effectLst/>
                <a:uLnTx/>
                <a:uFillTx/>
                <a:latin typeface="Bahnschrift" panose="020B0502040204020203" pitchFamily="34" charset="0"/>
                <a:ea typeface="游ゴシック" panose="020B0400000000000000" pitchFamily="50" charset="-128"/>
              </a:rPr>
              <a:t>Question</a:t>
            </a:r>
            <a:r>
              <a:rPr lang="ja-JP" altLang="en-US" b="1" dirty="0">
                <a:solidFill>
                  <a:srgbClr val="2C2C2C"/>
                </a:solidFill>
                <a:latin typeface="Bahnschrift" panose="020B0502040204020203" pitchFamily="34" charset="0"/>
                <a:ea typeface="游ゴシック" panose="020B0400000000000000" pitchFamily="50" charset="-128"/>
              </a:rPr>
              <a:t> </a:t>
            </a:r>
            <a:r>
              <a:rPr lang="en-US" altLang="ja-JP" b="1" dirty="0">
                <a:solidFill>
                  <a:srgbClr val="2C2C2C"/>
                </a:solidFill>
                <a:latin typeface="Bahnschrift" panose="020B0502040204020203" pitchFamily="34" charset="0"/>
                <a:ea typeface="游ゴシック" panose="020B0400000000000000" pitchFamily="50" charset="-128"/>
              </a:rPr>
              <a:t>#3</a:t>
            </a:r>
            <a:endParaRPr kumimoji="1" lang="en-US" altLang="ja-JP" sz="1800" b="1" i="0" u="none" strike="noStrike" kern="1200" cap="none" spc="0" normalizeH="0" baseline="0" noProof="0" dirty="0">
              <a:ln>
                <a:noFill/>
              </a:ln>
              <a:solidFill>
                <a:srgbClr val="2C2C2C"/>
              </a:solidFill>
              <a:effectLst/>
              <a:uLnTx/>
              <a:uFillTx/>
              <a:latin typeface="Bahnschrift" panose="020B0502040204020203" pitchFamily="34" charset="0"/>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28EDBA27-203C-61E5-54DF-2D6F167E72ED}"/>
              </a:ext>
            </a:extLst>
          </p:cNvPr>
          <p:cNvSpPr txBox="1"/>
          <p:nvPr/>
        </p:nvSpPr>
        <p:spPr>
          <a:xfrm>
            <a:off x="1584534" y="2740817"/>
            <a:ext cx="156539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2BC7A2"/>
                </a:solidFill>
                <a:effectLst/>
                <a:uLnTx/>
                <a:uFillTx/>
                <a:latin typeface="Bahnschrift" panose="020B0502040204020203" pitchFamily="34" charset="0"/>
                <a:ea typeface="游ゴシック" panose="020B0400000000000000" pitchFamily="50" charset="-128"/>
              </a:rPr>
              <a:t>Yes</a:t>
            </a:r>
          </a:p>
        </p:txBody>
      </p:sp>
      <p:sp>
        <p:nvSpPr>
          <p:cNvPr id="23" name="テキスト ボックス 22">
            <a:extLst>
              <a:ext uri="{FF2B5EF4-FFF2-40B4-BE49-F238E27FC236}">
                <a16:creationId xmlns:a16="http://schemas.microsoft.com/office/drawing/2014/main" id="{2DEBE59B-27F0-680E-792E-4EC7ED6AC08E}"/>
              </a:ext>
            </a:extLst>
          </p:cNvPr>
          <p:cNvSpPr txBox="1"/>
          <p:nvPr/>
        </p:nvSpPr>
        <p:spPr>
          <a:xfrm>
            <a:off x="5261800" y="2740817"/>
            <a:ext cx="156539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2BC7A2"/>
                </a:solidFill>
                <a:effectLst/>
                <a:uLnTx/>
                <a:uFillTx/>
                <a:latin typeface="Bahnschrift" panose="020B0502040204020203" pitchFamily="34" charset="0"/>
                <a:ea typeface="游ゴシック" panose="020B0400000000000000" pitchFamily="50" charset="-128"/>
              </a:rPr>
              <a:t>Yes</a:t>
            </a:r>
          </a:p>
        </p:txBody>
      </p:sp>
      <p:sp>
        <p:nvSpPr>
          <p:cNvPr id="24" name="テキスト ボックス 23">
            <a:extLst>
              <a:ext uri="{FF2B5EF4-FFF2-40B4-BE49-F238E27FC236}">
                <a16:creationId xmlns:a16="http://schemas.microsoft.com/office/drawing/2014/main" id="{F01F9E92-4447-BE85-BFC9-9ECBA177C68D}"/>
              </a:ext>
            </a:extLst>
          </p:cNvPr>
          <p:cNvSpPr txBox="1"/>
          <p:nvPr/>
        </p:nvSpPr>
        <p:spPr>
          <a:xfrm>
            <a:off x="8948898" y="2740817"/>
            <a:ext cx="156539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2BC7A2"/>
                </a:solidFill>
                <a:effectLst/>
                <a:uLnTx/>
                <a:uFillTx/>
                <a:latin typeface="Bahnschrift" panose="020B0502040204020203" pitchFamily="34" charset="0"/>
                <a:ea typeface="游ゴシック" panose="020B0400000000000000" pitchFamily="50" charset="-128"/>
              </a:rPr>
              <a:t>Yes</a:t>
            </a:r>
          </a:p>
        </p:txBody>
      </p:sp>
    </p:spTree>
    <p:extLst>
      <p:ext uri="{BB962C8B-B14F-4D97-AF65-F5344CB8AC3E}">
        <p14:creationId xmlns:p14="http://schemas.microsoft.com/office/powerpoint/2010/main" val="39206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1000"/>
                                        <p:tgtEl>
                                          <p:spTgt spid="28"/>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26" presetClass="emph" presetSubtype="0" fill="hold" grpId="1" nodeType="withEffect">
                                  <p:stCondLst>
                                    <p:cond delay="200"/>
                                  </p:stCondLst>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par>
                                <p:cTn id="14" presetID="21" presetClass="entr" presetSubtype="1" fill="hold" grpId="0" nodeType="withEffect">
                                  <p:stCondLst>
                                    <p:cond delay="400"/>
                                  </p:stCondLst>
                                  <p:childTnLst>
                                    <p:set>
                                      <p:cBhvr>
                                        <p:cTn id="15" dur="1" fill="hold">
                                          <p:stCondLst>
                                            <p:cond delay="0"/>
                                          </p:stCondLst>
                                        </p:cTn>
                                        <p:tgtEl>
                                          <p:spTgt spid="32"/>
                                        </p:tgtEl>
                                        <p:attrNameLst>
                                          <p:attrName>style.visibility</p:attrName>
                                        </p:attrNameLst>
                                      </p:cBhvr>
                                      <p:to>
                                        <p:strVal val="visible"/>
                                      </p:to>
                                    </p:set>
                                    <p:animEffect transition="in" filter="wheel(1)">
                                      <p:cBhvr>
                                        <p:cTn id="16" dur="1000"/>
                                        <p:tgtEl>
                                          <p:spTgt spid="32"/>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26" presetClass="emph" presetSubtype="0" fill="hold" grpId="1" nodeType="withEffect">
                                  <p:stCondLst>
                                    <p:cond delay="600"/>
                                  </p:stCondLst>
                                  <p:childTnLst>
                                    <p:animEffect transition="out" filter="fade">
                                      <p:cBhvr>
                                        <p:cTn id="21" dur="500" tmFilter="0, 0; .2, .5; .8, .5; 1, 0"/>
                                        <p:tgtEl>
                                          <p:spTgt spid="17"/>
                                        </p:tgtEl>
                                      </p:cBhvr>
                                    </p:animEffect>
                                    <p:animScale>
                                      <p:cBhvr>
                                        <p:cTn id="22" dur="250" autoRev="1" fill="hold"/>
                                        <p:tgtEl>
                                          <p:spTgt spid="17"/>
                                        </p:tgtEl>
                                      </p:cBhvr>
                                      <p:by x="105000" y="105000"/>
                                    </p:animScale>
                                  </p:childTnLst>
                                </p:cTn>
                              </p:par>
                              <p:par>
                                <p:cTn id="23" presetID="21" presetClass="entr" presetSubtype="1" fill="hold" grpId="0" nodeType="withEffect">
                                  <p:stCondLst>
                                    <p:cond delay="800"/>
                                  </p:stCondLst>
                                  <p:childTnLst>
                                    <p:set>
                                      <p:cBhvr>
                                        <p:cTn id="24" dur="1" fill="hold">
                                          <p:stCondLst>
                                            <p:cond delay="0"/>
                                          </p:stCondLst>
                                        </p:cTn>
                                        <p:tgtEl>
                                          <p:spTgt spid="38"/>
                                        </p:tgtEl>
                                        <p:attrNameLst>
                                          <p:attrName>style.visibility</p:attrName>
                                        </p:attrNameLst>
                                      </p:cBhvr>
                                      <p:to>
                                        <p:strVal val="visible"/>
                                      </p:to>
                                    </p:set>
                                    <p:animEffect transition="in" filter="wheel(1)">
                                      <p:cBhvr>
                                        <p:cTn id="25" dur="1000"/>
                                        <p:tgtEl>
                                          <p:spTgt spid="38"/>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26" presetClass="emph" presetSubtype="0" fill="hold" grpId="1" nodeType="withEffect">
                                  <p:stCondLst>
                                    <p:cond delay="1000"/>
                                  </p:stCondLst>
                                  <p:childTnLst>
                                    <p:animEffect transition="out" filter="fade">
                                      <p:cBhvr>
                                        <p:cTn id="30" dur="500" tmFilter="0, 0; .2, .5; .8, .5; 1, 0"/>
                                        <p:tgtEl>
                                          <p:spTgt spid="18"/>
                                        </p:tgtEl>
                                      </p:cBhvr>
                                    </p:animEffect>
                                    <p:animScale>
                                      <p:cBhvr>
                                        <p:cTn id="31" dur="250" autoRev="1" fill="hold"/>
                                        <p:tgtEl>
                                          <p:spTgt spid="18"/>
                                        </p:tgtEl>
                                      </p:cBhvr>
                                      <p:by x="105000" y="105000"/>
                                    </p:animScale>
                                  </p:childTnLst>
                                </p:cTn>
                              </p:par>
                              <p:par>
                                <p:cTn id="32" presetID="10" presetClass="entr" presetSubtype="0" fill="hold" grpId="0" nodeType="withEffect">
                                  <p:stCondLst>
                                    <p:cond delay="20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26" presetClass="emph" presetSubtype="0" fill="hold" grpId="1" nodeType="withEffect">
                                  <p:stCondLst>
                                    <p:cond delay="200"/>
                                  </p:stCondLst>
                                  <p:childTnLst>
                                    <p:animEffect transition="out" filter="fade">
                                      <p:cBhvr>
                                        <p:cTn id="36" dur="500" tmFilter="0, 0; .2, .5; .8, .5; 1, 0"/>
                                        <p:tgtEl>
                                          <p:spTgt spid="19"/>
                                        </p:tgtEl>
                                      </p:cBhvr>
                                    </p:animEffect>
                                    <p:animScale>
                                      <p:cBhvr>
                                        <p:cTn id="37" dur="250" autoRev="1" fill="hold"/>
                                        <p:tgtEl>
                                          <p:spTgt spid="19"/>
                                        </p:tgtEl>
                                      </p:cBhvr>
                                      <p:by x="105000" y="105000"/>
                                    </p:animScale>
                                  </p:childTnLst>
                                </p:cTn>
                              </p:par>
                              <p:par>
                                <p:cTn id="38" presetID="10" presetClass="entr" presetSubtype="0" fill="hold" grpId="0" nodeType="withEffect">
                                  <p:stCondLst>
                                    <p:cond delay="6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26" presetClass="emph" presetSubtype="0" fill="hold" grpId="1" nodeType="withEffect">
                                  <p:stCondLst>
                                    <p:cond delay="600"/>
                                  </p:stCondLst>
                                  <p:childTnLst>
                                    <p:animEffect transition="out" filter="fade">
                                      <p:cBhvr>
                                        <p:cTn id="42" dur="500" tmFilter="0, 0; .2, .5; .8, .5; 1, 0"/>
                                        <p:tgtEl>
                                          <p:spTgt spid="23"/>
                                        </p:tgtEl>
                                      </p:cBhvr>
                                    </p:animEffect>
                                    <p:animScale>
                                      <p:cBhvr>
                                        <p:cTn id="43" dur="250" autoRev="1" fill="hold"/>
                                        <p:tgtEl>
                                          <p:spTgt spid="23"/>
                                        </p:tgtEl>
                                      </p:cBhvr>
                                      <p:by x="105000" y="105000"/>
                                    </p:animScale>
                                  </p:childTnLst>
                                </p:cTn>
                              </p:par>
                              <p:par>
                                <p:cTn id="44" presetID="10" presetClass="entr" presetSubtype="0" fill="hold" grpId="0" nodeType="withEffect">
                                  <p:stCondLst>
                                    <p:cond delay="100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26" presetClass="emph" presetSubtype="0" fill="hold" grpId="1" nodeType="withEffect">
                                  <p:stCondLst>
                                    <p:cond delay="1000"/>
                                  </p:stCondLst>
                                  <p:childTnLst>
                                    <p:animEffect transition="out" filter="fade">
                                      <p:cBhvr>
                                        <p:cTn id="48" dur="500" tmFilter="0, 0; .2, .5; .8, .5; 1, 0"/>
                                        <p:tgtEl>
                                          <p:spTgt spid="24"/>
                                        </p:tgtEl>
                                      </p:cBhvr>
                                    </p:animEffect>
                                    <p:animScale>
                                      <p:cBhvr>
                                        <p:cTn id="49"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AsOne/>
      </p:bldGraphic>
      <p:bldGraphic spid="32" grpId="0">
        <p:bldAsOne/>
      </p:bldGraphic>
      <p:bldGraphic spid="38" grpId="0">
        <p:bldAsOne/>
      </p:bldGraphic>
      <p:bldP spid="15" grpId="0"/>
      <p:bldP spid="15" grpId="1"/>
      <p:bldP spid="17" grpId="0"/>
      <p:bldP spid="17" grpId="1"/>
      <p:bldP spid="18" grpId="0"/>
      <p:bldP spid="18" grpId="1"/>
      <p:bldP spid="19" grpId="0"/>
      <p:bldP spid="19" grpId="1"/>
      <p:bldP spid="23" grpId="0"/>
      <p:bldP spid="23" grpId="1"/>
      <p:bldP spid="24" grpId="0"/>
      <p:bldP spid="2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8899D588-4BBE-4D5B-9943-D39427C919CF}"/>
              </a:ext>
            </a:extLst>
          </p:cNvPr>
          <p:cNvGraphicFramePr/>
          <p:nvPr>
            <p:extLst>
              <p:ext uri="{D42A27DB-BD31-4B8C-83A1-F6EECF244321}">
                <p14:modId xmlns:p14="http://schemas.microsoft.com/office/powerpoint/2010/main" val="881509778"/>
              </p:ext>
            </p:extLst>
          </p:nvPr>
        </p:nvGraphicFramePr>
        <p:xfrm>
          <a:off x="3600135" y="1372457"/>
          <a:ext cx="5536583" cy="3691055"/>
        </p:xfrm>
        <a:graphic>
          <a:graphicData uri="http://schemas.openxmlformats.org/drawingml/2006/chart">
            <c:chart xmlns:c="http://schemas.openxmlformats.org/drawingml/2006/chart" xmlns:r="http://schemas.openxmlformats.org/officeDocument/2006/relationships" r:id="rId2"/>
          </a:graphicData>
        </a:graphic>
      </p:graphicFrame>
      <p:sp>
        <p:nvSpPr>
          <p:cNvPr id="5" name="楕円 4">
            <a:extLst>
              <a:ext uri="{FF2B5EF4-FFF2-40B4-BE49-F238E27FC236}">
                <a16:creationId xmlns:a16="http://schemas.microsoft.com/office/drawing/2014/main" id="{6765C40D-55D2-8906-3A38-AFC02722F3B5}"/>
              </a:ext>
            </a:extLst>
          </p:cNvPr>
          <p:cNvSpPr/>
          <p:nvPr/>
        </p:nvSpPr>
        <p:spPr>
          <a:xfrm>
            <a:off x="5279809" y="2129367"/>
            <a:ext cx="2177235" cy="217723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DDA59F69-75BF-48B4-80CB-9AA4A9A34B85}"/>
              </a:ext>
            </a:extLst>
          </p:cNvPr>
          <p:cNvSpPr/>
          <p:nvPr/>
        </p:nvSpPr>
        <p:spPr>
          <a:xfrm>
            <a:off x="5405900" y="2255458"/>
            <a:ext cx="1925053" cy="19250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6" name="楕円 15">
            <a:extLst>
              <a:ext uri="{FF2B5EF4-FFF2-40B4-BE49-F238E27FC236}">
                <a16:creationId xmlns:a16="http://schemas.microsoft.com/office/drawing/2014/main" id="{E9D53831-DADA-4A5C-9EBD-8C9C365272A1}"/>
              </a:ext>
            </a:extLst>
          </p:cNvPr>
          <p:cNvSpPr/>
          <p:nvPr/>
        </p:nvSpPr>
        <p:spPr>
          <a:xfrm>
            <a:off x="8643419" y="2223311"/>
            <a:ext cx="1049730" cy="10497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 name="楕円 16">
            <a:extLst>
              <a:ext uri="{FF2B5EF4-FFF2-40B4-BE49-F238E27FC236}">
                <a16:creationId xmlns:a16="http://schemas.microsoft.com/office/drawing/2014/main" id="{EA2E695C-48A9-4B78-8F98-AEEA7134D808}"/>
              </a:ext>
            </a:extLst>
          </p:cNvPr>
          <p:cNvSpPr/>
          <p:nvPr/>
        </p:nvSpPr>
        <p:spPr>
          <a:xfrm>
            <a:off x="4821681" y="5331110"/>
            <a:ext cx="1049730" cy="10497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 name="楕円 17">
            <a:extLst>
              <a:ext uri="{FF2B5EF4-FFF2-40B4-BE49-F238E27FC236}">
                <a16:creationId xmlns:a16="http://schemas.microsoft.com/office/drawing/2014/main" id="{5BFFB1BE-85F9-4BAD-AE86-4A3DC2FA4C32}"/>
              </a:ext>
            </a:extLst>
          </p:cNvPr>
          <p:cNvSpPr/>
          <p:nvPr/>
        </p:nvSpPr>
        <p:spPr>
          <a:xfrm>
            <a:off x="2934100" y="3101905"/>
            <a:ext cx="1049730" cy="1049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9" name="楕円 18">
            <a:extLst>
              <a:ext uri="{FF2B5EF4-FFF2-40B4-BE49-F238E27FC236}">
                <a16:creationId xmlns:a16="http://schemas.microsoft.com/office/drawing/2014/main" id="{3422C97C-EE83-4AAF-BD35-4CCAE21FA70E}"/>
              </a:ext>
            </a:extLst>
          </p:cNvPr>
          <p:cNvSpPr/>
          <p:nvPr/>
        </p:nvSpPr>
        <p:spPr>
          <a:xfrm>
            <a:off x="3533312" y="612599"/>
            <a:ext cx="1049730" cy="1049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1" name="グラフィックス 20" descr="モニター">
            <a:extLst>
              <a:ext uri="{FF2B5EF4-FFF2-40B4-BE49-F238E27FC236}">
                <a16:creationId xmlns:a16="http://schemas.microsoft.com/office/drawing/2014/main" id="{0B654BB0-2713-47AC-BFF8-E60A4648B1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4824" y="774111"/>
            <a:ext cx="726707" cy="726707"/>
          </a:xfrm>
          <a:prstGeom prst="rect">
            <a:avLst/>
          </a:prstGeom>
        </p:spPr>
      </p:pic>
      <p:pic>
        <p:nvPicPr>
          <p:cNvPr id="23" name="グラフィックス 22" descr="スマート フォン">
            <a:extLst>
              <a:ext uri="{FF2B5EF4-FFF2-40B4-BE49-F238E27FC236}">
                <a16:creationId xmlns:a16="http://schemas.microsoft.com/office/drawing/2014/main" id="{B572DC96-CC79-40A5-A2D4-587D9A9791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04931" y="2384823"/>
            <a:ext cx="726707" cy="726707"/>
          </a:xfrm>
          <a:prstGeom prst="rect">
            <a:avLst/>
          </a:prstGeom>
        </p:spPr>
      </p:pic>
      <p:pic>
        <p:nvPicPr>
          <p:cNvPr id="25" name="グラフィックス 24" descr="ノート PC">
            <a:extLst>
              <a:ext uri="{FF2B5EF4-FFF2-40B4-BE49-F238E27FC236}">
                <a16:creationId xmlns:a16="http://schemas.microsoft.com/office/drawing/2014/main" id="{CA68616A-5A3C-4DEB-A43A-0992A3320B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71692" y="3239497"/>
            <a:ext cx="774546" cy="774546"/>
          </a:xfrm>
          <a:prstGeom prst="rect">
            <a:avLst/>
          </a:prstGeom>
        </p:spPr>
      </p:pic>
      <p:pic>
        <p:nvPicPr>
          <p:cNvPr id="27" name="グラフィックス 26" descr="タブレット">
            <a:extLst>
              <a:ext uri="{FF2B5EF4-FFF2-40B4-BE49-F238E27FC236}">
                <a16:creationId xmlns:a16="http://schemas.microsoft.com/office/drawing/2014/main" id="{58C71903-FBAF-4123-BE74-94B95F2F5B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59300" y="5468729"/>
            <a:ext cx="774491" cy="774491"/>
          </a:xfrm>
          <a:prstGeom prst="rect">
            <a:avLst/>
          </a:prstGeom>
        </p:spPr>
      </p:pic>
      <p:cxnSp>
        <p:nvCxnSpPr>
          <p:cNvPr id="29" name="直線コネクタ 28">
            <a:extLst>
              <a:ext uri="{FF2B5EF4-FFF2-40B4-BE49-F238E27FC236}">
                <a16:creationId xmlns:a16="http://schemas.microsoft.com/office/drawing/2014/main" id="{873A1653-5208-4F5F-8561-9748B4F9C970}"/>
              </a:ext>
            </a:extLst>
          </p:cNvPr>
          <p:cNvCxnSpPr>
            <a:cxnSpLocks/>
          </p:cNvCxnSpPr>
          <p:nvPr/>
        </p:nvCxnSpPr>
        <p:spPr>
          <a:xfrm flipV="1">
            <a:off x="8145892" y="2830567"/>
            <a:ext cx="374440" cy="6199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080634D-1293-433E-8F53-4A5287B7AF1B}"/>
              </a:ext>
            </a:extLst>
          </p:cNvPr>
          <p:cNvCxnSpPr>
            <a:cxnSpLocks/>
          </p:cNvCxnSpPr>
          <p:nvPr/>
        </p:nvCxnSpPr>
        <p:spPr>
          <a:xfrm flipH="1">
            <a:off x="5573253" y="4912258"/>
            <a:ext cx="140567" cy="343876"/>
          </a:xfrm>
          <a:prstGeom prst="line">
            <a:avLst/>
          </a:prstGeom>
          <a:ln w="28575"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05674D9-F0BA-413C-9B10-3101A3E6920D}"/>
              </a:ext>
            </a:extLst>
          </p:cNvPr>
          <p:cNvCxnSpPr>
            <a:cxnSpLocks/>
          </p:cNvCxnSpPr>
          <p:nvPr/>
        </p:nvCxnSpPr>
        <p:spPr>
          <a:xfrm flipH="1">
            <a:off x="4139089" y="3483708"/>
            <a:ext cx="373088" cy="5913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7E3DFEB-ABD9-4A7A-A2E7-D19A1EDFD01B}"/>
              </a:ext>
            </a:extLst>
          </p:cNvPr>
          <p:cNvCxnSpPr>
            <a:cxnSpLocks/>
          </p:cNvCxnSpPr>
          <p:nvPr/>
        </p:nvCxnSpPr>
        <p:spPr>
          <a:xfrm>
            <a:off x="4529193" y="1585070"/>
            <a:ext cx="437182" cy="446202"/>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B308DBE2-7FD5-45A2-9DC2-4C3D9A174EA7}"/>
              </a:ext>
            </a:extLst>
          </p:cNvPr>
          <p:cNvSpPr txBox="1"/>
          <p:nvPr/>
        </p:nvSpPr>
        <p:spPr>
          <a:xfrm>
            <a:off x="5170838" y="2782608"/>
            <a:ext cx="2422157"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rPr>
              <a:t>デバイス</a:t>
            </a:r>
            <a:r>
              <a:rPr kumimoji="1" lang="ja-JP" altLang="en-US" sz="26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rPr>
              <a:t>の</a:t>
            </a:r>
            <a:endParaRPr kumimoji="1" lang="en-US" altLang="ja-JP" sz="26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rPr>
              <a:t>利用割合</a:t>
            </a:r>
            <a:endParaRPr kumimoji="1" lang="en-US" altLang="ja-JP" sz="28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endParaRPr>
          </a:p>
        </p:txBody>
      </p:sp>
      <p:sp>
        <p:nvSpPr>
          <p:cNvPr id="52" name="テキスト ボックス 51">
            <a:extLst>
              <a:ext uri="{FF2B5EF4-FFF2-40B4-BE49-F238E27FC236}">
                <a16:creationId xmlns:a16="http://schemas.microsoft.com/office/drawing/2014/main" id="{BE42000B-A2BF-45D5-8F28-26C53EDF3515}"/>
              </a:ext>
            </a:extLst>
          </p:cNvPr>
          <p:cNvSpPr txBox="1"/>
          <p:nvPr/>
        </p:nvSpPr>
        <p:spPr>
          <a:xfrm>
            <a:off x="8247672" y="3297994"/>
            <a:ext cx="1925052" cy="1020344"/>
          </a:xfrm>
          <a:prstGeom prst="rect">
            <a:avLst/>
          </a:prstGeom>
          <a:noFill/>
        </p:spPr>
        <p:txBody>
          <a:bodyPr wrap="square"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1" lang="ja-JP" altLang="en-US"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rPr>
              <a:t>スマートフォン利用率は近年飛躍的に増加。データ閲覧だけでなく作成そのものに利用されるケースも。</a:t>
            </a:r>
            <a:endParaRPr kumimoji="1" lang="en-US" altLang="ja-JP"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endParaRPr>
          </a:p>
        </p:txBody>
      </p:sp>
      <p:sp>
        <p:nvSpPr>
          <p:cNvPr id="53" name="テキスト ボックス 52">
            <a:extLst>
              <a:ext uri="{FF2B5EF4-FFF2-40B4-BE49-F238E27FC236}">
                <a16:creationId xmlns:a16="http://schemas.microsoft.com/office/drawing/2014/main" id="{F1C56835-64FF-4FB6-9774-F5E9386FC803}"/>
              </a:ext>
            </a:extLst>
          </p:cNvPr>
          <p:cNvSpPr txBox="1"/>
          <p:nvPr/>
        </p:nvSpPr>
        <p:spPr>
          <a:xfrm>
            <a:off x="5871410" y="5575224"/>
            <a:ext cx="1705628" cy="546368"/>
          </a:xfrm>
          <a:prstGeom prst="rect">
            <a:avLst/>
          </a:prstGeom>
          <a:noFill/>
        </p:spPr>
        <p:txBody>
          <a:bodyPr wrap="square"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1" lang="ja-JP" altLang="en-US"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rPr>
              <a:t>タブレットも堅調に増加傾向にある。</a:t>
            </a:r>
            <a:endParaRPr kumimoji="1" lang="en-US" altLang="ja-JP"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endParaRPr>
          </a:p>
        </p:txBody>
      </p:sp>
      <p:sp>
        <p:nvSpPr>
          <p:cNvPr id="54" name="テキスト ボックス 53">
            <a:extLst>
              <a:ext uri="{FF2B5EF4-FFF2-40B4-BE49-F238E27FC236}">
                <a16:creationId xmlns:a16="http://schemas.microsoft.com/office/drawing/2014/main" id="{88A6AE0F-02EF-49AA-99D0-EE2FFBC41B2B}"/>
              </a:ext>
            </a:extLst>
          </p:cNvPr>
          <p:cNvSpPr txBox="1"/>
          <p:nvPr/>
        </p:nvSpPr>
        <p:spPr>
          <a:xfrm>
            <a:off x="2623094" y="4172289"/>
            <a:ext cx="1705628" cy="546368"/>
          </a:xfrm>
          <a:prstGeom prst="rect">
            <a:avLst/>
          </a:prstGeom>
          <a:noFill/>
        </p:spPr>
        <p:txBody>
          <a:bodyPr wrap="square"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1" lang="ja-JP" altLang="en-US"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rPr>
              <a:t>ノート</a:t>
            </a:r>
            <a:r>
              <a:rPr kumimoji="1" lang="en-US" altLang="ja-JP"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rPr>
              <a:t>PC</a:t>
            </a:r>
            <a:r>
              <a:rPr kumimoji="1" lang="ja-JP" altLang="en-US"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rPr>
              <a:t>はビジネス用途で引き続き多く利用。</a:t>
            </a:r>
            <a:endParaRPr kumimoji="1" lang="en-US" altLang="ja-JP"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endParaRPr>
          </a:p>
        </p:txBody>
      </p:sp>
      <p:sp>
        <p:nvSpPr>
          <p:cNvPr id="55" name="テキスト ボックス 54">
            <a:extLst>
              <a:ext uri="{FF2B5EF4-FFF2-40B4-BE49-F238E27FC236}">
                <a16:creationId xmlns:a16="http://schemas.microsoft.com/office/drawing/2014/main" id="{1B0DEDC8-2F77-4C71-925B-303B3469DC3A}"/>
              </a:ext>
            </a:extLst>
          </p:cNvPr>
          <p:cNvSpPr txBox="1"/>
          <p:nvPr/>
        </p:nvSpPr>
        <p:spPr>
          <a:xfrm>
            <a:off x="4645384" y="785445"/>
            <a:ext cx="1705628" cy="546368"/>
          </a:xfrm>
          <a:prstGeom prst="rect">
            <a:avLst/>
          </a:prstGeom>
          <a:noFill/>
        </p:spPr>
        <p:txBody>
          <a:bodyPr wrap="square"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1" lang="ja-JP" altLang="en-US"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rPr>
              <a:t>デスクトップは高負荷の作業用として特化。</a:t>
            </a:r>
            <a:endParaRPr kumimoji="1" lang="en-US" altLang="ja-JP" sz="1100" b="1" i="0" u="none" strike="noStrike" kern="1200" cap="none" spc="0" normalizeH="0" noProof="0" dirty="0">
              <a:ln>
                <a:noFill/>
              </a:ln>
              <a:solidFill>
                <a:srgbClr val="2C2C2C"/>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643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2" presetClass="entr" presetSubtype="4" fill="hold" nodeType="withEffect">
                                  <p:stCondLst>
                                    <p:cond delay="20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 presetClass="entr" presetSubtype="0" fill="hold" grpId="0" nodeType="withEffect">
                                  <p:stCondLst>
                                    <p:cond delay="500"/>
                                  </p:stCondLst>
                                  <p:iterate type="lt">
                                    <p:tmAbs val="50"/>
                                  </p:iterate>
                                  <p:childTnLst>
                                    <p:set>
                                      <p:cBhvr>
                                        <p:cTn id="18" dur="1" fill="hold">
                                          <p:stCondLst>
                                            <p:cond delay="0"/>
                                          </p:stCondLst>
                                        </p:cTn>
                                        <p:tgtEl>
                                          <p:spTgt spid="52"/>
                                        </p:tgtEl>
                                        <p:attrNameLst>
                                          <p:attrName>style.visibility</p:attrName>
                                        </p:attrNameLst>
                                      </p:cBhvr>
                                      <p:to>
                                        <p:strVal val="visible"/>
                                      </p:to>
                                    </p:set>
                                  </p:childTnLst>
                                </p:cTn>
                              </p:par>
                              <p:par>
                                <p:cTn id="19" presetID="22" presetClass="entr" presetSubtype="1" fill="hold" nodeType="withEffect">
                                  <p:stCondLst>
                                    <p:cond delay="90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130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 presetClass="entr" presetSubtype="0" fill="hold" grpId="0" nodeType="withEffect">
                                  <p:stCondLst>
                                    <p:cond delay="1300"/>
                                  </p:stCondLst>
                                  <p:iterate type="lt">
                                    <p:tmAbs val="50"/>
                                  </p:iterate>
                                  <p:childTnLst>
                                    <p:set>
                                      <p:cBhvr>
                                        <p:cTn id="29" dur="1" fill="hold">
                                          <p:stCondLst>
                                            <p:cond delay="0"/>
                                          </p:stCondLst>
                                        </p:cTn>
                                        <p:tgtEl>
                                          <p:spTgt spid="53"/>
                                        </p:tgtEl>
                                        <p:attrNameLst>
                                          <p:attrName>style.visibility</p:attrName>
                                        </p:attrNameLst>
                                      </p:cBhvr>
                                      <p:to>
                                        <p:strVal val="visible"/>
                                      </p:to>
                                    </p:set>
                                  </p:childTnLst>
                                </p:cTn>
                              </p:par>
                              <p:par>
                                <p:cTn id="30" presetID="22" presetClass="entr" presetSubtype="2" fill="hold" nodeType="withEffect">
                                  <p:stCondLst>
                                    <p:cond delay="1300"/>
                                  </p:stCondLst>
                                  <p:childTnLst>
                                    <p:set>
                                      <p:cBhvr>
                                        <p:cTn id="31" dur="1" fill="hold">
                                          <p:stCondLst>
                                            <p:cond delay="0"/>
                                          </p:stCondLst>
                                        </p:cTn>
                                        <p:tgtEl>
                                          <p:spTgt spid="37"/>
                                        </p:tgtEl>
                                        <p:attrNameLst>
                                          <p:attrName>style.visibility</p:attrName>
                                        </p:attrNameLst>
                                      </p:cBhvr>
                                      <p:to>
                                        <p:strVal val="visible"/>
                                      </p:to>
                                    </p:set>
                                    <p:animEffect transition="in" filter="wipe(right)">
                                      <p:cBhvr>
                                        <p:cTn id="32" dur="500"/>
                                        <p:tgtEl>
                                          <p:spTgt spid="37"/>
                                        </p:tgtEl>
                                      </p:cBhvr>
                                    </p:animEffect>
                                  </p:childTnLst>
                                </p:cTn>
                              </p:par>
                              <p:par>
                                <p:cTn id="33" presetID="10" presetClass="entr" presetSubtype="0" fill="hold" nodeType="withEffect">
                                  <p:stCondLst>
                                    <p:cond delay="160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16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 presetClass="entr" presetSubtype="0" fill="hold" grpId="0" nodeType="withEffect">
                                  <p:stCondLst>
                                    <p:cond delay="1600"/>
                                  </p:stCondLst>
                                  <p:iterate type="lt">
                                    <p:tmAbs val="50"/>
                                  </p:iterate>
                                  <p:childTnLst>
                                    <p:set>
                                      <p:cBhvr>
                                        <p:cTn id="40" dur="1" fill="hold">
                                          <p:stCondLst>
                                            <p:cond delay="0"/>
                                          </p:stCondLst>
                                        </p:cTn>
                                        <p:tgtEl>
                                          <p:spTgt spid="54"/>
                                        </p:tgtEl>
                                        <p:attrNameLst>
                                          <p:attrName>style.visibility</p:attrName>
                                        </p:attrNameLst>
                                      </p:cBhvr>
                                      <p:to>
                                        <p:strVal val="visible"/>
                                      </p:to>
                                    </p:set>
                                  </p:childTnLst>
                                </p:cTn>
                              </p:par>
                              <p:par>
                                <p:cTn id="41" presetID="22" presetClass="entr" presetSubtype="4" fill="hold" nodeType="withEffect">
                                  <p:stCondLst>
                                    <p:cond delay="170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00"/>
                                        <p:tgtEl>
                                          <p:spTgt spid="40"/>
                                        </p:tgtEl>
                                      </p:cBhvr>
                                    </p:animEffect>
                                  </p:childTnLst>
                                </p:cTn>
                              </p:par>
                              <p:par>
                                <p:cTn id="44" presetID="10" presetClass="entr" presetSubtype="0" fill="hold" nodeType="withEffect">
                                  <p:stCondLst>
                                    <p:cond delay="200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 presetClass="entr" presetSubtype="0" fill="hold" grpId="0" nodeType="withEffect">
                                  <p:stCondLst>
                                    <p:cond delay="2000"/>
                                  </p:stCondLst>
                                  <p:iterate type="lt">
                                    <p:tmAbs val="50"/>
                                  </p:iterate>
                                  <p:childTnLst>
                                    <p:set>
                                      <p:cBhvr>
                                        <p:cTn id="51" dur="1" fill="hold">
                                          <p:stCondLst>
                                            <p:cond delay="0"/>
                                          </p:stCondLst>
                                        </p:cTn>
                                        <p:tgtEl>
                                          <p:spTgt spid="55"/>
                                        </p:tgtEl>
                                        <p:attrNameLst>
                                          <p:attrName>style.visibility</p:attrName>
                                        </p:attrNameLst>
                                      </p:cBhvr>
                                      <p:to>
                                        <p:strVal val="visible"/>
                                      </p:to>
                                    </p:set>
                                  </p:childTnLst>
                                </p:cTn>
                              </p:par>
                              <p:par>
                                <p:cTn id="52" presetID="10" presetClass="entr" presetSubtype="0" fill="hold" nodeType="withEffect">
                                  <p:stCondLst>
                                    <p:cond delay="90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fade">
                                      <p:cBhvr>
                                        <p:cTn id="54" dur="500"/>
                                        <p:tgtEl>
                                          <p:spTgt spid="50">
                                            <p:txEl>
                                              <p:pRg st="0" end="0"/>
                                            </p:txEl>
                                          </p:spTgt>
                                        </p:tgtEl>
                                      </p:cBhvr>
                                    </p:animEffect>
                                  </p:childTnLst>
                                </p:cTn>
                              </p:par>
                              <p:par>
                                <p:cTn id="55" presetID="10" presetClass="entr" presetSubtype="0" fill="hold" nodeType="withEffect">
                                  <p:stCondLst>
                                    <p:cond delay="900"/>
                                  </p:stCondLst>
                                  <p:childTnLst>
                                    <p:set>
                                      <p:cBhvr>
                                        <p:cTn id="56" dur="1" fill="hold">
                                          <p:stCondLst>
                                            <p:cond delay="0"/>
                                          </p:stCondLst>
                                        </p:cTn>
                                        <p:tgtEl>
                                          <p:spTgt spid="50">
                                            <p:txEl>
                                              <p:pRg st="1" end="1"/>
                                            </p:txEl>
                                          </p:spTgt>
                                        </p:tgtEl>
                                        <p:attrNameLst>
                                          <p:attrName>style.visibility</p:attrName>
                                        </p:attrNameLst>
                                      </p:cBhvr>
                                      <p:to>
                                        <p:strVal val="visible"/>
                                      </p:to>
                                    </p:set>
                                    <p:animEffect transition="in" filter="fade">
                                      <p:cBhvr>
                                        <p:cTn id="57" dur="500"/>
                                        <p:tgtEl>
                                          <p:spTgt spid="50">
                                            <p:txEl>
                                              <p:pRg st="1" end="1"/>
                                            </p:txEl>
                                          </p:spTgt>
                                        </p:tgtEl>
                                      </p:cBhvr>
                                    </p:animEffect>
                                  </p:childTnLst>
                                </p:cTn>
                              </p:par>
                              <p:par>
                                <p:cTn id="58" presetID="26" presetClass="emph" presetSubtype="0" fill="hold" grpId="0" nodeType="withEffect">
                                  <p:stCondLst>
                                    <p:cond delay="900"/>
                                  </p:stCondLst>
                                  <p:childTnLst>
                                    <p:animEffect transition="out" filter="fade">
                                      <p:cBhvr>
                                        <p:cTn id="59" dur="500" tmFilter="0, 0; .2, .5; .8, .5; 1, 0"/>
                                        <p:tgtEl>
                                          <p:spTgt spid="50">
                                            <p:txEl>
                                              <p:pRg st="0" end="0"/>
                                            </p:txEl>
                                          </p:spTgt>
                                        </p:tgtEl>
                                      </p:cBhvr>
                                    </p:animEffect>
                                    <p:animScale>
                                      <p:cBhvr>
                                        <p:cTn id="60" dur="250" autoRev="1" fill="hold"/>
                                        <p:tgtEl>
                                          <p:spTgt spid="50">
                                            <p:txEl>
                                              <p:pRg st="0" end="0"/>
                                            </p:txEl>
                                          </p:spTgt>
                                        </p:tgtEl>
                                      </p:cBhvr>
                                      <p:by x="105000" y="105000"/>
                                    </p:animScale>
                                  </p:childTnLst>
                                </p:cTn>
                              </p:par>
                              <p:par>
                                <p:cTn id="61" presetID="26" presetClass="emph" presetSubtype="0" fill="hold" grpId="0" nodeType="withEffect">
                                  <p:stCondLst>
                                    <p:cond delay="900"/>
                                  </p:stCondLst>
                                  <p:childTnLst>
                                    <p:animEffect transition="out" filter="fade">
                                      <p:cBhvr>
                                        <p:cTn id="62" dur="500" tmFilter="0, 0; .2, .5; .8, .5; 1, 0"/>
                                        <p:tgtEl>
                                          <p:spTgt spid="50">
                                            <p:txEl>
                                              <p:pRg st="1" end="1"/>
                                            </p:txEl>
                                          </p:spTgt>
                                        </p:tgtEl>
                                      </p:cBhvr>
                                    </p:animEffect>
                                    <p:animScale>
                                      <p:cBhvr>
                                        <p:cTn id="63" dur="250" autoRev="1" fill="hold"/>
                                        <p:tgtEl>
                                          <p:spTgt spid="50">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6" grpId="0" animBg="1"/>
      <p:bldP spid="17" grpId="0" animBg="1"/>
      <p:bldP spid="18" grpId="0" animBg="1"/>
      <p:bldP spid="19" grpId="0" animBg="1"/>
      <p:bldP spid="50" grpId="0" uiExpand="1" build="allAtOnce"/>
      <p:bldP spid="52" grpId="0"/>
      <p:bldP spid="53" grpId="0"/>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FECB8EA-8F49-2663-520E-9B41615850C2}"/>
              </a:ext>
            </a:extLst>
          </p:cNvPr>
          <p:cNvGrpSpPr/>
          <p:nvPr/>
        </p:nvGrpSpPr>
        <p:grpSpPr>
          <a:xfrm>
            <a:off x="82193" y="102741"/>
            <a:ext cx="701712" cy="70821"/>
            <a:chOff x="5042224" y="2097026"/>
            <a:chExt cx="1394259" cy="140717"/>
          </a:xfrm>
        </p:grpSpPr>
        <p:sp>
          <p:nvSpPr>
            <p:cNvPr id="6" name="楕円 5">
              <a:extLst>
                <a:ext uri="{FF2B5EF4-FFF2-40B4-BE49-F238E27FC236}">
                  <a16:creationId xmlns:a16="http://schemas.microsoft.com/office/drawing/2014/main" id="{9D9F6548-C19D-6B88-0EE3-1D7B37391A66}"/>
                </a:ext>
              </a:extLst>
            </p:cNvPr>
            <p:cNvSpPr/>
            <p:nvPr/>
          </p:nvSpPr>
          <p:spPr>
            <a:xfrm>
              <a:off x="5042224" y="2097026"/>
              <a:ext cx="140717" cy="1407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1B49CF0-6BA4-2D92-AA10-E0C16D787B8F}"/>
                </a:ext>
              </a:extLst>
            </p:cNvPr>
            <p:cNvSpPr/>
            <p:nvPr/>
          </p:nvSpPr>
          <p:spPr>
            <a:xfrm>
              <a:off x="5460071" y="2097026"/>
              <a:ext cx="140717" cy="1407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E19F709-5124-AE48-FD47-D343F2157588}"/>
                </a:ext>
              </a:extLst>
            </p:cNvPr>
            <p:cNvSpPr/>
            <p:nvPr/>
          </p:nvSpPr>
          <p:spPr>
            <a:xfrm>
              <a:off x="5877918" y="2097026"/>
              <a:ext cx="140717" cy="1407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92FF5AE-29C3-44EE-165E-EA0C00EB3CE2}"/>
                </a:ext>
              </a:extLst>
            </p:cNvPr>
            <p:cNvSpPr/>
            <p:nvPr/>
          </p:nvSpPr>
          <p:spPr>
            <a:xfrm>
              <a:off x="6295766" y="2097026"/>
              <a:ext cx="140717" cy="1407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正方形/長方形 9">
            <a:extLst>
              <a:ext uri="{FF2B5EF4-FFF2-40B4-BE49-F238E27FC236}">
                <a16:creationId xmlns:a16="http://schemas.microsoft.com/office/drawing/2014/main" id="{DEE3EB37-522A-217F-3D72-3165139C2FF7}"/>
              </a:ext>
            </a:extLst>
          </p:cNvPr>
          <p:cNvSpPr/>
          <p:nvPr/>
        </p:nvSpPr>
        <p:spPr>
          <a:xfrm>
            <a:off x="2085653" y="1099942"/>
            <a:ext cx="6370655" cy="646331"/>
          </a:xfrm>
          <a:prstGeom prst="rect">
            <a:avLst/>
          </a:prstGeom>
        </p:spPr>
        <p:txBody>
          <a:bodyPr wrap="none">
            <a:spAutoFit/>
          </a:bodyPr>
          <a:lstStyle/>
          <a:p>
            <a:pPr>
              <a:spcBef>
                <a:spcPct val="0"/>
              </a:spcBef>
            </a:pPr>
            <a:r>
              <a:rPr lang="en-US" altLang="ja-JP" sz="3600" b="1" i="1" spc="200" dirty="0">
                <a:solidFill>
                  <a:srgbClr val="F5F6F6"/>
                </a:solidFill>
                <a:latin typeface="Century Gothic" panose="020B0502020202020204" pitchFamily="34" charset="0"/>
                <a:ea typeface="メイリオ" panose="020B0604030504040204" pitchFamily="50" charset="-128"/>
                <a:cs typeface="+mj-cs"/>
              </a:rPr>
              <a:t>PowerPoint </a:t>
            </a:r>
            <a:r>
              <a:rPr lang="en-US" altLang="ja-JP" sz="3600" b="1" i="1" spc="200" dirty="0">
                <a:ln w="15875">
                  <a:solidFill>
                    <a:prstClr val="ltGray"/>
                  </a:solidFill>
                </a:ln>
                <a:pattFill prst="ltUpDiag">
                  <a:fgClr>
                    <a:schemeClr val="tx2">
                      <a:lumMod val="50000"/>
                      <a:lumOff val="50000"/>
                    </a:schemeClr>
                  </a:fgClr>
                  <a:bgClr>
                    <a:schemeClr val="tx2"/>
                  </a:bgClr>
                </a:pattFill>
                <a:latin typeface="Century Gothic" panose="020B0502020202020204" pitchFamily="34" charset="0"/>
                <a:ea typeface="メイリオ" panose="020B0604030504040204" pitchFamily="50" charset="-128"/>
                <a:cs typeface="+mj-cs"/>
              </a:rPr>
              <a:t>Motion</a:t>
            </a:r>
            <a:r>
              <a:rPr lang="en-US" altLang="ja-JP" sz="3600" b="1" i="1" spc="200" dirty="0">
                <a:ln w="15875">
                  <a:solidFill>
                    <a:prstClr val="ltGray"/>
                  </a:solidFill>
                </a:ln>
                <a:solidFill>
                  <a:srgbClr val="F5F6F6"/>
                </a:solidFill>
                <a:latin typeface="Century Gothic" panose="020B0502020202020204" pitchFamily="34" charset="0"/>
                <a:ea typeface="メイリオ" panose="020B0604030504040204" pitchFamily="50" charset="-128"/>
                <a:cs typeface="+mj-cs"/>
              </a:rPr>
              <a:t> </a:t>
            </a:r>
            <a:r>
              <a:rPr lang="en-US" altLang="ja-JP" sz="3600" b="1" i="1" spc="200" dirty="0">
                <a:solidFill>
                  <a:srgbClr val="F5F6F6"/>
                </a:solidFill>
                <a:latin typeface="Century Gothic" panose="020B0502020202020204" pitchFamily="34" charset="0"/>
                <a:ea typeface="メイリオ" panose="020B0604030504040204" pitchFamily="50" charset="-128"/>
                <a:cs typeface="+mj-cs"/>
              </a:rPr>
              <a:t>Preset</a:t>
            </a:r>
            <a:endParaRPr lang="ja-JP" altLang="en-US" sz="3600" b="1" i="1" spc="200" dirty="0">
              <a:solidFill>
                <a:srgbClr val="F5F6F6"/>
              </a:solidFill>
              <a:latin typeface="Century Gothic" panose="020B0502020202020204" pitchFamily="34" charset="0"/>
              <a:ea typeface="メイリオ" panose="020B0604030504040204" pitchFamily="50" charset="-128"/>
              <a:cs typeface="+mj-cs"/>
            </a:endParaRPr>
          </a:p>
        </p:txBody>
      </p:sp>
      <p:sp>
        <p:nvSpPr>
          <p:cNvPr id="11" name="正方形/長方形 10">
            <a:extLst>
              <a:ext uri="{FF2B5EF4-FFF2-40B4-BE49-F238E27FC236}">
                <a16:creationId xmlns:a16="http://schemas.microsoft.com/office/drawing/2014/main" id="{4B2B00C3-C5C2-7386-848E-4B530CAD18CD}"/>
              </a:ext>
            </a:extLst>
          </p:cNvPr>
          <p:cNvSpPr/>
          <p:nvPr/>
        </p:nvSpPr>
        <p:spPr>
          <a:xfrm>
            <a:off x="8229599" y="1274467"/>
            <a:ext cx="1800493" cy="461665"/>
          </a:xfrm>
          <a:prstGeom prst="rect">
            <a:avLst/>
          </a:prstGeom>
        </p:spPr>
        <p:txBody>
          <a:bodyPr wrap="none">
            <a:spAutoFit/>
          </a:bodyPr>
          <a:lstStyle/>
          <a:p>
            <a:pPr>
              <a:spcBef>
                <a:spcPct val="0"/>
              </a:spcBef>
            </a:pPr>
            <a:r>
              <a:rPr lang="ja-JP" altLang="en-US" sz="2000" b="1" spc="200" dirty="0">
                <a:solidFill>
                  <a:srgbClr val="F5F6F6"/>
                </a:solidFill>
                <a:latin typeface="游ゴシック" panose="020B0400000000000000" pitchFamily="50" charset="-128"/>
                <a:ea typeface="游ゴシック" panose="020B0400000000000000" pitchFamily="50" charset="-128"/>
                <a:cs typeface="+mj-cs"/>
              </a:rPr>
              <a:t>の</a:t>
            </a:r>
            <a:r>
              <a:rPr lang="ja-JP" altLang="en-US" sz="2400" b="1" spc="200" dirty="0">
                <a:solidFill>
                  <a:srgbClr val="F5F6F6"/>
                </a:solidFill>
                <a:latin typeface="游ゴシック" panose="020B0400000000000000" pitchFamily="50" charset="-128"/>
                <a:ea typeface="游ゴシック" panose="020B0400000000000000" pitchFamily="50" charset="-128"/>
                <a:cs typeface="+mj-cs"/>
              </a:rPr>
              <a:t>利用規約</a:t>
            </a:r>
          </a:p>
        </p:txBody>
      </p:sp>
      <p:sp>
        <p:nvSpPr>
          <p:cNvPr id="12" name="テキスト ボックス 11">
            <a:extLst>
              <a:ext uri="{FF2B5EF4-FFF2-40B4-BE49-F238E27FC236}">
                <a16:creationId xmlns:a16="http://schemas.microsoft.com/office/drawing/2014/main" id="{6A3DAD67-792C-37C9-7385-4DCF66B9204F}"/>
              </a:ext>
            </a:extLst>
          </p:cNvPr>
          <p:cNvSpPr txBox="1"/>
          <p:nvPr/>
        </p:nvSpPr>
        <p:spPr>
          <a:xfrm>
            <a:off x="598283" y="3319613"/>
            <a:ext cx="5205866" cy="3112903"/>
          </a:xfrm>
          <a:prstGeom prst="rect">
            <a:avLst/>
          </a:prstGeom>
          <a:noFill/>
        </p:spPr>
        <p:txBody>
          <a:bodyPr wrap="square" rtlCol="0">
            <a:spAutoFit/>
          </a:bodyPr>
          <a:lstStyle/>
          <a:p>
            <a:pPr marL="342900" indent="-342900">
              <a:lnSpc>
                <a:spcPct val="150000"/>
              </a:lnSpc>
              <a:spcBef>
                <a:spcPct val="0"/>
              </a:spcBef>
              <a:buClr>
                <a:schemeClr val="accent4"/>
              </a:buClr>
              <a:buFont typeface="Wingdings" panose="05000000000000000000" pitchFamily="2" charset="2"/>
              <a:buChar char="p"/>
            </a:pP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プレゼンを楽しむためにお使いください。</a:t>
            </a: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4"/>
              </a:buClr>
              <a:buFont typeface="Wingdings" panose="05000000000000000000" pitchFamily="2" charset="2"/>
              <a:buChar char="p"/>
            </a:pP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4"/>
              </a:buClr>
              <a:buFont typeface="Wingdings" panose="05000000000000000000" pitchFamily="2" charset="2"/>
              <a:buChar char="p"/>
            </a:pP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商用・個人用問わずご自由にお使いいただけます。</a:t>
            </a:r>
            <a:br>
              <a:rPr lang="en-US" altLang="ja-JP" sz="1200" b="1" spc="200" dirty="0">
                <a:solidFill>
                  <a:srgbClr val="F5F6F6"/>
                </a:solidFill>
                <a:latin typeface="游ゴシック" panose="020B0400000000000000" pitchFamily="50" charset="-128"/>
                <a:ea typeface="游ゴシック" panose="020B0400000000000000" pitchFamily="50" charset="-128"/>
                <a:cs typeface="+mj-cs"/>
              </a:rPr>
            </a:b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法と秩序の範囲内で自己責任でお使いください。</a:t>
            </a: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4"/>
              </a:buClr>
              <a:buFont typeface="Wingdings" panose="05000000000000000000" pitchFamily="2" charset="2"/>
              <a:buChar char="p"/>
            </a:pP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4"/>
              </a:buClr>
              <a:buFont typeface="Wingdings" panose="05000000000000000000" pitchFamily="2" charset="2"/>
              <a:buChar char="p"/>
            </a:pP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カスタマイズもご自由に存分にどうぞ。</a:t>
            </a: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4"/>
              </a:buClr>
              <a:buFont typeface="Wingdings" panose="05000000000000000000" pitchFamily="2" charset="2"/>
              <a:buChar char="p"/>
            </a:pP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4"/>
              </a:buClr>
              <a:buFont typeface="Wingdings" panose="05000000000000000000" pitchFamily="2" charset="2"/>
              <a:buChar char="p"/>
            </a:pP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クレジット表記は不要です。</a:t>
            </a: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4"/>
              </a:buClr>
              <a:buFont typeface="Wingdings" panose="05000000000000000000" pitchFamily="2" charset="2"/>
              <a:buChar char="p"/>
            </a:pP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4"/>
              </a:buClr>
              <a:buFont typeface="Wingdings" panose="05000000000000000000" pitchFamily="2" charset="2"/>
              <a:buChar char="p"/>
            </a:pP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作成したものを</a:t>
            </a:r>
            <a:r>
              <a:rPr lang="en-US" altLang="ja-JP" sz="1200" b="1" spc="200" dirty="0">
                <a:solidFill>
                  <a:srgbClr val="F5F6F6"/>
                </a:solidFill>
                <a:latin typeface="游ゴシック" panose="020B0400000000000000" pitchFamily="50" charset="-128"/>
                <a:ea typeface="游ゴシック" panose="020B0400000000000000" pitchFamily="50" charset="-128"/>
                <a:cs typeface="+mj-cs"/>
              </a:rPr>
              <a:t>SNS</a:t>
            </a: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にアップするのも自由です。</a:t>
            </a:r>
            <a:br>
              <a:rPr lang="en-US" altLang="ja-JP" sz="1200" b="1" spc="200" dirty="0">
                <a:solidFill>
                  <a:srgbClr val="F5F6F6"/>
                </a:solidFill>
                <a:latin typeface="游ゴシック" panose="020B0400000000000000" pitchFamily="50" charset="-128"/>
                <a:ea typeface="游ゴシック" panose="020B0400000000000000" pitchFamily="50" charset="-128"/>
                <a:cs typeface="+mj-cs"/>
              </a:rPr>
            </a:br>
            <a:r>
              <a:rPr lang="ja-JP" altLang="en-US" sz="1200" b="1" spc="100" dirty="0">
                <a:solidFill>
                  <a:srgbClr val="F5F6F6"/>
                </a:solidFill>
                <a:latin typeface="游ゴシック" panose="020B0400000000000000" pitchFamily="50" charset="-128"/>
                <a:ea typeface="游ゴシック" panose="020B0400000000000000" pitchFamily="50" charset="-128"/>
                <a:cs typeface="+mj-cs"/>
              </a:rPr>
              <a:t>よかったら </a:t>
            </a:r>
            <a:r>
              <a:rPr lang="en-US" altLang="ja-JP" sz="1200" b="1" spc="100" dirty="0">
                <a:solidFill>
                  <a:schemeClr val="accent4"/>
                </a:solidFill>
                <a:latin typeface="游ゴシック" panose="020B0400000000000000" pitchFamily="50" charset="-128"/>
                <a:ea typeface="游ゴシック" panose="020B0400000000000000" pitchFamily="50" charset="-128"/>
                <a:cs typeface="+mj-cs"/>
              </a:rPr>
              <a:t>#</a:t>
            </a:r>
            <a:r>
              <a:rPr lang="ja-JP" altLang="en-US" sz="1200" b="1" spc="100" dirty="0">
                <a:solidFill>
                  <a:schemeClr val="accent4"/>
                </a:solidFill>
                <a:latin typeface="游ゴシック" panose="020B0400000000000000" pitchFamily="50" charset="-128"/>
                <a:ea typeface="游ゴシック" panose="020B0400000000000000" pitchFamily="50" charset="-128"/>
                <a:cs typeface="+mj-cs"/>
              </a:rPr>
              <a:t>パワポでもここまでできる</a:t>
            </a:r>
            <a:r>
              <a:rPr lang="ja-JP" altLang="en-US" sz="1200" b="1" spc="100" dirty="0">
                <a:solidFill>
                  <a:srgbClr val="F5F6F6"/>
                </a:solidFill>
                <a:latin typeface="游ゴシック" panose="020B0400000000000000" pitchFamily="50" charset="-128"/>
                <a:ea typeface="游ゴシック" panose="020B0400000000000000" pitchFamily="50" charset="-128"/>
                <a:cs typeface="+mj-cs"/>
              </a:rPr>
              <a:t> をつけてみてください。</a:t>
            </a:r>
            <a:endParaRPr lang="en-US" altLang="ja-JP" sz="1200" b="1" spc="100" dirty="0">
              <a:solidFill>
                <a:srgbClr val="F5F6F6"/>
              </a:solidFill>
              <a:latin typeface="游ゴシック" panose="020B0400000000000000" pitchFamily="50" charset="-128"/>
              <a:ea typeface="游ゴシック" panose="020B0400000000000000" pitchFamily="50" charset="-128"/>
              <a:cs typeface="+mj-cs"/>
            </a:endParaRPr>
          </a:p>
        </p:txBody>
      </p:sp>
      <p:sp>
        <p:nvSpPr>
          <p:cNvPr id="13" name="楕円 12">
            <a:extLst>
              <a:ext uri="{FF2B5EF4-FFF2-40B4-BE49-F238E27FC236}">
                <a16:creationId xmlns:a16="http://schemas.microsoft.com/office/drawing/2014/main" id="{727D8CCF-91F5-491E-081A-55B69076ECEA}"/>
              </a:ext>
            </a:extLst>
          </p:cNvPr>
          <p:cNvSpPr/>
          <p:nvPr/>
        </p:nvSpPr>
        <p:spPr>
          <a:xfrm>
            <a:off x="2844274" y="2208943"/>
            <a:ext cx="648000" cy="64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spcBef>
                <a:spcPct val="0"/>
              </a:spcBef>
            </a:pPr>
            <a:r>
              <a:rPr lang="en-US" altLang="ja-JP" sz="2200" b="1" i="1" dirty="0">
                <a:solidFill>
                  <a:srgbClr val="F5F6F6"/>
                </a:solidFill>
                <a:latin typeface="Century Gothic" panose="020B0502020202020204" pitchFamily="34" charset="0"/>
                <a:ea typeface="メイリオ" panose="020B0604030504040204" pitchFamily="50" charset="-128"/>
                <a:cs typeface="+mj-cs"/>
              </a:rPr>
              <a:t>OK</a:t>
            </a:r>
            <a:endParaRPr lang="ja-JP" altLang="en-US" sz="2200" b="1" i="1" dirty="0">
              <a:solidFill>
                <a:srgbClr val="F5F6F6"/>
              </a:solidFill>
              <a:latin typeface="Century Gothic" panose="020B0502020202020204" pitchFamily="34" charset="0"/>
              <a:ea typeface="メイリオ" panose="020B0604030504040204" pitchFamily="50" charset="-128"/>
              <a:cs typeface="+mj-cs"/>
            </a:endParaRPr>
          </a:p>
        </p:txBody>
      </p:sp>
      <p:sp>
        <p:nvSpPr>
          <p:cNvPr id="14" name="楕円 13">
            <a:extLst>
              <a:ext uri="{FF2B5EF4-FFF2-40B4-BE49-F238E27FC236}">
                <a16:creationId xmlns:a16="http://schemas.microsoft.com/office/drawing/2014/main" id="{31DB8A67-D167-4F80-18E0-D66AA0176DE3}"/>
              </a:ext>
            </a:extLst>
          </p:cNvPr>
          <p:cNvSpPr/>
          <p:nvPr/>
        </p:nvSpPr>
        <p:spPr>
          <a:xfrm>
            <a:off x="8681664" y="2208943"/>
            <a:ext cx="648000" cy="648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spcBef>
                <a:spcPct val="0"/>
              </a:spcBef>
            </a:pPr>
            <a:r>
              <a:rPr lang="en-US" altLang="ja-JP" sz="2200" b="1" i="1" dirty="0">
                <a:solidFill>
                  <a:srgbClr val="F5F6F6"/>
                </a:solidFill>
                <a:latin typeface="Century Gothic" panose="020B0502020202020204" pitchFamily="34" charset="0"/>
                <a:ea typeface="メイリオ" panose="020B0604030504040204" pitchFamily="50" charset="-128"/>
                <a:cs typeface="+mj-cs"/>
              </a:rPr>
              <a:t>NG</a:t>
            </a:r>
          </a:p>
        </p:txBody>
      </p:sp>
      <p:cxnSp>
        <p:nvCxnSpPr>
          <p:cNvPr id="17" name="直線コネクタ 16">
            <a:extLst>
              <a:ext uri="{FF2B5EF4-FFF2-40B4-BE49-F238E27FC236}">
                <a16:creationId xmlns:a16="http://schemas.microsoft.com/office/drawing/2014/main" id="{265D28EA-C467-7CE9-8436-8E6AC6FFFE2B}"/>
              </a:ext>
            </a:extLst>
          </p:cNvPr>
          <p:cNvCxnSpPr>
            <a:cxnSpLocks/>
          </p:cNvCxnSpPr>
          <p:nvPr/>
        </p:nvCxnSpPr>
        <p:spPr>
          <a:xfrm>
            <a:off x="6096000" y="2208943"/>
            <a:ext cx="0" cy="4397340"/>
          </a:xfrm>
          <a:prstGeom prst="line">
            <a:avLst/>
          </a:prstGeom>
          <a:ln w="12700">
            <a:solidFill>
              <a:schemeClr val="bg2">
                <a:lumMod val="50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53E47AD4-E918-B7AE-C2A4-27D1D7653DA2}"/>
              </a:ext>
            </a:extLst>
          </p:cNvPr>
          <p:cNvSpPr txBox="1"/>
          <p:nvPr/>
        </p:nvSpPr>
        <p:spPr>
          <a:xfrm>
            <a:off x="6387852" y="3319613"/>
            <a:ext cx="5434151" cy="2835905"/>
          </a:xfrm>
          <a:prstGeom prst="rect">
            <a:avLst/>
          </a:prstGeom>
          <a:noFill/>
        </p:spPr>
        <p:txBody>
          <a:bodyPr wrap="square" rtlCol="0">
            <a:spAutoFit/>
          </a:bodyPr>
          <a:lstStyle/>
          <a:p>
            <a:pPr marL="342900" indent="-342900">
              <a:lnSpc>
                <a:spcPct val="150000"/>
              </a:lnSpc>
              <a:spcBef>
                <a:spcPct val="0"/>
              </a:spcBef>
              <a:buClr>
                <a:schemeClr val="accent6">
                  <a:lumMod val="60000"/>
                  <a:lumOff val="40000"/>
                </a:schemeClr>
              </a:buClr>
              <a:buFont typeface="Wingdings" panose="05000000000000000000" pitchFamily="2" charset="2"/>
              <a:buChar char="n"/>
            </a:pP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本データそのものの譲渡・転売・貸与・再配布を禁止します。</a:t>
            </a: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6">
                  <a:lumMod val="60000"/>
                  <a:lumOff val="40000"/>
                </a:schemeClr>
              </a:buClr>
              <a:buFont typeface="Wingdings" panose="05000000000000000000" pitchFamily="2" charset="2"/>
              <a:buChar char="n"/>
            </a:pP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6">
                  <a:lumMod val="60000"/>
                  <a:lumOff val="40000"/>
                </a:schemeClr>
              </a:buClr>
              <a:buFont typeface="Wingdings" panose="05000000000000000000" pitchFamily="2" charset="2"/>
              <a:buChar char="n"/>
            </a:pP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本データを用いて法令に違反する行為又は違反する恐れのある行為を行うことは禁止します。</a:t>
            </a: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6">
                  <a:lumMod val="60000"/>
                  <a:lumOff val="40000"/>
                </a:schemeClr>
              </a:buClr>
              <a:buFont typeface="Wingdings" panose="05000000000000000000" pitchFamily="2" charset="2"/>
              <a:buChar char="n"/>
            </a:pP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6">
                  <a:lumMod val="60000"/>
                  <a:lumOff val="40000"/>
                </a:schemeClr>
              </a:buClr>
              <a:buFont typeface="Wingdings" panose="05000000000000000000" pitchFamily="2" charset="2"/>
              <a:buChar char="n"/>
            </a:pP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本データを用いて第三者の権利を侵害する行為、公序良俗に反する行為は禁止します。</a:t>
            </a: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6">
                  <a:lumMod val="60000"/>
                  <a:lumOff val="40000"/>
                </a:schemeClr>
              </a:buClr>
              <a:buFont typeface="Wingdings" panose="05000000000000000000" pitchFamily="2" charset="2"/>
              <a:buChar char="n"/>
            </a:pP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a:p>
            <a:pPr marL="342900" indent="-342900">
              <a:lnSpc>
                <a:spcPct val="150000"/>
              </a:lnSpc>
              <a:spcBef>
                <a:spcPct val="0"/>
              </a:spcBef>
              <a:buClr>
                <a:schemeClr val="accent6">
                  <a:lumMod val="60000"/>
                  <a:lumOff val="40000"/>
                </a:schemeClr>
              </a:buClr>
              <a:buFont typeface="Wingdings" panose="05000000000000000000" pitchFamily="2" charset="2"/>
              <a:buChar char="n"/>
            </a:pPr>
            <a:r>
              <a:rPr lang="ja-JP" altLang="en-US" sz="1200" b="1" spc="200" dirty="0">
                <a:solidFill>
                  <a:srgbClr val="F5F6F6"/>
                </a:solidFill>
                <a:latin typeface="游ゴシック" panose="020B0400000000000000" pitchFamily="50" charset="-128"/>
                <a:ea typeface="游ゴシック" panose="020B0400000000000000" pitchFamily="50" charset="-128"/>
                <a:cs typeface="+mj-cs"/>
              </a:rPr>
              <a:t>パワポのアニメーションを不快に思う人もいます。そうした方々の前での使用には十分にご注意ください。</a:t>
            </a:r>
            <a:endParaRPr lang="en-US" altLang="ja-JP" sz="1200" b="1" spc="200" dirty="0">
              <a:solidFill>
                <a:srgbClr val="F5F6F6"/>
              </a:solidFill>
              <a:latin typeface="游ゴシック" panose="020B0400000000000000" pitchFamily="50" charset="-128"/>
              <a:ea typeface="游ゴシック" panose="020B0400000000000000" pitchFamily="50" charset="-128"/>
              <a:cs typeface="+mj-cs"/>
            </a:endParaRPr>
          </a:p>
        </p:txBody>
      </p:sp>
      <p:sp>
        <p:nvSpPr>
          <p:cNvPr id="15" name="テキスト ボックス 14">
            <a:extLst>
              <a:ext uri="{FF2B5EF4-FFF2-40B4-BE49-F238E27FC236}">
                <a16:creationId xmlns:a16="http://schemas.microsoft.com/office/drawing/2014/main" id="{445FC40A-A83A-BAC7-1440-FA2CC4E3B4D2}"/>
              </a:ext>
            </a:extLst>
          </p:cNvPr>
          <p:cNvSpPr txBox="1"/>
          <p:nvPr/>
        </p:nvSpPr>
        <p:spPr>
          <a:xfrm>
            <a:off x="806979" y="20817"/>
            <a:ext cx="1985481" cy="230832"/>
          </a:xfrm>
          <a:prstGeom prst="rect">
            <a:avLst/>
          </a:prstGeom>
          <a:noFill/>
        </p:spPr>
        <p:txBody>
          <a:bodyPr wrap="square">
            <a:spAutoFit/>
          </a:bodyPr>
          <a:lstStyle/>
          <a:p>
            <a:pPr>
              <a:spcBef>
                <a:spcPct val="0"/>
              </a:spcBef>
            </a:pPr>
            <a:r>
              <a:rPr lang="en-US" altLang="ja-JP" sz="900" i="1" spc="50" dirty="0">
                <a:solidFill>
                  <a:srgbClr val="F5F6F6"/>
                </a:solidFill>
                <a:latin typeface="Bahnschrift" panose="020B0502040204020203" pitchFamily="34" charset="0"/>
                <a:ea typeface="メイリオ" panose="020B0604030504040204" pitchFamily="50" charset="-128"/>
                <a:cs typeface="+mj-cs"/>
              </a:rPr>
              <a:t>PowerPoint Motion Preset</a:t>
            </a:r>
          </a:p>
        </p:txBody>
      </p:sp>
    </p:spTree>
    <p:extLst>
      <p:ext uri="{BB962C8B-B14F-4D97-AF65-F5344CB8AC3E}">
        <p14:creationId xmlns:p14="http://schemas.microsoft.com/office/powerpoint/2010/main" val="39867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7332747F-40C7-43FA-837A-352DE0DD5983}"/>
              </a:ext>
            </a:extLst>
          </p:cNvPr>
          <p:cNvGraphicFramePr/>
          <p:nvPr>
            <p:extLst>
              <p:ext uri="{D42A27DB-BD31-4B8C-83A1-F6EECF244321}">
                <p14:modId xmlns:p14="http://schemas.microsoft.com/office/powerpoint/2010/main" val="883866773"/>
              </p:ext>
            </p:extLst>
          </p:nvPr>
        </p:nvGraphicFramePr>
        <p:xfrm>
          <a:off x="2777084" y="1302980"/>
          <a:ext cx="6471578" cy="4314385"/>
        </p:xfrm>
        <a:graphic>
          <a:graphicData uri="http://schemas.openxmlformats.org/drawingml/2006/chart">
            <c:chart xmlns:c="http://schemas.openxmlformats.org/drawingml/2006/chart" xmlns:r="http://schemas.openxmlformats.org/officeDocument/2006/relationships" r:id="rId2"/>
          </a:graphicData>
        </a:graphic>
      </p:graphicFrame>
      <p:sp>
        <p:nvSpPr>
          <p:cNvPr id="2" name="正方形/長方形 1">
            <a:extLst>
              <a:ext uri="{FF2B5EF4-FFF2-40B4-BE49-F238E27FC236}">
                <a16:creationId xmlns:a16="http://schemas.microsoft.com/office/drawing/2014/main" id="{B49E15D7-EEFC-FC2D-8DEA-7720C3629B08}"/>
              </a:ext>
            </a:extLst>
          </p:cNvPr>
          <p:cNvSpPr/>
          <p:nvPr/>
        </p:nvSpPr>
        <p:spPr>
          <a:xfrm>
            <a:off x="2777084" y="1501799"/>
            <a:ext cx="6553952" cy="35952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969B2D1-B6DC-4DD3-A102-E4E5F0D4DE55}"/>
              </a:ext>
            </a:extLst>
          </p:cNvPr>
          <p:cNvSpPr txBox="1"/>
          <p:nvPr/>
        </p:nvSpPr>
        <p:spPr>
          <a:xfrm>
            <a:off x="6881049" y="1038842"/>
            <a:ext cx="311147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4800" b="0" i="0" u="none" strike="noStrike" kern="1200" cap="none" spc="0" normalizeH="0" baseline="0" noProof="0" dirty="0">
                <a:ln>
                  <a:noFill/>
                </a:ln>
                <a:solidFill>
                  <a:schemeClr val="bg2"/>
                </a:solidFill>
                <a:effectLst/>
                <a:uLnTx/>
                <a:uFillTx/>
                <a:latin typeface="Bahnschrift" panose="020B0502040204020203" pitchFamily="34" charset="0"/>
                <a:ea typeface="BIZ UDP新ゴ Heavy" panose="020B0900000000000000" pitchFamily="50" charset="-128"/>
              </a:rPr>
              <a:t>4500</a:t>
            </a:r>
            <a:r>
              <a:rPr kumimoji="1" lang="ja-JP" altLang="en-US" sz="2000" b="1" i="0" u="none" strike="noStrike" kern="1200" cap="none" spc="0" normalizeH="0" baseline="0" noProof="0" dirty="0">
                <a:ln>
                  <a:noFill/>
                </a:ln>
                <a:solidFill>
                  <a:schemeClr val="bg2"/>
                </a:solidFill>
                <a:effectLst/>
                <a:uLnTx/>
                <a:uFillTx/>
                <a:latin typeface="游ゴシック" panose="020B0400000000000000" pitchFamily="50" charset="-128"/>
                <a:ea typeface="游ゴシック" panose="020B0400000000000000" pitchFamily="50" charset="-128"/>
              </a:rPr>
              <a:t>万ユーザー</a:t>
            </a:r>
            <a:endParaRPr kumimoji="1" lang="en-US" altLang="ja-JP" sz="4800" b="1" i="0" u="none" strike="noStrike" kern="1200" cap="none" spc="0" normalizeH="0" baseline="0" noProof="0" dirty="0">
              <a:ln>
                <a:noFill/>
              </a:ln>
              <a:solidFill>
                <a:schemeClr val="bg2"/>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0301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500"/>
                                  </p:stCondLst>
                                  <p:childTnLst>
                                    <p:animMotion origin="layout" path="M -4.375E-6 1.48148E-6 L -4.375E-6 -0.52408 " pathEditMode="relative" rAng="0" ptsTypes="AA">
                                      <p:cBhvr>
                                        <p:cTn id="6" dur="1300" fill="hold"/>
                                        <p:tgtEl>
                                          <p:spTgt spid="2"/>
                                        </p:tgtEl>
                                        <p:attrNameLst>
                                          <p:attrName>ppt_x</p:attrName>
                                          <p:attrName>ppt_y</p:attrName>
                                        </p:attrNameLst>
                                      </p:cBhvr>
                                      <p:rCtr x="0" y="-26204"/>
                                    </p:animMotion>
                                  </p:childTnLst>
                                </p:cTn>
                              </p:par>
                              <p:par>
                                <p:cTn id="7" presetID="10" presetClass="entr" presetSubtype="0" fill="hold" grpId="0" nodeType="withEffect">
                                  <p:stCondLst>
                                    <p:cond delay="130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par>
                                <p:cTn id="10" presetID="26" presetClass="emph" presetSubtype="0" fill="hold" grpId="1" nodeType="withEffect">
                                  <p:stCondLst>
                                    <p:cond delay="1300"/>
                                  </p:stCondLst>
                                  <p:childTnLst>
                                    <p:animEffect transition="out" filter="fade">
                                      <p:cBhvr>
                                        <p:cTn id="11" dur="500" tmFilter="0, 0; .2, .5; .8, .5; 1, 0"/>
                                        <p:tgtEl>
                                          <p:spTgt spid="18"/>
                                        </p:tgtEl>
                                      </p:cBhvr>
                                    </p:animEffect>
                                    <p:animScale>
                                      <p:cBhvr>
                                        <p:cTn id="12"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18" grpId="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aphicFrame>
        <p:nvGraphicFramePr>
          <p:cNvPr id="13" name="グラフ 12">
            <a:extLst>
              <a:ext uri="{FF2B5EF4-FFF2-40B4-BE49-F238E27FC236}">
                <a16:creationId xmlns:a16="http://schemas.microsoft.com/office/drawing/2014/main" id="{BA0E123D-7BA5-4928-B7C5-41B99A6F71F4}"/>
              </a:ext>
            </a:extLst>
          </p:cNvPr>
          <p:cNvGraphicFramePr/>
          <p:nvPr>
            <p:extLst>
              <p:ext uri="{D42A27DB-BD31-4B8C-83A1-F6EECF244321}">
                <p14:modId xmlns:p14="http://schemas.microsoft.com/office/powerpoint/2010/main" val="3350650581"/>
              </p:ext>
            </p:extLst>
          </p:nvPr>
        </p:nvGraphicFramePr>
        <p:xfrm>
          <a:off x="2860211" y="2226478"/>
          <a:ext cx="6471578" cy="24050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352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14" name="グラフ 13">
            <a:extLst>
              <a:ext uri="{FF2B5EF4-FFF2-40B4-BE49-F238E27FC236}">
                <a16:creationId xmlns:a16="http://schemas.microsoft.com/office/drawing/2014/main" id="{D7B816ED-D179-446C-839E-0D215E8EA30E}"/>
              </a:ext>
            </a:extLst>
          </p:cNvPr>
          <p:cNvGraphicFramePr/>
          <p:nvPr>
            <p:extLst>
              <p:ext uri="{D42A27DB-BD31-4B8C-83A1-F6EECF244321}">
                <p14:modId xmlns:p14="http://schemas.microsoft.com/office/powerpoint/2010/main" val="2812961282"/>
              </p:ext>
            </p:extLst>
          </p:nvPr>
        </p:nvGraphicFramePr>
        <p:xfrm>
          <a:off x="914400" y="1454820"/>
          <a:ext cx="10401149" cy="4226434"/>
        </p:xfrm>
        <a:graphic>
          <a:graphicData uri="http://schemas.openxmlformats.org/drawingml/2006/chart">
            <c:chart xmlns:c="http://schemas.openxmlformats.org/drawingml/2006/chart" xmlns:r="http://schemas.openxmlformats.org/officeDocument/2006/relationships" r:id="rId2"/>
          </a:graphicData>
        </a:graphic>
      </p:graphicFrame>
      <p:sp>
        <p:nvSpPr>
          <p:cNvPr id="21" name="テキスト ボックス 20">
            <a:extLst>
              <a:ext uri="{FF2B5EF4-FFF2-40B4-BE49-F238E27FC236}">
                <a16:creationId xmlns:a16="http://schemas.microsoft.com/office/drawing/2014/main" id="{96F1D14B-A118-453A-8C75-6E611754ECCC}"/>
              </a:ext>
            </a:extLst>
          </p:cNvPr>
          <p:cNvSpPr txBox="1"/>
          <p:nvPr/>
        </p:nvSpPr>
        <p:spPr>
          <a:xfrm>
            <a:off x="10216427" y="1466285"/>
            <a:ext cx="141528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100" normalizeH="0" baseline="0" noProof="0" dirty="0">
                <a:ln>
                  <a:noFill/>
                </a:ln>
                <a:solidFill>
                  <a:schemeClr val="accent2"/>
                </a:solidFill>
                <a:effectLst/>
                <a:uLnTx/>
                <a:uFillTx/>
                <a:latin typeface="Bahnschrift" panose="020B0502040204020203" pitchFamily="34" charset="0"/>
                <a:ea typeface="BIZ UDP新ゴ Heavy" panose="020B0900000000000000" pitchFamily="50" charset="-128"/>
              </a:rPr>
              <a:t>1540</a:t>
            </a:r>
          </a:p>
        </p:txBody>
      </p:sp>
      <p:sp>
        <p:nvSpPr>
          <p:cNvPr id="23" name="テキスト ボックス 22">
            <a:extLst>
              <a:ext uri="{FF2B5EF4-FFF2-40B4-BE49-F238E27FC236}">
                <a16:creationId xmlns:a16="http://schemas.microsoft.com/office/drawing/2014/main" id="{67B6DE2D-A55E-45A8-BD2D-D8E609A072BD}"/>
              </a:ext>
            </a:extLst>
          </p:cNvPr>
          <p:cNvSpPr txBox="1"/>
          <p:nvPr/>
        </p:nvSpPr>
        <p:spPr>
          <a:xfrm>
            <a:off x="4710696" y="4683628"/>
            <a:ext cx="85638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100" normalizeH="0" baseline="0" noProof="0" dirty="0">
                <a:ln>
                  <a:noFill/>
                </a:ln>
                <a:solidFill>
                  <a:schemeClr val="tx2">
                    <a:lumMod val="75000"/>
                    <a:lumOff val="25000"/>
                  </a:schemeClr>
                </a:solidFill>
                <a:effectLst/>
                <a:uLnTx/>
                <a:uFillTx/>
                <a:latin typeface="Bahnschrift" panose="020B0502040204020203" pitchFamily="34" charset="0"/>
                <a:ea typeface="BIZ UDP新ゴ Heavy" panose="020B0900000000000000" pitchFamily="50" charset="-128"/>
              </a:rPr>
              <a:t>85</a:t>
            </a:r>
          </a:p>
        </p:txBody>
      </p:sp>
      <p:sp>
        <p:nvSpPr>
          <p:cNvPr id="24" name="テキスト ボックス 23">
            <a:extLst>
              <a:ext uri="{FF2B5EF4-FFF2-40B4-BE49-F238E27FC236}">
                <a16:creationId xmlns:a16="http://schemas.microsoft.com/office/drawing/2014/main" id="{A453F252-8DCB-4B96-B2C6-4AD27B97340E}"/>
              </a:ext>
            </a:extLst>
          </p:cNvPr>
          <p:cNvSpPr txBox="1"/>
          <p:nvPr/>
        </p:nvSpPr>
        <p:spPr>
          <a:xfrm>
            <a:off x="5014976" y="3913349"/>
            <a:ext cx="10557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100" normalizeH="0" baseline="0" noProof="0" dirty="0">
                <a:ln>
                  <a:noFill/>
                </a:ln>
                <a:solidFill>
                  <a:schemeClr val="tx2">
                    <a:lumMod val="75000"/>
                    <a:lumOff val="25000"/>
                  </a:schemeClr>
                </a:solidFill>
                <a:effectLst/>
                <a:uLnTx/>
                <a:uFillTx/>
                <a:latin typeface="Bahnschrift" panose="020B0502040204020203" pitchFamily="34" charset="0"/>
                <a:ea typeface="BIZ UDP新ゴ Heavy" panose="020B0900000000000000" pitchFamily="50" charset="-128"/>
              </a:rPr>
              <a:t>162</a:t>
            </a:r>
          </a:p>
        </p:txBody>
      </p:sp>
      <p:sp>
        <p:nvSpPr>
          <p:cNvPr id="25" name="テキスト ボックス 24">
            <a:extLst>
              <a:ext uri="{FF2B5EF4-FFF2-40B4-BE49-F238E27FC236}">
                <a16:creationId xmlns:a16="http://schemas.microsoft.com/office/drawing/2014/main" id="{93E39BEF-E004-4665-98D2-8A153351314D}"/>
              </a:ext>
            </a:extLst>
          </p:cNvPr>
          <p:cNvSpPr txBox="1"/>
          <p:nvPr/>
        </p:nvSpPr>
        <p:spPr>
          <a:xfrm>
            <a:off x="5667732" y="3134342"/>
            <a:ext cx="10557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100" normalizeH="0" baseline="0" noProof="0" dirty="0">
                <a:ln>
                  <a:noFill/>
                </a:ln>
                <a:solidFill>
                  <a:schemeClr val="tx2">
                    <a:lumMod val="50000"/>
                    <a:lumOff val="50000"/>
                  </a:schemeClr>
                </a:solidFill>
                <a:effectLst/>
                <a:uLnTx/>
                <a:uFillTx/>
                <a:latin typeface="Bahnschrift" panose="020B0502040204020203" pitchFamily="34" charset="0"/>
                <a:ea typeface="BIZ UDP新ゴ Heavy" panose="020B0900000000000000" pitchFamily="50" charset="-128"/>
              </a:rPr>
              <a:t>340</a:t>
            </a:r>
          </a:p>
        </p:txBody>
      </p:sp>
      <p:sp>
        <p:nvSpPr>
          <p:cNvPr id="26" name="テキスト ボックス 25">
            <a:extLst>
              <a:ext uri="{FF2B5EF4-FFF2-40B4-BE49-F238E27FC236}">
                <a16:creationId xmlns:a16="http://schemas.microsoft.com/office/drawing/2014/main" id="{53F7D783-A9ED-464F-8EFA-6B54B69780D8}"/>
              </a:ext>
            </a:extLst>
          </p:cNvPr>
          <p:cNvSpPr txBox="1"/>
          <p:nvPr/>
        </p:nvSpPr>
        <p:spPr>
          <a:xfrm>
            <a:off x="6819059" y="2332052"/>
            <a:ext cx="107436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100" normalizeH="0" baseline="0" noProof="0" dirty="0">
                <a:ln>
                  <a:noFill/>
                </a:ln>
                <a:solidFill>
                  <a:schemeClr val="tx2">
                    <a:lumMod val="50000"/>
                    <a:lumOff val="50000"/>
                  </a:schemeClr>
                </a:solidFill>
                <a:effectLst/>
                <a:uLnTx/>
                <a:uFillTx/>
                <a:latin typeface="Bahnschrift" panose="020B0502040204020203" pitchFamily="34" charset="0"/>
                <a:ea typeface="BIZ UDP新ゴ Heavy" panose="020B0900000000000000" pitchFamily="50" charset="-128"/>
              </a:rPr>
              <a:t>650</a:t>
            </a:r>
          </a:p>
        </p:txBody>
      </p:sp>
    </p:spTree>
    <p:extLst>
      <p:ext uri="{BB962C8B-B14F-4D97-AF65-F5344CB8AC3E}">
        <p14:creationId xmlns:p14="http://schemas.microsoft.com/office/powerpoint/2010/main" val="406246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300"/>
                                        <p:tgtEl>
                                          <p:spTgt spid="14"/>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grpId="0" nodeType="withEffect">
                                  <p:stCondLst>
                                    <p:cond delay="60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ntr" presetSubtype="8" fill="hold" grpId="0" nodeType="withEffect">
                                  <p:stCondLst>
                                    <p:cond delay="70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21" grpId="0"/>
      <p:bldP spid="23" grpId="0"/>
      <p:bldP spid="24" grpId="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84045D13-887F-0468-56FB-4252C1B5D61A}"/>
              </a:ext>
            </a:extLst>
          </p:cNvPr>
          <p:cNvCxnSpPr/>
          <p:nvPr/>
        </p:nvCxnSpPr>
        <p:spPr>
          <a:xfrm flipV="1">
            <a:off x="4081420" y="4354955"/>
            <a:ext cx="0" cy="1964202"/>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602737A-CAD7-9F97-3DFE-3DE273626064}"/>
              </a:ext>
            </a:extLst>
          </p:cNvPr>
          <p:cNvCxnSpPr>
            <a:cxnSpLocks/>
          </p:cNvCxnSpPr>
          <p:nvPr/>
        </p:nvCxnSpPr>
        <p:spPr>
          <a:xfrm flipV="1">
            <a:off x="5322179" y="4087669"/>
            <a:ext cx="0" cy="2117188"/>
          </a:xfrm>
          <a:prstGeom prst="line">
            <a:avLst/>
          </a:prstGeom>
          <a:ln w="190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5C8FB8DF-2B31-D575-3669-1E10B944C49C}"/>
              </a:ext>
            </a:extLst>
          </p:cNvPr>
          <p:cNvCxnSpPr/>
          <p:nvPr/>
        </p:nvCxnSpPr>
        <p:spPr>
          <a:xfrm flipV="1">
            <a:off x="6566655" y="3834451"/>
            <a:ext cx="0" cy="2582677"/>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9A7FC10-1C60-AD4B-F398-011B01DB39EC}"/>
              </a:ext>
            </a:extLst>
          </p:cNvPr>
          <p:cNvCxnSpPr>
            <a:cxnSpLocks/>
          </p:cNvCxnSpPr>
          <p:nvPr/>
        </p:nvCxnSpPr>
        <p:spPr>
          <a:xfrm flipV="1">
            <a:off x="7815592" y="3574199"/>
            <a:ext cx="0" cy="2630658"/>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1AC6E2D-DFF6-BD96-4874-4D0666E770B9}"/>
              </a:ext>
            </a:extLst>
          </p:cNvPr>
          <p:cNvCxnSpPr/>
          <p:nvPr/>
        </p:nvCxnSpPr>
        <p:spPr>
          <a:xfrm flipV="1">
            <a:off x="9064528" y="3208439"/>
            <a:ext cx="0" cy="3225018"/>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00305E3-7828-292D-9747-99C7B6D915E6}"/>
              </a:ext>
            </a:extLst>
          </p:cNvPr>
          <p:cNvCxnSpPr/>
          <p:nvPr/>
        </p:nvCxnSpPr>
        <p:spPr>
          <a:xfrm flipV="1">
            <a:off x="2822819" y="4636309"/>
            <a:ext cx="0" cy="1878791"/>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38AC91E-26C4-8416-F0F7-B9C1B9BA23A7}"/>
              </a:ext>
            </a:extLst>
          </p:cNvPr>
          <p:cNvSpPr txBox="1"/>
          <p:nvPr/>
        </p:nvSpPr>
        <p:spPr>
          <a:xfrm>
            <a:off x="2395807" y="1775124"/>
            <a:ext cx="636916"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2020</a:t>
            </a:r>
          </a:p>
        </p:txBody>
      </p:sp>
      <p:sp>
        <p:nvSpPr>
          <p:cNvPr id="11" name="テキスト ボックス 10">
            <a:extLst>
              <a:ext uri="{FF2B5EF4-FFF2-40B4-BE49-F238E27FC236}">
                <a16:creationId xmlns:a16="http://schemas.microsoft.com/office/drawing/2014/main" id="{9595D1E5-C03C-EF90-E801-C9FDEBEEB149}"/>
              </a:ext>
            </a:extLst>
          </p:cNvPr>
          <p:cNvSpPr txBox="1"/>
          <p:nvPr/>
        </p:nvSpPr>
        <p:spPr>
          <a:xfrm>
            <a:off x="2395006" y="2462730"/>
            <a:ext cx="644157"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2021</a:t>
            </a:r>
            <a:endParaRPr kumimoji="1" lang="ja-JP" altLang="en-US" sz="1000" spc="30" dirty="0">
              <a:solidFill>
                <a:srgbClr val="212121"/>
              </a:solidFill>
              <a:latin typeface="Bahnschrift" panose="020B0502040204020203" pitchFamily="34" charset="0"/>
              <a:ea typeface="AXIS Std B" panose="020B0700000000000000" pitchFamily="34" charset="-128"/>
            </a:endParaRPr>
          </a:p>
        </p:txBody>
      </p:sp>
      <p:sp>
        <p:nvSpPr>
          <p:cNvPr id="12" name="テキスト ボックス 11">
            <a:extLst>
              <a:ext uri="{FF2B5EF4-FFF2-40B4-BE49-F238E27FC236}">
                <a16:creationId xmlns:a16="http://schemas.microsoft.com/office/drawing/2014/main" id="{2073170C-A180-8E10-2D3A-1FD7E81951AA}"/>
              </a:ext>
            </a:extLst>
          </p:cNvPr>
          <p:cNvSpPr txBox="1"/>
          <p:nvPr/>
        </p:nvSpPr>
        <p:spPr>
          <a:xfrm>
            <a:off x="2387792" y="3150336"/>
            <a:ext cx="639329" cy="246221"/>
          </a:xfrm>
          <a:prstGeom prst="rect">
            <a:avLst/>
          </a:prstGeom>
          <a:noFill/>
        </p:spPr>
        <p:txBody>
          <a:bodyPr wrap="square" rtlCol="0">
            <a:spAutoFit/>
          </a:bodyPr>
          <a:lstStyle/>
          <a:p>
            <a:r>
              <a:rPr lang="en-US" altLang="ja-JP" sz="1000" spc="30" dirty="0">
                <a:solidFill>
                  <a:srgbClr val="212121"/>
                </a:solidFill>
                <a:latin typeface="Bahnschrift" panose="020B0502040204020203" pitchFamily="34" charset="0"/>
                <a:ea typeface="AXIS Std B" panose="020B0700000000000000" pitchFamily="34" charset="-128"/>
              </a:rPr>
              <a:t>2022</a:t>
            </a:r>
            <a:endParaRPr kumimoji="1" lang="ja-JP" altLang="en-US" sz="1000" spc="30" dirty="0">
              <a:solidFill>
                <a:srgbClr val="212121"/>
              </a:solidFill>
              <a:latin typeface="Bahnschrift" panose="020B0502040204020203" pitchFamily="34" charset="0"/>
              <a:ea typeface="AXIS Std B" panose="020B0700000000000000" pitchFamily="34" charset="-128"/>
            </a:endParaRPr>
          </a:p>
        </p:txBody>
      </p:sp>
      <p:sp>
        <p:nvSpPr>
          <p:cNvPr id="13" name="テキスト ボックス 12">
            <a:extLst>
              <a:ext uri="{FF2B5EF4-FFF2-40B4-BE49-F238E27FC236}">
                <a16:creationId xmlns:a16="http://schemas.microsoft.com/office/drawing/2014/main" id="{3DC86460-8A13-44F8-7C42-95744C34D22E}"/>
              </a:ext>
            </a:extLst>
          </p:cNvPr>
          <p:cNvSpPr txBox="1"/>
          <p:nvPr/>
        </p:nvSpPr>
        <p:spPr>
          <a:xfrm>
            <a:off x="2394204" y="3837942"/>
            <a:ext cx="634500"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2023</a:t>
            </a:r>
            <a:endParaRPr kumimoji="1" lang="ja-JP" altLang="en-US" sz="1000" spc="30" dirty="0">
              <a:solidFill>
                <a:srgbClr val="212121"/>
              </a:solidFill>
              <a:latin typeface="Bahnschrift" panose="020B0502040204020203" pitchFamily="34" charset="0"/>
              <a:ea typeface="AXIS Std B" panose="020B0700000000000000" pitchFamily="34" charset="-128"/>
            </a:endParaRPr>
          </a:p>
        </p:txBody>
      </p:sp>
      <p:sp>
        <p:nvSpPr>
          <p:cNvPr id="14" name="テキスト ボックス 13">
            <a:extLst>
              <a:ext uri="{FF2B5EF4-FFF2-40B4-BE49-F238E27FC236}">
                <a16:creationId xmlns:a16="http://schemas.microsoft.com/office/drawing/2014/main" id="{E3C218FD-1F5F-2D72-E948-E4EEBE496757}"/>
              </a:ext>
            </a:extLst>
          </p:cNvPr>
          <p:cNvSpPr txBox="1"/>
          <p:nvPr/>
        </p:nvSpPr>
        <p:spPr>
          <a:xfrm>
            <a:off x="2386991" y="4525548"/>
            <a:ext cx="632087"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2024</a:t>
            </a:r>
            <a:endParaRPr kumimoji="1" lang="ja-JP" altLang="en-US" sz="1000" spc="30" dirty="0">
              <a:solidFill>
                <a:srgbClr val="212121"/>
              </a:solidFill>
              <a:latin typeface="Bahnschrift" panose="020B0502040204020203" pitchFamily="34" charset="0"/>
              <a:ea typeface="AXIS Std B" panose="020B0700000000000000" pitchFamily="34" charset="-128"/>
            </a:endParaRPr>
          </a:p>
        </p:txBody>
      </p:sp>
      <p:sp>
        <p:nvSpPr>
          <p:cNvPr id="15" name="テキスト ボックス 14">
            <a:extLst>
              <a:ext uri="{FF2B5EF4-FFF2-40B4-BE49-F238E27FC236}">
                <a16:creationId xmlns:a16="http://schemas.microsoft.com/office/drawing/2014/main" id="{5731FF99-4C59-DE34-6B93-395B2AB45836}"/>
              </a:ext>
            </a:extLst>
          </p:cNvPr>
          <p:cNvSpPr txBox="1"/>
          <p:nvPr/>
        </p:nvSpPr>
        <p:spPr>
          <a:xfrm>
            <a:off x="3900769" y="4890111"/>
            <a:ext cx="561103"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20</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16" name="テキスト ボックス 15">
            <a:extLst>
              <a:ext uri="{FF2B5EF4-FFF2-40B4-BE49-F238E27FC236}">
                <a16:creationId xmlns:a16="http://schemas.microsoft.com/office/drawing/2014/main" id="{E59E325A-DF9C-B109-EDE6-B85C89BAEF14}"/>
              </a:ext>
            </a:extLst>
          </p:cNvPr>
          <p:cNvSpPr txBox="1"/>
          <p:nvPr/>
        </p:nvSpPr>
        <p:spPr>
          <a:xfrm>
            <a:off x="5153916" y="4890111"/>
            <a:ext cx="570761"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40</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17" name="テキスト ボックス 16">
            <a:extLst>
              <a:ext uri="{FF2B5EF4-FFF2-40B4-BE49-F238E27FC236}">
                <a16:creationId xmlns:a16="http://schemas.microsoft.com/office/drawing/2014/main" id="{5297D686-F2F2-FCDA-732D-65BCBE301A07}"/>
              </a:ext>
            </a:extLst>
          </p:cNvPr>
          <p:cNvSpPr txBox="1"/>
          <p:nvPr/>
        </p:nvSpPr>
        <p:spPr>
          <a:xfrm>
            <a:off x="6407063" y="4890111"/>
            <a:ext cx="561103"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60</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18" name="テキスト ボックス 17">
            <a:extLst>
              <a:ext uri="{FF2B5EF4-FFF2-40B4-BE49-F238E27FC236}">
                <a16:creationId xmlns:a16="http://schemas.microsoft.com/office/drawing/2014/main" id="{80925408-633F-1D39-D862-B413CD81BF71}"/>
              </a:ext>
            </a:extLst>
          </p:cNvPr>
          <p:cNvSpPr txBox="1"/>
          <p:nvPr/>
        </p:nvSpPr>
        <p:spPr>
          <a:xfrm>
            <a:off x="7660210" y="4890111"/>
            <a:ext cx="570761"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80</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19" name="テキスト ボックス 18">
            <a:extLst>
              <a:ext uri="{FF2B5EF4-FFF2-40B4-BE49-F238E27FC236}">
                <a16:creationId xmlns:a16="http://schemas.microsoft.com/office/drawing/2014/main" id="{32BD2927-0748-6A7E-3F7F-9C0AC07DA3E7}"/>
              </a:ext>
            </a:extLst>
          </p:cNvPr>
          <p:cNvSpPr txBox="1"/>
          <p:nvPr/>
        </p:nvSpPr>
        <p:spPr>
          <a:xfrm>
            <a:off x="8913358" y="4890111"/>
            <a:ext cx="632087"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100</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20" name="テキスト ボックス 19">
            <a:extLst>
              <a:ext uri="{FF2B5EF4-FFF2-40B4-BE49-F238E27FC236}">
                <a16:creationId xmlns:a16="http://schemas.microsoft.com/office/drawing/2014/main" id="{70B157A8-EEF3-04E8-C05B-DCB285AA264A}"/>
              </a:ext>
            </a:extLst>
          </p:cNvPr>
          <p:cNvSpPr txBox="1"/>
          <p:nvPr/>
        </p:nvSpPr>
        <p:spPr>
          <a:xfrm>
            <a:off x="9018009" y="4407338"/>
            <a:ext cx="632087"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100</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cxnSp>
        <p:nvCxnSpPr>
          <p:cNvPr id="21" name="直線コネクタ 20">
            <a:extLst>
              <a:ext uri="{FF2B5EF4-FFF2-40B4-BE49-F238E27FC236}">
                <a16:creationId xmlns:a16="http://schemas.microsoft.com/office/drawing/2014/main" id="{A3C4CE36-6007-F6AF-FCAA-E66F15360B70}"/>
              </a:ext>
            </a:extLst>
          </p:cNvPr>
          <p:cNvCxnSpPr>
            <a:cxnSpLocks/>
          </p:cNvCxnSpPr>
          <p:nvPr/>
        </p:nvCxnSpPr>
        <p:spPr>
          <a:xfrm flipV="1">
            <a:off x="4081420" y="1697532"/>
            <a:ext cx="0" cy="3192579"/>
          </a:xfrm>
          <a:prstGeom prst="line">
            <a:avLst/>
          </a:prstGeom>
          <a:ln w="19050" cap="sq">
            <a:solidFill>
              <a:srgbClr val="D4D4D4"/>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91DB043-3F0E-8418-209F-145136127C1A}"/>
              </a:ext>
            </a:extLst>
          </p:cNvPr>
          <p:cNvCxnSpPr>
            <a:cxnSpLocks/>
          </p:cNvCxnSpPr>
          <p:nvPr/>
        </p:nvCxnSpPr>
        <p:spPr>
          <a:xfrm flipV="1">
            <a:off x="5322179" y="1697532"/>
            <a:ext cx="0" cy="3192579"/>
          </a:xfrm>
          <a:prstGeom prst="line">
            <a:avLst/>
          </a:prstGeom>
          <a:ln w="19050" cap="rnd">
            <a:solidFill>
              <a:srgbClr val="D4D4D4"/>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CDC9D55C-17E1-A5A5-80FA-973C17DDA2E1}"/>
              </a:ext>
            </a:extLst>
          </p:cNvPr>
          <p:cNvCxnSpPr>
            <a:cxnSpLocks/>
          </p:cNvCxnSpPr>
          <p:nvPr/>
        </p:nvCxnSpPr>
        <p:spPr>
          <a:xfrm flipV="1">
            <a:off x="6566655" y="1697532"/>
            <a:ext cx="0" cy="3192579"/>
          </a:xfrm>
          <a:prstGeom prst="line">
            <a:avLst/>
          </a:prstGeom>
          <a:ln w="19050" cap="sq">
            <a:solidFill>
              <a:srgbClr val="D4D4D4"/>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689896-D844-802A-AE2A-75251295D014}"/>
              </a:ext>
            </a:extLst>
          </p:cNvPr>
          <p:cNvCxnSpPr>
            <a:cxnSpLocks/>
          </p:cNvCxnSpPr>
          <p:nvPr/>
        </p:nvCxnSpPr>
        <p:spPr>
          <a:xfrm flipV="1">
            <a:off x="7815592" y="1697532"/>
            <a:ext cx="0" cy="3192579"/>
          </a:xfrm>
          <a:prstGeom prst="line">
            <a:avLst/>
          </a:prstGeom>
          <a:ln w="19050" cap="sq">
            <a:solidFill>
              <a:srgbClr val="D4D4D4"/>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EF8F306-36B4-ADC1-535C-1FB6AA00058D}"/>
              </a:ext>
            </a:extLst>
          </p:cNvPr>
          <p:cNvCxnSpPr>
            <a:cxnSpLocks/>
          </p:cNvCxnSpPr>
          <p:nvPr/>
        </p:nvCxnSpPr>
        <p:spPr>
          <a:xfrm flipV="1">
            <a:off x="9064528" y="1697532"/>
            <a:ext cx="0" cy="3192579"/>
          </a:xfrm>
          <a:prstGeom prst="line">
            <a:avLst/>
          </a:prstGeom>
          <a:ln w="19050" cap="sq">
            <a:solidFill>
              <a:srgbClr val="D4D4D4"/>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3A38BE0C-B0A5-F098-7D80-3EC5FFC22805}"/>
              </a:ext>
            </a:extLst>
          </p:cNvPr>
          <p:cNvSpPr/>
          <p:nvPr/>
        </p:nvSpPr>
        <p:spPr>
          <a:xfrm>
            <a:off x="2823242" y="1678732"/>
            <a:ext cx="672609" cy="171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27" name="正方形/長方形 26">
            <a:extLst>
              <a:ext uri="{FF2B5EF4-FFF2-40B4-BE49-F238E27FC236}">
                <a16:creationId xmlns:a16="http://schemas.microsoft.com/office/drawing/2014/main" id="{9C27820A-F432-07AA-00DF-1FF581192928}"/>
              </a:ext>
            </a:extLst>
          </p:cNvPr>
          <p:cNvSpPr/>
          <p:nvPr/>
        </p:nvSpPr>
        <p:spPr>
          <a:xfrm>
            <a:off x="2823242" y="1923932"/>
            <a:ext cx="2763775" cy="171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28" name="正方形/長方形 27">
            <a:extLst>
              <a:ext uri="{FF2B5EF4-FFF2-40B4-BE49-F238E27FC236}">
                <a16:creationId xmlns:a16="http://schemas.microsoft.com/office/drawing/2014/main" id="{33A05D0B-9DD0-4219-71B5-655E52717146}"/>
              </a:ext>
            </a:extLst>
          </p:cNvPr>
          <p:cNvSpPr/>
          <p:nvPr/>
        </p:nvSpPr>
        <p:spPr>
          <a:xfrm>
            <a:off x="2823242" y="2375463"/>
            <a:ext cx="1939607" cy="171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29" name="正方形/長方形 28">
            <a:extLst>
              <a:ext uri="{FF2B5EF4-FFF2-40B4-BE49-F238E27FC236}">
                <a16:creationId xmlns:a16="http://schemas.microsoft.com/office/drawing/2014/main" id="{78A46C2A-FFD8-62DE-AF5A-A4BD501EDF26}"/>
              </a:ext>
            </a:extLst>
          </p:cNvPr>
          <p:cNvSpPr/>
          <p:nvPr/>
        </p:nvSpPr>
        <p:spPr>
          <a:xfrm>
            <a:off x="2823242" y="2620663"/>
            <a:ext cx="2962242" cy="171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30" name="正方形/長方形 29">
            <a:extLst>
              <a:ext uri="{FF2B5EF4-FFF2-40B4-BE49-F238E27FC236}">
                <a16:creationId xmlns:a16="http://schemas.microsoft.com/office/drawing/2014/main" id="{6F6C3D09-F78E-F7DC-12BC-D368521F5238}"/>
              </a:ext>
            </a:extLst>
          </p:cNvPr>
          <p:cNvSpPr/>
          <p:nvPr/>
        </p:nvSpPr>
        <p:spPr>
          <a:xfrm>
            <a:off x="2823242" y="3070404"/>
            <a:ext cx="3965558" cy="171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31" name="正方形/長方形 30">
            <a:extLst>
              <a:ext uri="{FF2B5EF4-FFF2-40B4-BE49-F238E27FC236}">
                <a16:creationId xmlns:a16="http://schemas.microsoft.com/office/drawing/2014/main" id="{7AD22482-64F5-0223-8CAE-096DCC6B5B4D}"/>
              </a:ext>
            </a:extLst>
          </p:cNvPr>
          <p:cNvSpPr/>
          <p:nvPr/>
        </p:nvSpPr>
        <p:spPr>
          <a:xfrm>
            <a:off x="2823242" y="3315604"/>
            <a:ext cx="5144124" cy="171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32" name="正方形/長方形 31">
            <a:extLst>
              <a:ext uri="{FF2B5EF4-FFF2-40B4-BE49-F238E27FC236}">
                <a16:creationId xmlns:a16="http://schemas.microsoft.com/office/drawing/2014/main" id="{633721A3-9C38-9F4F-8A6F-C3FBE1F92A84}"/>
              </a:ext>
            </a:extLst>
          </p:cNvPr>
          <p:cNvSpPr/>
          <p:nvPr/>
        </p:nvSpPr>
        <p:spPr>
          <a:xfrm>
            <a:off x="2823242" y="3767135"/>
            <a:ext cx="2580895" cy="171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33" name="正方形/長方形 32">
            <a:extLst>
              <a:ext uri="{FF2B5EF4-FFF2-40B4-BE49-F238E27FC236}">
                <a16:creationId xmlns:a16="http://schemas.microsoft.com/office/drawing/2014/main" id="{D867A817-AFA9-131E-56C6-838905BA5FBF}"/>
              </a:ext>
            </a:extLst>
          </p:cNvPr>
          <p:cNvSpPr/>
          <p:nvPr/>
        </p:nvSpPr>
        <p:spPr>
          <a:xfrm>
            <a:off x="2823242" y="4012335"/>
            <a:ext cx="3607262" cy="171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34" name="正方形/長方形 33">
            <a:extLst>
              <a:ext uri="{FF2B5EF4-FFF2-40B4-BE49-F238E27FC236}">
                <a16:creationId xmlns:a16="http://schemas.microsoft.com/office/drawing/2014/main" id="{88A243C9-BF72-8C1C-2DDF-603C9AC9BE84}"/>
              </a:ext>
            </a:extLst>
          </p:cNvPr>
          <p:cNvSpPr/>
          <p:nvPr/>
        </p:nvSpPr>
        <p:spPr>
          <a:xfrm>
            <a:off x="2823242" y="4462076"/>
            <a:ext cx="6241286" cy="171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35" name="正方形/長方形 34">
            <a:extLst>
              <a:ext uri="{FF2B5EF4-FFF2-40B4-BE49-F238E27FC236}">
                <a16:creationId xmlns:a16="http://schemas.microsoft.com/office/drawing/2014/main" id="{5C040AC3-9E5A-239E-ECF1-627A69A7FD25}"/>
              </a:ext>
            </a:extLst>
          </p:cNvPr>
          <p:cNvSpPr/>
          <p:nvPr/>
        </p:nvSpPr>
        <p:spPr>
          <a:xfrm>
            <a:off x="2823242" y="4707276"/>
            <a:ext cx="3816926" cy="171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spc="30">
              <a:latin typeface="Bahnschrift" panose="020B0502040204020203" pitchFamily="34" charset="0"/>
            </a:endParaRPr>
          </a:p>
        </p:txBody>
      </p:sp>
      <p:sp>
        <p:nvSpPr>
          <p:cNvPr id="36" name="テキスト ボックス 35">
            <a:extLst>
              <a:ext uri="{FF2B5EF4-FFF2-40B4-BE49-F238E27FC236}">
                <a16:creationId xmlns:a16="http://schemas.microsoft.com/office/drawing/2014/main" id="{4DA571A2-E0D8-28C1-583C-DBAC3322606B}"/>
              </a:ext>
            </a:extLst>
          </p:cNvPr>
          <p:cNvSpPr txBox="1"/>
          <p:nvPr/>
        </p:nvSpPr>
        <p:spPr>
          <a:xfrm>
            <a:off x="6611654" y="4652410"/>
            <a:ext cx="522473"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61</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37" name="テキスト ボックス 36">
            <a:extLst>
              <a:ext uri="{FF2B5EF4-FFF2-40B4-BE49-F238E27FC236}">
                <a16:creationId xmlns:a16="http://schemas.microsoft.com/office/drawing/2014/main" id="{35474F6F-35D1-BBE7-32BE-295D6C5BB9E0}"/>
              </a:ext>
            </a:extLst>
          </p:cNvPr>
          <p:cNvSpPr txBox="1"/>
          <p:nvPr/>
        </p:nvSpPr>
        <p:spPr>
          <a:xfrm>
            <a:off x="6395577" y="3955726"/>
            <a:ext cx="556274"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57</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38" name="テキスト ボックス 37">
            <a:extLst>
              <a:ext uri="{FF2B5EF4-FFF2-40B4-BE49-F238E27FC236}">
                <a16:creationId xmlns:a16="http://schemas.microsoft.com/office/drawing/2014/main" id="{E99AAD7C-3F8A-13C3-5DD0-7877E9BFCEFF}"/>
              </a:ext>
            </a:extLst>
          </p:cNvPr>
          <p:cNvSpPr txBox="1"/>
          <p:nvPr/>
        </p:nvSpPr>
        <p:spPr>
          <a:xfrm>
            <a:off x="7922929" y="3259922"/>
            <a:ext cx="563517"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82</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39" name="テキスト ボックス 38">
            <a:extLst>
              <a:ext uri="{FF2B5EF4-FFF2-40B4-BE49-F238E27FC236}">
                <a16:creationId xmlns:a16="http://schemas.microsoft.com/office/drawing/2014/main" id="{86064523-7F94-E776-3000-4E6FD0501452}"/>
              </a:ext>
            </a:extLst>
          </p:cNvPr>
          <p:cNvSpPr txBox="1"/>
          <p:nvPr/>
        </p:nvSpPr>
        <p:spPr>
          <a:xfrm>
            <a:off x="6744542" y="3011745"/>
            <a:ext cx="556274"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63</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40" name="テキスト ボックス 39">
            <a:extLst>
              <a:ext uri="{FF2B5EF4-FFF2-40B4-BE49-F238E27FC236}">
                <a16:creationId xmlns:a16="http://schemas.microsoft.com/office/drawing/2014/main" id="{44F1545F-7090-00F3-761C-69BC6B526276}"/>
              </a:ext>
            </a:extLst>
          </p:cNvPr>
          <p:cNvSpPr txBox="1"/>
          <p:nvPr/>
        </p:nvSpPr>
        <p:spPr>
          <a:xfrm>
            <a:off x="5745748" y="2565217"/>
            <a:ext cx="563517"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49</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41" name="テキスト ボックス 40">
            <a:extLst>
              <a:ext uri="{FF2B5EF4-FFF2-40B4-BE49-F238E27FC236}">
                <a16:creationId xmlns:a16="http://schemas.microsoft.com/office/drawing/2014/main" id="{64B42040-2B00-7A02-BDFC-FED5728C4132}"/>
              </a:ext>
            </a:extLst>
          </p:cNvPr>
          <p:cNvSpPr txBox="1"/>
          <p:nvPr/>
        </p:nvSpPr>
        <p:spPr>
          <a:xfrm>
            <a:off x="4717828" y="2317071"/>
            <a:ext cx="556274"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32</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42" name="テキスト ボックス 41">
            <a:extLst>
              <a:ext uri="{FF2B5EF4-FFF2-40B4-BE49-F238E27FC236}">
                <a16:creationId xmlns:a16="http://schemas.microsoft.com/office/drawing/2014/main" id="{5A342C1D-694F-AE43-410F-159664ACAD18}"/>
              </a:ext>
            </a:extLst>
          </p:cNvPr>
          <p:cNvSpPr txBox="1"/>
          <p:nvPr/>
        </p:nvSpPr>
        <p:spPr>
          <a:xfrm>
            <a:off x="5546796" y="1869982"/>
            <a:ext cx="565932"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43</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43" name="テキスト ボックス 42">
            <a:extLst>
              <a:ext uri="{FF2B5EF4-FFF2-40B4-BE49-F238E27FC236}">
                <a16:creationId xmlns:a16="http://schemas.microsoft.com/office/drawing/2014/main" id="{992486E2-55A7-CD00-DD79-C642B695DEEC}"/>
              </a:ext>
            </a:extLst>
          </p:cNvPr>
          <p:cNvSpPr txBox="1"/>
          <p:nvPr/>
        </p:nvSpPr>
        <p:spPr>
          <a:xfrm>
            <a:off x="3447656" y="1627337"/>
            <a:ext cx="522473"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12</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sp>
        <p:nvSpPr>
          <p:cNvPr id="44" name="テキスト ボックス 43">
            <a:extLst>
              <a:ext uri="{FF2B5EF4-FFF2-40B4-BE49-F238E27FC236}">
                <a16:creationId xmlns:a16="http://schemas.microsoft.com/office/drawing/2014/main" id="{E7DDD67F-87BF-B791-9357-43FCEAFBF914}"/>
              </a:ext>
            </a:extLst>
          </p:cNvPr>
          <p:cNvSpPr txBox="1"/>
          <p:nvPr/>
        </p:nvSpPr>
        <p:spPr>
          <a:xfrm>
            <a:off x="5360947" y="3704308"/>
            <a:ext cx="532130" cy="246221"/>
          </a:xfrm>
          <a:prstGeom prst="rect">
            <a:avLst/>
          </a:prstGeom>
          <a:noFill/>
        </p:spPr>
        <p:txBody>
          <a:bodyPr wrap="square" rtlCol="0">
            <a:spAutoFit/>
          </a:bodyPr>
          <a:lstStyle/>
          <a:p>
            <a:r>
              <a:rPr kumimoji="1" lang="en-US" altLang="ja-JP" sz="1000" spc="30" dirty="0">
                <a:solidFill>
                  <a:srgbClr val="212121"/>
                </a:solidFill>
                <a:latin typeface="Bahnschrift" panose="020B0502040204020203" pitchFamily="34" charset="0"/>
                <a:ea typeface="AXIS Std B" panose="020B0700000000000000" pitchFamily="34" charset="-128"/>
              </a:rPr>
              <a:t>41</a:t>
            </a:r>
            <a:r>
              <a:rPr kumimoji="1" lang="en-US" altLang="ja-JP" sz="700" spc="30" dirty="0">
                <a:solidFill>
                  <a:srgbClr val="212121"/>
                </a:solidFill>
                <a:latin typeface="Bahnschrift" panose="020B0502040204020203" pitchFamily="34" charset="0"/>
                <a:ea typeface="AXIS Std B" panose="020B0700000000000000" pitchFamily="34" charset="-128"/>
              </a:rPr>
              <a:t>%</a:t>
            </a:r>
            <a:endParaRPr kumimoji="1" lang="ja-JP" altLang="en-US" sz="800" spc="30" dirty="0">
              <a:solidFill>
                <a:srgbClr val="212121"/>
              </a:solidFill>
              <a:latin typeface="Bahnschrift" panose="020B0502040204020203" pitchFamily="34" charset="0"/>
              <a:ea typeface="AXIS Std B" panose="020B0700000000000000" pitchFamily="34" charset="-128"/>
            </a:endParaRPr>
          </a:p>
        </p:txBody>
      </p:sp>
      <p:cxnSp>
        <p:nvCxnSpPr>
          <p:cNvPr id="45" name="直線コネクタ 44">
            <a:extLst>
              <a:ext uri="{FF2B5EF4-FFF2-40B4-BE49-F238E27FC236}">
                <a16:creationId xmlns:a16="http://schemas.microsoft.com/office/drawing/2014/main" id="{D80D3E32-7722-DFA1-4E8A-7427B19CA3AB}"/>
              </a:ext>
            </a:extLst>
          </p:cNvPr>
          <p:cNvCxnSpPr>
            <a:cxnSpLocks/>
          </p:cNvCxnSpPr>
          <p:nvPr/>
        </p:nvCxnSpPr>
        <p:spPr>
          <a:xfrm flipV="1">
            <a:off x="2822819" y="1678732"/>
            <a:ext cx="0" cy="3211382"/>
          </a:xfrm>
          <a:prstGeom prst="line">
            <a:avLst/>
          </a:prstGeom>
          <a:ln w="25400" cap="sq">
            <a:solidFill>
              <a:srgbClr val="D4D4D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74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400"/>
                                        <p:tgtEl>
                                          <p:spTgt spid="45"/>
                                        </p:tgtEl>
                                      </p:cBhvr>
                                    </p:animEffect>
                                  </p:childTnLst>
                                </p:cTn>
                              </p:par>
                              <p:par>
                                <p:cTn id="8" presetID="22" presetClass="entr" presetSubtype="4" fill="hold" nodeType="withEffect">
                                  <p:stCondLst>
                                    <p:cond delay="1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400"/>
                                        <p:tgtEl>
                                          <p:spTgt spid="21"/>
                                        </p:tgtEl>
                                      </p:cBhvr>
                                    </p:animEffect>
                                  </p:childTnLst>
                                </p:cTn>
                              </p:par>
                              <p:par>
                                <p:cTn id="11" presetID="22" presetClass="entr" presetSubtype="4" fill="hold" nodeType="withEffect">
                                  <p:stCondLst>
                                    <p:cond delay="20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400"/>
                                        <p:tgtEl>
                                          <p:spTgt spid="22"/>
                                        </p:tgtEl>
                                      </p:cBhvr>
                                    </p:animEffect>
                                  </p:childTnLst>
                                </p:cTn>
                              </p:par>
                              <p:par>
                                <p:cTn id="14" presetID="22" presetClass="entr" presetSubtype="4"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400"/>
                                        <p:tgtEl>
                                          <p:spTgt spid="23"/>
                                        </p:tgtEl>
                                      </p:cBhvr>
                                    </p:animEffect>
                                  </p:childTnLst>
                                </p:cTn>
                              </p:par>
                              <p:par>
                                <p:cTn id="17" presetID="22" presetClass="entr" presetSubtype="4" fill="hold" nodeType="withEffect">
                                  <p:stCondLst>
                                    <p:cond delay="4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400"/>
                                        <p:tgtEl>
                                          <p:spTgt spid="24"/>
                                        </p:tgtEl>
                                      </p:cBhvr>
                                    </p:animEffect>
                                  </p:childTnLst>
                                </p:cTn>
                              </p:par>
                              <p:par>
                                <p:cTn id="20" presetID="22" presetClass="entr" presetSubtype="4" fill="hold"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400"/>
                                        <p:tgtEl>
                                          <p:spTgt spid="25"/>
                                        </p:tgtEl>
                                      </p:cBhvr>
                                    </p:animEffect>
                                  </p:childTnLst>
                                </p:cTn>
                              </p:par>
                              <p:par>
                                <p:cTn id="23" presetID="1" presetClass="entr" presetSubtype="0" fill="hold" grpId="0" nodeType="withEffect">
                                  <p:stCondLst>
                                    <p:cond delay="0"/>
                                  </p:stCondLst>
                                  <p:iterate type="lt">
                                    <p:tmAbs val="30"/>
                                  </p:iterate>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30"/>
                                  </p:iterate>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100"/>
                                  </p:stCondLst>
                                  <p:iterate type="lt">
                                    <p:tmAbs val="30"/>
                                  </p:iterate>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100"/>
                                  </p:stCondLst>
                                  <p:iterate type="lt">
                                    <p:tmAbs val="30"/>
                                  </p:iterate>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200"/>
                                  </p:stCondLst>
                                  <p:iterate type="lt">
                                    <p:tmAbs val="30"/>
                                  </p:iterate>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200"/>
                                  </p:stCondLst>
                                  <p:iterate type="lt">
                                    <p:tmAbs val="30"/>
                                  </p:iterate>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300"/>
                                  </p:stCondLst>
                                  <p:iterate type="lt">
                                    <p:tmAbs val="30"/>
                                  </p:iterate>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300"/>
                                  </p:stCondLst>
                                  <p:iterate type="lt">
                                    <p:tmAbs val="30"/>
                                  </p:iterate>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400"/>
                                  </p:stCondLst>
                                  <p:iterate type="lt">
                                    <p:tmAbs val="30"/>
                                  </p:iterate>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400"/>
                                  </p:stCondLst>
                                  <p:iterate type="lt">
                                    <p:tmAbs val="30"/>
                                  </p:iterate>
                                  <p:childTnLst>
                                    <p:set>
                                      <p:cBhvr>
                                        <p:cTn id="42" dur="1" fill="hold">
                                          <p:stCondLst>
                                            <p:cond delay="0"/>
                                          </p:stCondLst>
                                        </p:cTn>
                                        <p:tgtEl>
                                          <p:spTgt spid="19"/>
                                        </p:tgtEl>
                                        <p:attrNameLst>
                                          <p:attrName>style.visibility</p:attrName>
                                        </p:attrNameLst>
                                      </p:cBhvr>
                                      <p:to>
                                        <p:strVal val="visible"/>
                                      </p:to>
                                    </p:set>
                                  </p:childTnLst>
                                </p:cTn>
                              </p:par>
                              <p:par>
                                <p:cTn id="43" presetID="22" presetClass="entr" presetSubtype="8" fill="hold" grpId="0" nodeType="withEffect">
                                  <p:stCondLst>
                                    <p:cond delay="40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1" presetClass="entr" presetSubtype="0" fill="hold" grpId="0" nodeType="withEffect">
                                  <p:stCondLst>
                                    <p:cond delay="1000"/>
                                  </p:stCondLst>
                                  <p:iterate type="lt">
                                    <p:tmAbs val="30"/>
                                  </p:iterate>
                                  <p:childTnLst>
                                    <p:set>
                                      <p:cBhvr>
                                        <p:cTn id="47" dur="1" fill="hold">
                                          <p:stCondLst>
                                            <p:cond delay="0"/>
                                          </p:stCondLst>
                                        </p:cTn>
                                        <p:tgtEl>
                                          <p:spTgt spid="43"/>
                                        </p:tgtEl>
                                        <p:attrNameLst>
                                          <p:attrName>style.visibility</p:attrName>
                                        </p:attrNameLst>
                                      </p:cBhvr>
                                      <p:to>
                                        <p:strVal val="visible"/>
                                      </p:to>
                                    </p:set>
                                  </p:childTnLst>
                                </p:cTn>
                              </p:par>
                              <p:par>
                                <p:cTn id="48" presetID="22" presetClass="entr" presetSubtype="8" fill="hold" grpId="0" nodeType="withEffect">
                                  <p:stCondLst>
                                    <p:cond delay="60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800"/>
                                        <p:tgtEl>
                                          <p:spTgt spid="27"/>
                                        </p:tgtEl>
                                      </p:cBhvr>
                                    </p:animEffect>
                                  </p:childTnLst>
                                </p:cTn>
                              </p:par>
                              <p:par>
                                <p:cTn id="51" presetID="1" presetClass="entr" presetSubtype="0" fill="hold" grpId="0" nodeType="withEffect">
                                  <p:stCondLst>
                                    <p:cond delay="1400"/>
                                  </p:stCondLst>
                                  <p:iterate type="lt">
                                    <p:tmAbs val="30"/>
                                  </p:iterate>
                                  <p:childTnLst>
                                    <p:set>
                                      <p:cBhvr>
                                        <p:cTn id="52" dur="1" fill="hold">
                                          <p:stCondLst>
                                            <p:cond delay="0"/>
                                          </p:stCondLst>
                                        </p:cTn>
                                        <p:tgtEl>
                                          <p:spTgt spid="42"/>
                                        </p:tgtEl>
                                        <p:attrNameLst>
                                          <p:attrName>style.visibility</p:attrName>
                                        </p:attrNameLst>
                                      </p:cBhvr>
                                      <p:to>
                                        <p:strVal val="visible"/>
                                      </p:to>
                                    </p:set>
                                  </p:childTnLst>
                                </p:cTn>
                              </p:par>
                              <p:par>
                                <p:cTn id="53" presetID="22" presetClass="entr" presetSubtype="8" fill="hold" grpId="0" nodeType="withEffect">
                                  <p:stCondLst>
                                    <p:cond delay="70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600"/>
                                        <p:tgtEl>
                                          <p:spTgt spid="28"/>
                                        </p:tgtEl>
                                      </p:cBhvr>
                                    </p:animEffect>
                                  </p:childTnLst>
                                </p:cTn>
                              </p:par>
                              <p:par>
                                <p:cTn id="56" presetID="1" presetClass="entr" presetSubtype="0" fill="hold" grpId="0" nodeType="withEffect">
                                  <p:stCondLst>
                                    <p:cond delay="1300"/>
                                  </p:stCondLst>
                                  <p:iterate type="lt">
                                    <p:tmAbs val="30"/>
                                  </p:iterate>
                                  <p:childTnLst>
                                    <p:set>
                                      <p:cBhvr>
                                        <p:cTn id="57" dur="1" fill="hold">
                                          <p:stCondLst>
                                            <p:cond delay="0"/>
                                          </p:stCondLst>
                                        </p:cTn>
                                        <p:tgtEl>
                                          <p:spTgt spid="41"/>
                                        </p:tgtEl>
                                        <p:attrNameLst>
                                          <p:attrName>style.visibility</p:attrName>
                                        </p:attrNameLst>
                                      </p:cBhvr>
                                      <p:to>
                                        <p:strVal val="visible"/>
                                      </p:to>
                                    </p:set>
                                  </p:childTnLst>
                                </p:cTn>
                              </p:par>
                              <p:par>
                                <p:cTn id="58" presetID="22" presetClass="entr" presetSubtype="8" fill="hold" grpId="0" nodeType="withEffect">
                                  <p:stCondLst>
                                    <p:cond delay="80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800"/>
                                        <p:tgtEl>
                                          <p:spTgt spid="29"/>
                                        </p:tgtEl>
                                      </p:cBhvr>
                                    </p:animEffect>
                                  </p:childTnLst>
                                </p:cTn>
                              </p:par>
                              <p:par>
                                <p:cTn id="61" presetID="1" presetClass="entr" presetSubtype="0" fill="hold" grpId="0" nodeType="withEffect">
                                  <p:stCondLst>
                                    <p:cond delay="1600"/>
                                  </p:stCondLst>
                                  <p:iterate type="lt">
                                    <p:tmAbs val="30"/>
                                  </p:iterate>
                                  <p:childTnLst>
                                    <p:set>
                                      <p:cBhvr>
                                        <p:cTn id="62" dur="1" fill="hold">
                                          <p:stCondLst>
                                            <p:cond delay="0"/>
                                          </p:stCondLst>
                                        </p:cTn>
                                        <p:tgtEl>
                                          <p:spTgt spid="40"/>
                                        </p:tgtEl>
                                        <p:attrNameLst>
                                          <p:attrName>style.visibility</p:attrName>
                                        </p:attrNameLst>
                                      </p:cBhvr>
                                      <p:to>
                                        <p:strVal val="visible"/>
                                      </p:to>
                                    </p:set>
                                  </p:childTnLst>
                                </p:cTn>
                              </p:par>
                              <p:par>
                                <p:cTn id="63" presetID="22" presetClass="entr" presetSubtype="8" fill="hold" grpId="0" nodeType="withEffect">
                                  <p:stCondLst>
                                    <p:cond delay="90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800"/>
                                        <p:tgtEl>
                                          <p:spTgt spid="30"/>
                                        </p:tgtEl>
                                      </p:cBhvr>
                                    </p:animEffect>
                                  </p:childTnLst>
                                </p:cTn>
                              </p:par>
                              <p:par>
                                <p:cTn id="66" presetID="1" presetClass="entr" presetSubtype="0" fill="hold" grpId="0" nodeType="withEffect">
                                  <p:stCondLst>
                                    <p:cond delay="1700"/>
                                  </p:stCondLst>
                                  <p:iterate type="lt">
                                    <p:tmAbs val="30"/>
                                  </p:iterate>
                                  <p:childTnLst>
                                    <p:set>
                                      <p:cBhvr>
                                        <p:cTn id="67" dur="1" fill="hold">
                                          <p:stCondLst>
                                            <p:cond delay="0"/>
                                          </p:stCondLst>
                                        </p:cTn>
                                        <p:tgtEl>
                                          <p:spTgt spid="39"/>
                                        </p:tgtEl>
                                        <p:attrNameLst>
                                          <p:attrName>style.visibility</p:attrName>
                                        </p:attrNameLst>
                                      </p:cBhvr>
                                      <p:to>
                                        <p:strVal val="visible"/>
                                      </p:to>
                                    </p:set>
                                  </p:childTnLst>
                                </p:cTn>
                              </p:par>
                              <p:par>
                                <p:cTn id="68" presetID="22" presetClass="entr" presetSubtype="8" fill="hold" grpId="0" nodeType="withEffect">
                                  <p:stCondLst>
                                    <p:cond delay="1000"/>
                                  </p:stCondLst>
                                  <p:childTnLst>
                                    <p:set>
                                      <p:cBhvr>
                                        <p:cTn id="69" dur="1" fill="hold">
                                          <p:stCondLst>
                                            <p:cond delay="0"/>
                                          </p:stCondLst>
                                        </p:cTn>
                                        <p:tgtEl>
                                          <p:spTgt spid="31"/>
                                        </p:tgtEl>
                                        <p:attrNameLst>
                                          <p:attrName>style.visibility</p:attrName>
                                        </p:attrNameLst>
                                      </p:cBhvr>
                                      <p:to>
                                        <p:strVal val="visible"/>
                                      </p:to>
                                    </p:set>
                                    <p:animEffect transition="in" filter="wipe(left)">
                                      <p:cBhvr>
                                        <p:cTn id="70" dur="800"/>
                                        <p:tgtEl>
                                          <p:spTgt spid="31"/>
                                        </p:tgtEl>
                                      </p:cBhvr>
                                    </p:animEffect>
                                  </p:childTnLst>
                                </p:cTn>
                              </p:par>
                              <p:par>
                                <p:cTn id="71" presetID="1" presetClass="entr" presetSubtype="0" fill="hold" grpId="0" nodeType="withEffect">
                                  <p:stCondLst>
                                    <p:cond delay="1800"/>
                                  </p:stCondLst>
                                  <p:iterate type="lt">
                                    <p:tmAbs val="30"/>
                                  </p:iterate>
                                  <p:childTnLst>
                                    <p:set>
                                      <p:cBhvr>
                                        <p:cTn id="72" dur="1" fill="hold">
                                          <p:stCondLst>
                                            <p:cond delay="0"/>
                                          </p:stCondLst>
                                        </p:cTn>
                                        <p:tgtEl>
                                          <p:spTgt spid="38"/>
                                        </p:tgtEl>
                                        <p:attrNameLst>
                                          <p:attrName>style.visibility</p:attrName>
                                        </p:attrNameLst>
                                      </p:cBhvr>
                                      <p:to>
                                        <p:strVal val="visible"/>
                                      </p:to>
                                    </p:set>
                                  </p:childTnLst>
                                </p:cTn>
                              </p:par>
                              <p:par>
                                <p:cTn id="73" presetID="22" presetClass="entr" presetSubtype="8" fill="hold" grpId="0" nodeType="withEffect">
                                  <p:stCondLst>
                                    <p:cond delay="1100"/>
                                  </p:stCondLst>
                                  <p:childTnLst>
                                    <p:set>
                                      <p:cBhvr>
                                        <p:cTn id="74" dur="1" fill="hold">
                                          <p:stCondLst>
                                            <p:cond delay="0"/>
                                          </p:stCondLst>
                                        </p:cTn>
                                        <p:tgtEl>
                                          <p:spTgt spid="32"/>
                                        </p:tgtEl>
                                        <p:attrNameLst>
                                          <p:attrName>style.visibility</p:attrName>
                                        </p:attrNameLst>
                                      </p:cBhvr>
                                      <p:to>
                                        <p:strVal val="visible"/>
                                      </p:to>
                                    </p:set>
                                    <p:animEffect transition="in" filter="wipe(left)">
                                      <p:cBhvr>
                                        <p:cTn id="75" dur="500"/>
                                        <p:tgtEl>
                                          <p:spTgt spid="32"/>
                                        </p:tgtEl>
                                      </p:cBhvr>
                                    </p:animEffect>
                                  </p:childTnLst>
                                </p:cTn>
                              </p:par>
                              <p:par>
                                <p:cTn id="76" presetID="1" presetClass="entr" presetSubtype="0" fill="hold" grpId="0" nodeType="withEffect">
                                  <p:stCondLst>
                                    <p:cond delay="1600"/>
                                  </p:stCondLst>
                                  <p:iterate type="lt">
                                    <p:tmAbs val="30"/>
                                  </p:iterate>
                                  <p:childTnLst>
                                    <p:set>
                                      <p:cBhvr>
                                        <p:cTn id="77" dur="1" fill="hold">
                                          <p:stCondLst>
                                            <p:cond delay="0"/>
                                          </p:stCondLst>
                                        </p:cTn>
                                        <p:tgtEl>
                                          <p:spTgt spid="44"/>
                                        </p:tgtEl>
                                        <p:attrNameLst>
                                          <p:attrName>style.visibility</p:attrName>
                                        </p:attrNameLst>
                                      </p:cBhvr>
                                      <p:to>
                                        <p:strVal val="visible"/>
                                      </p:to>
                                    </p:set>
                                  </p:childTnLst>
                                </p:cTn>
                              </p:par>
                              <p:par>
                                <p:cTn id="78" presetID="22" presetClass="entr" presetSubtype="8" fill="hold" grpId="0" nodeType="withEffect">
                                  <p:stCondLst>
                                    <p:cond delay="120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800"/>
                                        <p:tgtEl>
                                          <p:spTgt spid="33"/>
                                        </p:tgtEl>
                                      </p:cBhvr>
                                    </p:animEffect>
                                  </p:childTnLst>
                                </p:cTn>
                              </p:par>
                              <p:par>
                                <p:cTn id="81" presetID="1" presetClass="entr" presetSubtype="0" fill="hold" grpId="0" nodeType="withEffect">
                                  <p:stCondLst>
                                    <p:cond delay="2000"/>
                                  </p:stCondLst>
                                  <p:iterate type="lt">
                                    <p:tmAbs val="30"/>
                                  </p:iterate>
                                  <p:childTnLst>
                                    <p:set>
                                      <p:cBhvr>
                                        <p:cTn id="82" dur="1" fill="hold">
                                          <p:stCondLst>
                                            <p:cond delay="0"/>
                                          </p:stCondLst>
                                        </p:cTn>
                                        <p:tgtEl>
                                          <p:spTgt spid="37"/>
                                        </p:tgtEl>
                                        <p:attrNameLst>
                                          <p:attrName>style.visibility</p:attrName>
                                        </p:attrNameLst>
                                      </p:cBhvr>
                                      <p:to>
                                        <p:strVal val="visible"/>
                                      </p:to>
                                    </p:set>
                                  </p:childTnLst>
                                </p:cTn>
                              </p:par>
                              <p:par>
                                <p:cTn id="83" presetID="22" presetClass="entr" presetSubtype="8" fill="hold" grpId="0" nodeType="withEffect">
                                  <p:stCondLst>
                                    <p:cond delay="1300"/>
                                  </p:stCondLst>
                                  <p:childTnLst>
                                    <p:set>
                                      <p:cBhvr>
                                        <p:cTn id="84" dur="1" fill="hold">
                                          <p:stCondLst>
                                            <p:cond delay="0"/>
                                          </p:stCondLst>
                                        </p:cTn>
                                        <p:tgtEl>
                                          <p:spTgt spid="34"/>
                                        </p:tgtEl>
                                        <p:attrNameLst>
                                          <p:attrName>style.visibility</p:attrName>
                                        </p:attrNameLst>
                                      </p:cBhvr>
                                      <p:to>
                                        <p:strVal val="visible"/>
                                      </p:to>
                                    </p:set>
                                    <p:animEffect transition="in" filter="wipe(left)">
                                      <p:cBhvr>
                                        <p:cTn id="85" dur="1000"/>
                                        <p:tgtEl>
                                          <p:spTgt spid="34"/>
                                        </p:tgtEl>
                                      </p:cBhvr>
                                    </p:animEffect>
                                  </p:childTnLst>
                                </p:cTn>
                              </p:par>
                              <p:par>
                                <p:cTn id="86" presetID="1" presetClass="entr" presetSubtype="0" fill="hold" grpId="0" nodeType="withEffect">
                                  <p:stCondLst>
                                    <p:cond delay="2300"/>
                                  </p:stCondLst>
                                  <p:iterate type="lt">
                                    <p:tmAbs val="30"/>
                                  </p:iterate>
                                  <p:childTnLst>
                                    <p:set>
                                      <p:cBhvr>
                                        <p:cTn id="87" dur="1" fill="hold">
                                          <p:stCondLst>
                                            <p:cond delay="0"/>
                                          </p:stCondLst>
                                        </p:cTn>
                                        <p:tgtEl>
                                          <p:spTgt spid="20"/>
                                        </p:tgtEl>
                                        <p:attrNameLst>
                                          <p:attrName>style.visibility</p:attrName>
                                        </p:attrNameLst>
                                      </p:cBhvr>
                                      <p:to>
                                        <p:strVal val="visible"/>
                                      </p:to>
                                    </p:set>
                                  </p:childTnLst>
                                </p:cTn>
                              </p:par>
                              <p:par>
                                <p:cTn id="88" presetID="22" presetClass="entr" presetSubtype="8" fill="hold" grpId="0" nodeType="withEffect">
                                  <p:stCondLst>
                                    <p:cond delay="1400"/>
                                  </p:stCondLst>
                                  <p:childTnLst>
                                    <p:set>
                                      <p:cBhvr>
                                        <p:cTn id="89" dur="1" fill="hold">
                                          <p:stCondLst>
                                            <p:cond delay="0"/>
                                          </p:stCondLst>
                                        </p:cTn>
                                        <p:tgtEl>
                                          <p:spTgt spid="35"/>
                                        </p:tgtEl>
                                        <p:attrNameLst>
                                          <p:attrName>style.visibility</p:attrName>
                                        </p:attrNameLst>
                                      </p:cBhvr>
                                      <p:to>
                                        <p:strVal val="visible"/>
                                      </p:to>
                                    </p:set>
                                    <p:animEffect transition="in" filter="wipe(left)">
                                      <p:cBhvr>
                                        <p:cTn id="90" dur="800"/>
                                        <p:tgtEl>
                                          <p:spTgt spid="35"/>
                                        </p:tgtEl>
                                      </p:cBhvr>
                                    </p:animEffect>
                                  </p:childTnLst>
                                </p:cTn>
                              </p:par>
                              <p:par>
                                <p:cTn id="91" presetID="1" presetClass="entr" presetSubtype="0" fill="hold" grpId="0" nodeType="withEffect">
                                  <p:stCondLst>
                                    <p:cond delay="2200"/>
                                  </p:stCondLst>
                                  <p:iterate type="lt">
                                    <p:tmAbs val="30"/>
                                  </p:iterate>
                                  <p:childTnLst>
                                    <p:set>
                                      <p:cBhvr>
                                        <p:cTn id="9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20"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p:bldP spid="38" grpId="0"/>
      <p:bldP spid="39" grpId="0"/>
      <p:bldP spid="40" grpId="0"/>
      <p:bldP spid="41" grpId="0"/>
      <p:bldP spid="42" grpId="0"/>
      <p:bldP spid="43"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7332747F-40C7-43FA-837A-352DE0DD5983}"/>
              </a:ext>
            </a:extLst>
          </p:cNvPr>
          <p:cNvGraphicFramePr/>
          <p:nvPr>
            <p:extLst>
              <p:ext uri="{D42A27DB-BD31-4B8C-83A1-F6EECF244321}">
                <p14:modId xmlns:p14="http://schemas.microsoft.com/office/powerpoint/2010/main" val="2266775255"/>
              </p:ext>
            </p:extLst>
          </p:nvPr>
        </p:nvGraphicFramePr>
        <p:xfrm>
          <a:off x="2167452" y="1363165"/>
          <a:ext cx="7857095" cy="37858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033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10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10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10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2" dur="1000"/>
                                        <p:tgtEl>
                                          <p:spTgt spid="9">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0F5D461D-A1CA-EE49-4C48-1E17CA33E884}"/>
              </a:ext>
            </a:extLst>
          </p:cNvPr>
          <p:cNvGraphicFramePr/>
          <p:nvPr>
            <p:extLst>
              <p:ext uri="{D42A27DB-BD31-4B8C-83A1-F6EECF244321}">
                <p14:modId xmlns:p14="http://schemas.microsoft.com/office/powerpoint/2010/main" val="1566461479"/>
              </p:ext>
            </p:extLst>
          </p:nvPr>
        </p:nvGraphicFramePr>
        <p:xfrm>
          <a:off x="2701488" y="1196788"/>
          <a:ext cx="6789024" cy="40879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920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3" name="グループ化 22">
            <a:extLst>
              <a:ext uri="{FF2B5EF4-FFF2-40B4-BE49-F238E27FC236}">
                <a16:creationId xmlns:a16="http://schemas.microsoft.com/office/drawing/2014/main" id="{DAD36BD4-E7C9-8BDD-18FD-F18C7EEDE1F5}"/>
              </a:ext>
            </a:extLst>
          </p:cNvPr>
          <p:cNvGrpSpPr/>
          <p:nvPr/>
        </p:nvGrpSpPr>
        <p:grpSpPr>
          <a:xfrm>
            <a:off x="-480919" y="113983"/>
            <a:ext cx="13153837" cy="7787551"/>
            <a:chOff x="-123712" y="-450025"/>
            <a:chExt cx="12727388" cy="7535077"/>
          </a:xfrm>
          <a:solidFill>
            <a:schemeClr val="tx2">
              <a:lumMod val="90000"/>
              <a:lumOff val="10000"/>
            </a:schemeClr>
          </a:solidFill>
          <a:scene3d>
            <a:camera prst="perspectiveRelaxedModerately">
              <a:rot lat="18890634" lon="0" rev="0"/>
            </a:camera>
            <a:lightRig rig="threePt" dir="t">
              <a:rot lat="0" lon="0" rev="1800000"/>
            </a:lightRig>
          </a:scene3d>
        </p:grpSpPr>
        <p:pic>
          <p:nvPicPr>
            <p:cNvPr id="24" name="グラフィックス 23" descr="南米 単色塗りつぶし">
              <a:extLst>
                <a:ext uri="{FF2B5EF4-FFF2-40B4-BE49-F238E27FC236}">
                  <a16:creationId xmlns:a16="http://schemas.microsoft.com/office/drawing/2014/main" id="{2EFD248C-B1D6-C585-4A19-2516E2782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3481" y="3444857"/>
              <a:ext cx="3640195" cy="3640195"/>
            </a:xfrm>
            <a:prstGeom prst="rect">
              <a:avLst/>
            </a:prstGeom>
          </p:spPr>
        </p:pic>
        <p:pic>
          <p:nvPicPr>
            <p:cNvPr id="25" name="グラフィックス 24" descr="オーストラリア 単色塗りつぶし">
              <a:extLst>
                <a:ext uri="{FF2B5EF4-FFF2-40B4-BE49-F238E27FC236}">
                  <a16:creationId xmlns:a16="http://schemas.microsoft.com/office/drawing/2014/main" id="{B33247E6-DC30-0E0B-4B58-179648C42E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1446" y="3783342"/>
              <a:ext cx="2637450" cy="2637450"/>
            </a:xfrm>
            <a:prstGeom prst="rect">
              <a:avLst/>
            </a:prstGeom>
          </p:spPr>
        </p:pic>
        <p:pic>
          <p:nvPicPr>
            <p:cNvPr id="26" name="グラフィックス 25" descr="北米 単色塗りつぶし">
              <a:extLst>
                <a:ext uri="{FF2B5EF4-FFF2-40B4-BE49-F238E27FC236}">
                  <a16:creationId xmlns:a16="http://schemas.microsoft.com/office/drawing/2014/main" id="{D4E5749A-0DAC-FBFD-B686-1DF60FED75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29127" y="-450025"/>
              <a:ext cx="5414068" cy="5414068"/>
            </a:xfrm>
            <a:prstGeom prst="rect">
              <a:avLst/>
            </a:prstGeom>
          </p:spPr>
        </p:pic>
        <p:pic>
          <p:nvPicPr>
            <p:cNvPr id="27" name="グラフィックス 26" descr="アジア 単色塗りつぶし">
              <a:extLst>
                <a:ext uri="{FF2B5EF4-FFF2-40B4-BE49-F238E27FC236}">
                  <a16:creationId xmlns:a16="http://schemas.microsoft.com/office/drawing/2014/main" id="{B15B359C-629A-A929-EE4F-52C9C3A843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84411" y="-276385"/>
              <a:ext cx="5606795" cy="5606795"/>
            </a:xfrm>
            <a:prstGeom prst="rect">
              <a:avLst/>
            </a:prstGeom>
          </p:spPr>
        </p:pic>
        <p:pic>
          <p:nvPicPr>
            <p:cNvPr id="28" name="グラフィックス 27" descr="アフリカ 単色塗りつぶし">
              <a:extLst>
                <a:ext uri="{FF2B5EF4-FFF2-40B4-BE49-F238E27FC236}">
                  <a16:creationId xmlns:a16="http://schemas.microsoft.com/office/drawing/2014/main" id="{BA309FE9-BD8B-ACBC-8317-7E3E25CAC6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3712" y="2610430"/>
              <a:ext cx="3077628" cy="3077628"/>
            </a:xfrm>
            <a:prstGeom prst="rect">
              <a:avLst/>
            </a:prstGeom>
          </p:spPr>
        </p:pic>
        <p:pic>
          <p:nvPicPr>
            <p:cNvPr id="29" name="グラフィックス 28" descr="欧州 単色塗りつぶし">
              <a:extLst>
                <a:ext uri="{FF2B5EF4-FFF2-40B4-BE49-F238E27FC236}">
                  <a16:creationId xmlns:a16="http://schemas.microsoft.com/office/drawing/2014/main" id="{4293AAC7-D08B-386F-8DB3-9E0EACA5798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995" y="16719"/>
              <a:ext cx="3413012" cy="3413014"/>
            </a:xfrm>
            <a:prstGeom prst="rect">
              <a:avLst/>
            </a:prstGeom>
          </p:spPr>
        </p:pic>
      </p:grpSp>
      <p:graphicFrame>
        <p:nvGraphicFramePr>
          <p:cNvPr id="7" name="グラフ 6">
            <a:extLst>
              <a:ext uri="{FF2B5EF4-FFF2-40B4-BE49-F238E27FC236}">
                <a16:creationId xmlns:a16="http://schemas.microsoft.com/office/drawing/2014/main" id="{F11F2F07-C92C-150B-AD60-4DB738F2E54D}"/>
              </a:ext>
            </a:extLst>
          </p:cNvPr>
          <p:cNvGraphicFramePr/>
          <p:nvPr>
            <p:extLst>
              <p:ext uri="{D42A27DB-BD31-4B8C-83A1-F6EECF244321}">
                <p14:modId xmlns:p14="http://schemas.microsoft.com/office/powerpoint/2010/main" val="344161388"/>
              </p:ext>
            </p:extLst>
          </p:nvPr>
        </p:nvGraphicFramePr>
        <p:xfrm>
          <a:off x="166641" y="636754"/>
          <a:ext cx="1675949" cy="2405044"/>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8" name="グラフ 7">
            <a:extLst>
              <a:ext uri="{FF2B5EF4-FFF2-40B4-BE49-F238E27FC236}">
                <a16:creationId xmlns:a16="http://schemas.microsoft.com/office/drawing/2014/main" id="{AC1899AE-1181-2234-6EB8-29D7128F435F}"/>
              </a:ext>
            </a:extLst>
          </p:cNvPr>
          <p:cNvGraphicFramePr/>
          <p:nvPr>
            <p:extLst>
              <p:ext uri="{D42A27DB-BD31-4B8C-83A1-F6EECF244321}">
                <p14:modId xmlns:p14="http://schemas.microsoft.com/office/powerpoint/2010/main" val="3120474478"/>
              </p:ext>
            </p:extLst>
          </p:nvPr>
        </p:nvGraphicFramePr>
        <p:xfrm>
          <a:off x="8986445" y="744770"/>
          <a:ext cx="1675949" cy="2405044"/>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9" name="グラフ 8">
            <a:extLst>
              <a:ext uri="{FF2B5EF4-FFF2-40B4-BE49-F238E27FC236}">
                <a16:creationId xmlns:a16="http://schemas.microsoft.com/office/drawing/2014/main" id="{456916BE-A1B9-0FB8-9570-9A308CBACFC5}"/>
              </a:ext>
            </a:extLst>
          </p:cNvPr>
          <p:cNvGraphicFramePr/>
          <p:nvPr>
            <p:extLst>
              <p:ext uri="{D42A27DB-BD31-4B8C-83A1-F6EECF244321}">
                <p14:modId xmlns:p14="http://schemas.microsoft.com/office/powerpoint/2010/main" val="2073155880"/>
              </p:ext>
            </p:extLst>
          </p:nvPr>
        </p:nvGraphicFramePr>
        <p:xfrm>
          <a:off x="4424137" y="386782"/>
          <a:ext cx="1675949" cy="2405044"/>
        </p:xfrm>
        <a:graphic>
          <a:graphicData uri="http://schemas.openxmlformats.org/drawingml/2006/chart">
            <c:chart xmlns:c="http://schemas.openxmlformats.org/drawingml/2006/chart" xmlns:r="http://schemas.openxmlformats.org/officeDocument/2006/relationships" r:id="rId16"/>
          </a:graphicData>
        </a:graphic>
      </p:graphicFrame>
      <p:sp>
        <p:nvSpPr>
          <p:cNvPr id="10" name="テキスト ボックス 9">
            <a:extLst>
              <a:ext uri="{FF2B5EF4-FFF2-40B4-BE49-F238E27FC236}">
                <a16:creationId xmlns:a16="http://schemas.microsoft.com/office/drawing/2014/main" id="{A95F8077-C7C1-D8A1-D621-829CDF618884}"/>
              </a:ext>
            </a:extLst>
          </p:cNvPr>
          <p:cNvSpPr txBox="1"/>
          <p:nvPr/>
        </p:nvSpPr>
        <p:spPr>
          <a:xfrm>
            <a:off x="4356052" y="2625487"/>
            <a:ext cx="191855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schemeClr val="bg1"/>
                </a:solidFill>
                <a:effectLst/>
                <a:uLnTx/>
                <a:uFillTx/>
                <a:latin typeface="Bahnschrift Light Condensed" panose="020B0502040204020203" pitchFamily="34" charset="0"/>
                <a:ea typeface="BIZ UDP新ゴ Heavy" panose="020B0900000000000000" pitchFamily="50" charset="-128"/>
              </a:rPr>
              <a:t>Tokyo</a:t>
            </a:r>
          </a:p>
        </p:txBody>
      </p:sp>
      <p:sp>
        <p:nvSpPr>
          <p:cNvPr id="11" name="テキスト ボックス 10">
            <a:extLst>
              <a:ext uri="{FF2B5EF4-FFF2-40B4-BE49-F238E27FC236}">
                <a16:creationId xmlns:a16="http://schemas.microsoft.com/office/drawing/2014/main" id="{36169396-33EE-A80A-D772-A5B509A86FC1}"/>
              </a:ext>
            </a:extLst>
          </p:cNvPr>
          <p:cNvSpPr txBox="1"/>
          <p:nvPr/>
        </p:nvSpPr>
        <p:spPr>
          <a:xfrm>
            <a:off x="2190521" y="3422420"/>
            <a:ext cx="191855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schemeClr val="bg1"/>
                </a:solidFill>
                <a:effectLst/>
                <a:uLnTx/>
                <a:uFillTx/>
                <a:latin typeface="Bahnschrift Light Condensed" panose="020B0502040204020203" pitchFamily="34" charset="0"/>
                <a:ea typeface="BIZ UDP新ゴ Heavy" panose="020B0900000000000000" pitchFamily="50" charset="-128"/>
              </a:rPr>
              <a:t>Delhi</a:t>
            </a:r>
          </a:p>
        </p:txBody>
      </p:sp>
      <p:sp>
        <p:nvSpPr>
          <p:cNvPr id="12" name="テキスト ボックス 11">
            <a:extLst>
              <a:ext uri="{FF2B5EF4-FFF2-40B4-BE49-F238E27FC236}">
                <a16:creationId xmlns:a16="http://schemas.microsoft.com/office/drawing/2014/main" id="{69D16D19-ADB1-802B-D339-448D44737147}"/>
              </a:ext>
            </a:extLst>
          </p:cNvPr>
          <p:cNvSpPr txBox="1"/>
          <p:nvPr/>
        </p:nvSpPr>
        <p:spPr>
          <a:xfrm>
            <a:off x="-160701" y="2875737"/>
            <a:ext cx="244213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schemeClr val="bg1"/>
                </a:solidFill>
                <a:effectLst/>
                <a:uLnTx/>
                <a:uFillTx/>
                <a:latin typeface="Bahnschrift Light Condensed" panose="020B0502040204020203" pitchFamily="34" charset="0"/>
                <a:ea typeface="BIZ UDP新ゴ Heavy" panose="020B0900000000000000" pitchFamily="50" charset="-128"/>
              </a:rPr>
              <a:t>London</a:t>
            </a:r>
          </a:p>
        </p:txBody>
      </p:sp>
      <p:graphicFrame>
        <p:nvGraphicFramePr>
          <p:cNvPr id="13" name="グラフ 12">
            <a:extLst>
              <a:ext uri="{FF2B5EF4-FFF2-40B4-BE49-F238E27FC236}">
                <a16:creationId xmlns:a16="http://schemas.microsoft.com/office/drawing/2014/main" id="{E63E794F-D7F1-A82C-58B4-A1C55D1C3467}"/>
              </a:ext>
            </a:extLst>
          </p:cNvPr>
          <p:cNvGraphicFramePr/>
          <p:nvPr>
            <p:extLst>
              <p:ext uri="{D42A27DB-BD31-4B8C-83A1-F6EECF244321}">
                <p14:modId xmlns:p14="http://schemas.microsoft.com/office/powerpoint/2010/main" val="706323089"/>
              </p:ext>
            </p:extLst>
          </p:nvPr>
        </p:nvGraphicFramePr>
        <p:xfrm>
          <a:off x="2312643" y="1129827"/>
          <a:ext cx="1675949" cy="2405044"/>
        </p:xfrm>
        <a:graphic>
          <a:graphicData uri="http://schemas.openxmlformats.org/drawingml/2006/chart">
            <c:chart xmlns:c="http://schemas.openxmlformats.org/drawingml/2006/chart" xmlns:r="http://schemas.openxmlformats.org/officeDocument/2006/relationships" r:id="rId17"/>
          </a:graphicData>
        </a:graphic>
      </p:graphicFrame>
      <p:sp>
        <p:nvSpPr>
          <p:cNvPr id="14" name="テキスト ボックス 13">
            <a:extLst>
              <a:ext uri="{FF2B5EF4-FFF2-40B4-BE49-F238E27FC236}">
                <a16:creationId xmlns:a16="http://schemas.microsoft.com/office/drawing/2014/main" id="{A3FEA16C-78BF-6240-7953-91B346E29CAA}"/>
              </a:ext>
            </a:extLst>
          </p:cNvPr>
          <p:cNvSpPr txBox="1"/>
          <p:nvPr/>
        </p:nvSpPr>
        <p:spPr>
          <a:xfrm>
            <a:off x="8510376" y="3001149"/>
            <a:ext cx="285739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schemeClr val="bg1"/>
                </a:solidFill>
                <a:effectLst/>
                <a:uLnTx/>
                <a:uFillTx/>
                <a:latin typeface="Bahnschrift Light Condensed" panose="020B0502040204020203" pitchFamily="34" charset="0"/>
                <a:ea typeface="BIZ UDP新ゴ Heavy" panose="020B0900000000000000" pitchFamily="50" charset="-128"/>
              </a:rPr>
              <a:t>New York</a:t>
            </a:r>
          </a:p>
        </p:txBody>
      </p:sp>
      <p:sp>
        <p:nvSpPr>
          <p:cNvPr id="15" name="テキスト ボックス 14">
            <a:extLst>
              <a:ext uri="{FF2B5EF4-FFF2-40B4-BE49-F238E27FC236}">
                <a16:creationId xmlns:a16="http://schemas.microsoft.com/office/drawing/2014/main" id="{2D877FA5-D8DC-15F1-AEDE-89B4D9B2BE03}"/>
              </a:ext>
            </a:extLst>
          </p:cNvPr>
          <p:cNvSpPr txBox="1"/>
          <p:nvPr/>
        </p:nvSpPr>
        <p:spPr>
          <a:xfrm>
            <a:off x="9603520" y="5100844"/>
            <a:ext cx="296033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schemeClr val="bg1"/>
                </a:solidFill>
                <a:effectLst/>
                <a:uLnTx/>
                <a:uFillTx/>
                <a:latin typeface="Bahnschrift Light Condensed" panose="020B0502040204020203" pitchFamily="34" charset="0"/>
                <a:ea typeface="BIZ UDP新ゴ Heavy" panose="020B0900000000000000" pitchFamily="50" charset="-128"/>
              </a:rPr>
              <a:t>São Paulo</a:t>
            </a:r>
          </a:p>
        </p:txBody>
      </p:sp>
      <p:graphicFrame>
        <p:nvGraphicFramePr>
          <p:cNvPr id="16" name="グラフ 15">
            <a:extLst>
              <a:ext uri="{FF2B5EF4-FFF2-40B4-BE49-F238E27FC236}">
                <a16:creationId xmlns:a16="http://schemas.microsoft.com/office/drawing/2014/main" id="{48D12556-9372-734A-B9FE-93076C867712}"/>
              </a:ext>
            </a:extLst>
          </p:cNvPr>
          <p:cNvGraphicFramePr/>
          <p:nvPr>
            <p:extLst>
              <p:ext uri="{D42A27DB-BD31-4B8C-83A1-F6EECF244321}">
                <p14:modId xmlns:p14="http://schemas.microsoft.com/office/powerpoint/2010/main" val="2296708728"/>
              </p:ext>
            </p:extLst>
          </p:nvPr>
        </p:nvGraphicFramePr>
        <p:xfrm>
          <a:off x="10143211" y="2864723"/>
          <a:ext cx="1675949" cy="2405044"/>
        </p:xfrm>
        <a:graphic>
          <a:graphicData uri="http://schemas.openxmlformats.org/drawingml/2006/chart">
            <c:chart xmlns:c="http://schemas.openxmlformats.org/drawingml/2006/chart" xmlns:r="http://schemas.openxmlformats.org/officeDocument/2006/relationships" r:id="rId18"/>
          </a:graphicData>
        </a:graphic>
      </p:graphicFrame>
    </p:spTree>
    <p:extLst>
      <p:ext uri="{BB962C8B-B14F-4D97-AF65-F5344CB8AC3E}">
        <p14:creationId xmlns:p14="http://schemas.microsoft.com/office/powerpoint/2010/main" val="230557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down)">
                                      <p:cBhvr>
                                        <p:cTn id="9" dur="800"/>
                                        <p:tgtEl>
                                          <p:spTgt spid="9"/>
                                        </p:tgtEl>
                                      </p:cBhvr>
                                    </p:animEffect>
                                  </p:childTnLst>
                                </p:cTn>
                              </p:par>
                              <p:par>
                                <p:cTn id="10" presetID="1" presetClass="entr" presetSubtype="0" fill="hold" grpId="0" nodeType="withEffect">
                                  <p:stCondLst>
                                    <p:cond delay="300"/>
                                  </p:stCondLst>
                                  <p:iterate type="lt">
                                    <p:tmAbs val="50"/>
                                  </p:iterate>
                                  <p:childTnLst>
                                    <p:set>
                                      <p:cBhvr>
                                        <p:cTn id="11" dur="1" fill="hold">
                                          <p:stCondLst>
                                            <p:cond delay="0"/>
                                          </p:stCondLst>
                                        </p:cTn>
                                        <p:tgtEl>
                                          <p:spTgt spid="14"/>
                                        </p:tgtEl>
                                        <p:attrNameLst>
                                          <p:attrName>style.visibility</p:attrName>
                                        </p:attrNameLst>
                                      </p:cBhvr>
                                      <p:to>
                                        <p:strVal val="visible"/>
                                      </p:to>
                                    </p:set>
                                  </p:childTnLst>
                                </p:cTn>
                              </p:par>
                              <p:par>
                                <p:cTn id="12" presetID="22" presetClass="entr" presetSubtype="4" fill="hold" grpId="0" nodeType="withEffect">
                                  <p:stCondLst>
                                    <p:cond delay="30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800"/>
                                        <p:tgtEl>
                                          <p:spTgt spid="8"/>
                                        </p:tgtEl>
                                      </p:cBhvr>
                                    </p:animEffect>
                                  </p:childTnLst>
                                </p:cTn>
                              </p:par>
                              <p:par>
                                <p:cTn id="15" presetID="1" presetClass="entr" presetSubtype="0" fill="hold" grpId="0" nodeType="withEffect">
                                  <p:stCondLst>
                                    <p:cond delay="600"/>
                                  </p:stCondLst>
                                  <p:iterate type="lt">
                                    <p:tmAbs val="50"/>
                                  </p:iterate>
                                  <p:childTnLst>
                                    <p:set>
                                      <p:cBhvr>
                                        <p:cTn id="16" dur="1" fill="hold">
                                          <p:stCondLst>
                                            <p:cond delay="0"/>
                                          </p:stCondLst>
                                        </p:cTn>
                                        <p:tgtEl>
                                          <p:spTgt spid="15"/>
                                        </p:tgtEl>
                                        <p:attrNameLst>
                                          <p:attrName>style.visibility</p:attrName>
                                        </p:attrNameLst>
                                      </p:cBhvr>
                                      <p:to>
                                        <p:strVal val="visible"/>
                                      </p:to>
                                    </p:set>
                                  </p:childTnLst>
                                </p:cTn>
                              </p:par>
                              <p:par>
                                <p:cTn id="17" presetID="22" presetClass="entr" presetSubtype="4" fill="hold" grpId="0" nodeType="withEffect">
                                  <p:stCondLst>
                                    <p:cond delay="60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800"/>
                                        <p:tgtEl>
                                          <p:spTgt spid="16"/>
                                        </p:tgtEl>
                                      </p:cBhvr>
                                    </p:animEffect>
                                  </p:childTnLst>
                                </p:cTn>
                              </p:par>
                              <p:par>
                                <p:cTn id="20" presetID="1" presetClass="entr" presetSubtype="0" fill="hold" grpId="0" nodeType="withEffect">
                                  <p:stCondLst>
                                    <p:cond delay="500"/>
                                  </p:stCondLst>
                                  <p:iterate type="lt">
                                    <p:tmAbs val="50"/>
                                  </p:iterate>
                                  <p:childTnLst>
                                    <p:set>
                                      <p:cBhvr>
                                        <p:cTn id="21" dur="1" fill="hold">
                                          <p:stCondLst>
                                            <p:cond delay="0"/>
                                          </p:stCondLst>
                                        </p:cTn>
                                        <p:tgtEl>
                                          <p:spTgt spid="11"/>
                                        </p:tgtEl>
                                        <p:attrNameLst>
                                          <p:attrName>style.visibility</p:attrName>
                                        </p:attrNameLst>
                                      </p:cBhvr>
                                      <p:to>
                                        <p:strVal val="visible"/>
                                      </p:to>
                                    </p:set>
                                  </p:childTnLst>
                                </p:cTn>
                              </p:par>
                              <p:par>
                                <p:cTn id="22" presetID="22" presetClass="entr" presetSubtype="4" fill="hold" grpId="0"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800"/>
                                        <p:tgtEl>
                                          <p:spTgt spid="13"/>
                                        </p:tgtEl>
                                      </p:cBhvr>
                                    </p:animEffect>
                                  </p:childTnLst>
                                </p:cTn>
                              </p:par>
                              <p:par>
                                <p:cTn id="25" presetID="1" presetClass="entr" presetSubtype="0" fill="hold" grpId="0" nodeType="withEffect">
                                  <p:stCondLst>
                                    <p:cond delay="800"/>
                                  </p:stCondLst>
                                  <p:iterate type="lt">
                                    <p:tmAbs val="50"/>
                                  </p:iterate>
                                  <p:childTnLst>
                                    <p:set>
                                      <p:cBhvr>
                                        <p:cTn id="26" dur="1" fill="hold">
                                          <p:stCondLst>
                                            <p:cond delay="0"/>
                                          </p:stCondLst>
                                        </p:cTn>
                                        <p:tgtEl>
                                          <p:spTgt spid="12"/>
                                        </p:tgtEl>
                                        <p:attrNameLst>
                                          <p:attrName>style.visibility</p:attrName>
                                        </p:attrNameLst>
                                      </p:cBhvr>
                                      <p:to>
                                        <p:strVal val="visible"/>
                                      </p:to>
                                    </p:set>
                                  </p:childTnLst>
                                </p:cTn>
                              </p:par>
                              <p:par>
                                <p:cTn id="27" presetID="22" presetClass="entr" presetSubtype="4" fill="hold" grpId="0" nodeType="withEffect">
                                  <p:stCondLst>
                                    <p:cond delay="80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8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9" grpId="0">
        <p:bldAsOne/>
      </p:bldGraphic>
      <p:bldP spid="10" grpId="0"/>
      <p:bldP spid="11" grpId="0"/>
      <p:bldP spid="12" grpId="0"/>
      <p:bldGraphic spid="13" grpId="0">
        <p:bldAsOne/>
      </p:bldGraphic>
      <p:bldP spid="14" grpId="0"/>
      <p:bldP spid="15" grpId="0"/>
      <p:bldGraphic spid="16"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六角形 8"/>
          <p:cNvSpPr/>
          <p:nvPr/>
        </p:nvSpPr>
        <p:spPr>
          <a:xfrm rot="1800000">
            <a:off x="-2174939" y="-3638306"/>
            <a:ext cx="16399637" cy="14137632"/>
          </a:xfrm>
          <a:prstGeom prst="hexagon">
            <a:avLst>
              <a:gd name="adj" fmla="val 28919"/>
              <a:gd name="vf" fmla="val 1154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 </a:t>
            </a:r>
            <a:endParaRPr kumimoji="1" lang="ja-JP" altLang="en-US" dirty="0"/>
          </a:p>
        </p:txBody>
      </p:sp>
      <p:sp>
        <p:nvSpPr>
          <p:cNvPr id="20" name="六角形 19"/>
          <p:cNvSpPr/>
          <p:nvPr/>
        </p:nvSpPr>
        <p:spPr>
          <a:xfrm rot="1800000">
            <a:off x="4451361" y="2074026"/>
            <a:ext cx="3147041" cy="2712969"/>
          </a:xfrm>
          <a:prstGeom prst="hexagon">
            <a:avLst>
              <a:gd name="adj" fmla="val 28919"/>
              <a:gd name="vf" fmla="val 115470"/>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 </a:t>
            </a:r>
            <a:endParaRPr kumimoji="1" lang="ja-JP" altLang="en-US" dirty="0"/>
          </a:p>
        </p:txBody>
      </p:sp>
      <p:sp>
        <p:nvSpPr>
          <p:cNvPr id="21" name="六角形 20"/>
          <p:cNvSpPr/>
          <p:nvPr/>
        </p:nvSpPr>
        <p:spPr>
          <a:xfrm rot="1800000">
            <a:off x="4942782" y="2497665"/>
            <a:ext cx="2164199" cy="1865691"/>
          </a:xfrm>
          <a:prstGeom prst="hexagon">
            <a:avLst>
              <a:gd name="adj" fmla="val 28919"/>
              <a:gd name="vf" fmla="val 115470"/>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 </a:t>
            </a:r>
            <a:endParaRPr kumimoji="1" lang="ja-JP" altLang="en-US" dirty="0"/>
          </a:p>
        </p:txBody>
      </p:sp>
      <p:sp>
        <p:nvSpPr>
          <p:cNvPr id="22" name="六角形 21"/>
          <p:cNvSpPr/>
          <p:nvPr/>
        </p:nvSpPr>
        <p:spPr>
          <a:xfrm rot="1800000">
            <a:off x="5431908" y="2919326"/>
            <a:ext cx="1185946" cy="1022368"/>
          </a:xfrm>
          <a:prstGeom prst="hexagon">
            <a:avLst>
              <a:gd name="adj" fmla="val 29213"/>
              <a:gd name="vf" fmla="val 115470"/>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楕円 22"/>
          <p:cNvSpPr/>
          <p:nvPr/>
        </p:nvSpPr>
        <p:spPr>
          <a:xfrm>
            <a:off x="5954079" y="1530812"/>
            <a:ext cx="140400" cy="140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楕円 23"/>
          <p:cNvSpPr/>
          <p:nvPr/>
        </p:nvSpPr>
        <p:spPr>
          <a:xfrm>
            <a:off x="7114422" y="2709159"/>
            <a:ext cx="140400" cy="140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楕円 24"/>
          <p:cNvSpPr/>
          <p:nvPr/>
        </p:nvSpPr>
        <p:spPr>
          <a:xfrm>
            <a:off x="7083466" y="3999676"/>
            <a:ext cx="140400" cy="140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楕円 25"/>
          <p:cNvSpPr/>
          <p:nvPr/>
        </p:nvSpPr>
        <p:spPr>
          <a:xfrm>
            <a:off x="5955223" y="4446750"/>
            <a:ext cx="140400" cy="140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楕円 26"/>
          <p:cNvSpPr/>
          <p:nvPr/>
        </p:nvSpPr>
        <p:spPr>
          <a:xfrm>
            <a:off x="5318761" y="2977460"/>
            <a:ext cx="140400" cy="140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楕円 27"/>
          <p:cNvSpPr/>
          <p:nvPr/>
        </p:nvSpPr>
        <p:spPr>
          <a:xfrm>
            <a:off x="4401503" y="4240183"/>
            <a:ext cx="140400" cy="140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9" name="直線コネクタ 28"/>
          <p:cNvCxnSpPr/>
          <p:nvPr/>
        </p:nvCxnSpPr>
        <p:spPr>
          <a:xfrm>
            <a:off x="6015095" y="1596207"/>
            <a:ext cx="1170325" cy="1175657"/>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7153430" y="2779359"/>
            <a:ext cx="30394" cy="1293459"/>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a:off x="6015095" y="4075484"/>
            <a:ext cx="1135670" cy="445204"/>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4466213" y="4307417"/>
            <a:ext cx="1558066" cy="219593"/>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472847" y="3051783"/>
            <a:ext cx="915764" cy="1252474"/>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5382326" y="1598873"/>
            <a:ext cx="638101" cy="1453376"/>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299132" y="2187061"/>
            <a:ext cx="883575" cy="276999"/>
          </a:xfrm>
          <a:prstGeom prst="rect">
            <a:avLst/>
          </a:prstGeom>
          <a:noFill/>
        </p:spPr>
        <p:txBody>
          <a:bodyPr wrap="none" rtlCol="0">
            <a:spAutoFit/>
          </a:bodyPr>
          <a:lstStyle/>
          <a:p>
            <a:r>
              <a:rPr kumimoji="1" lang="en-US" altLang="ja-JP" sz="1200" i="1" spc="30" dirty="0">
                <a:solidFill>
                  <a:schemeClr val="tx2"/>
                </a:solidFill>
                <a:latin typeface="Bahnschrift" panose="020B0502040204020203" pitchFamily="34" charset="0"/>
                <a:ea typeface="AXIS Std B" panose="020B0700000000000000" pitchFamily="34" charset="-128"/>
              </a:rPr>
              <a:t>Efficiency</a:t>
            </a:r>
            <a:endParaRPr kumimoji="1" lang="ja-JP" altLang="en-US" sz="1050" i="1" spc="30" dirty="0">
              <a:solidFill>
                <a:schemeClr val="tx2"/>
              </a:solidFill>
              <a:latin typeface="Bahnschrift" panose="020B0502040204020203" pitchFamily="34" charset="0"/>
              <a:ea typeface="AXIS Std B" panose="020B0700000000000000" pitchFamily="34" charset="-128"/>
            </a:endParaRPr>
          </a:p>
        </p:txBody>
      </p:sp>
      <p:sp>
        <p:nvSpPr>
          <p:cNvPr id="36" name="テキスト ボックス 35"/>
          <p:cNvSpPr txBox="1"/>
          <p:nvPr/>
        </p:nvSpPr>
        <p:spPr>
          <a:xfrm>
            <a:off x="5700746" y="1034607"/>
            <a:ext cx="628698" cy="276999"/>
          </a:xfrm>
          <a:prstGeom prst="rect">
            <a:avLst/>
          </a:prstGeom>
          <a:noFill/>
        </p:spPr>
        <p:txBody>
          <a:bodyPr wrap="none" rtlCol="0">
            <a:spAutoFit/>
          </a:bodyPr>
          <a:lstStyle/>
          <a:p>
            <a:r>
              <a:rPr kumimoji="1" lang="en-US" altLang="ja-JP" sz="1200" i="1" spc="30" dirty="0">
                <a:solidFill>
                  <a:schemeClr val="tx2"/>
                </a:solidFill>
                <a:latin typeface="Bahnschrift" panose="020B0502040204020203" pitchFamily="34" charset="0"/>
                <a:ea typeface="AXIS Std B" panose="020B0700000000000000" pitchFamily="34" charset="-128"/>
              </a:rPr>
              <a:t>Speed</a:t>
            </a:r>
            <a:endParaRPr kumimoji="1" lang="ja-JP" altLang="en-US" sz="1050" i="1" spc="30" dirty="0">
              <a:solidFill>
                <a:schemeClr val="tx2"/>
              </a:solidFill>
              <a:latin typeface="Bahnschrift" panose="020B0502040204020203" pitchFamily="34" charset="0"/>
              <a:ea typeface="AXIS Std B" panose="020B0700000000000000" pitchFamily="34" charset="-128"/>
            </a:endParaRPr>
          </a:p>
        </p:txBody>
      </p:sp>
      <p:sp>
        <p:nvSpPr>
          <p:cNvPr id="37" name="テキスト ボックス 36"/>
          <p:cNvSpPr txBox="1"/>
          <p:nvPr/>
        </p:nvSpPr>
        <p:spPr>
          <a:xfrm>
            <a:off x="7807684" y="2187061"/>
            <a:ext cx="903452" cy="276999"/>
          </a:xfrm>
          <a:prstGeom prst="rect">
            <a:avLst/>
          </a:prstGeom>
          <a:noFill/>
        </p:spPr>
        <p:txBody>
          <a:bodyPr wrap="none" rtlCol="0">
            <a:spAutoFit/>
          </a:bodyPr>
          <a:lstStyle/>
          <a:p>
            <a:r>
              <a:rPr kumimoji="1" lang="en-US" altLang="ja-JP" sz="1200" i="1" spc="30" dirty="0">
                <a:solidFill>
                  <a:schemeClr val="tx2"/>
                </a:solidFill>
                <a:latin typeface="Bahnschrift" panose="020B0502040204020203" pitchFamily="34" charset="0"/>
                <a:ea typeface="AXIS Std B" panose="020B0700000000000000" pitchFamily="34" charset="-128"/>
              </a:rPr>
              <a:t>Reliability</a:t>
            </a:r>
            <a:endParaRPr kumimoji="1" lang="ja-JP" altLang="en-US" sz="1050" i="1" spc="30" dirty="0">
              <a:solidFill>
                <a:schemeClr val="tx2"/>
              </a:solidFill>
              <a:latin typeface="Bahnschrift" panose="020B0502040204020203" pitchFamily="34" charset="0"/>
              <a:ea typeface="AXIS Std B" panose="020B0700000000000000" pitchFamily="34" charset="-128"/>
            </a:endParaRPr>
          </a:p>
        </p:txBody>
      </p:sp>
      <p:sp>
        <p:nvSpPr>
          <p:cNvPr id="38" name="テキスト ボックス 37"/>
          <p:cNvSpPr txBox="1"/>
          <p:nvPr/>
        </p:nvSpPr>
        <p:spPr>
          <a:xfrm>
            <a:off x="7807684" y="4414453"/>
            <a:ext cx="686085" cy="276999"/>
          </a:xfrm>
          <a:prstGeom prst="rect">
            <a:avLst/>
          </a:prstGeom>
          <a:noFill/>
        </p:spPr>
        <p:txBody>
          <a:bodyPr wrap="none" rtlCol="0">
            <a:spAutoFit/>
          </a:bodyPr>
          <a:lstStyle/>
          <a:p>
            <a:r>
              <a:rPr lang="en-US" altLang="ja-JP" sz="1200" i="1" spc="30" dirty="0">
                <a:solidFill>
                  <a:schemeClr val="tx2"/>
                </a:solidFill>
                <a:latin typeface="Bahnschrift" panose="020B0502040204020203" pitchFamily="34" charset="0"/>
                <a:ea typeface="AXIS Std B" panose="020B0700000000000000" pitchFamily="34" charset="-128"/>
              </a:rPr>
              <a:t>Quality</a:t>
            </a:r>
            <a:endParaRPr lang="ja-JP" altLang="en-US" sz="1050" i="1" spc="30" dirty="0">
              <a:solidFill>
                <a:schemeClr val="tx2"/>
              </a:solidFill>
              <a:latin typeface="Bahnschrift" panose="020B0502040204020203" pitchFamily="34" charset="0"/>
              <a:ea typeface="AXIS Std B" panose="020B0700000000000000" pitchFamily="34" charset="-128"/>
            </a:endParaRPr>
          </a:p>
        </p:txBody>
      </p:sp>
      <p:sp>
        <p:nvSpPr>
          <p:cNvPr id="40" name="テキスト ボックス 39"/>
          <p:cNvSpPr txBox="1"/>
          <p:nvPr/>
        </p:nvSpPr>
        <p:spPr>
          <a:xfrm>
            <a:off x="3304124" y="4414453"/>
            <a:ext cx="781304" cy="276999"/>
          </a:xfrm>
          <a:prstGeom prst="rect">
            <a:avLst/>
          </a:prstGeom>
          <a:noFill/>
        </p:spPr>
        <p:txBody>
          <a:bodyPr wrap="none" rtlCol="0">
            <a:spAutoFit/>
          </a:bodyPr>
          <a:lstStyle/>
          <a:p>
            <a:r>
              <a:rPr kumimoji="1" lang="en-US" altLang="ja-JP" sz="1200" i="1" spc="30" dirty="0">
                <a:solidFill>
                  <a:schemeClr val="tx2"/>
                </a:solidFill>
                <a:latin typeface="Bahnschrift" panose="020B0502040204020203" pitchFamily="34" charset="0"/>
                <a:ea typeface="AXIS Std B" panose="020B0700000000000000" pitchFamily="34" charset="-128"/>
              </a:rPr>
              <a:t>Security</a:t>
            </a:r>
            <a:endParaRPr kumimoji="1" lang="ja-JP" altLang="en-US" sz="1050" i="1" spc="30" dirty="0">
              <a:solidFill>
                <a:schemeClr val="tx2"/>
              </a:solidFill>
              <a:latin typeface="Bahnschrift" panose="020B0502040204020203" pitchFamily="34" charset="0"/>
              <a:ea typeface="AXIS Std B" panose="020B0700000000000000" pitchFamily="34" charset="-128"/>
            </a:endParaRPr>
          </a:p>
        </p:txBody>
      </p:sp>
      <p:sp>
        <p:nvSpPr>
          <p:cNvPr id="39" name="テキスト ボックス 38">
            <a:extLst>
              <a:ext uri="{FF2B5EF4-FFF2-40B4-BE49-F238E27FC236}">
                <a16:creationId xmlns:a16="http://schemas.microsoft.com/office/drawing/2014/main" id="{90DB1B07-D9B0-60C5-CE9F-2B43E4EFCC60}"/>
              </a:ext>
            </a:extLst>
          </p:cNvPr>
          <p:cNvSpPr txBox="1"/>
          <p:nvPr/>
        </p:nvSpPr>
        <p:spPr>
          <a:xfrm>
            <a:off x="5581689" y="5559618"/>
            <a:ext cx="885179" cy="276999"/>
          </a:xfrm>
          <a:prstGeom prst="rect">
            <a:avLst/>
          </a:prstGeom>
          <a:noFill/>
        </p:spPr>
        <p:txBody>
          <a:bodyPr wrap="none" rtlCol="0">
            <a:spAutoFit/>
          </a:bodyPr>
          <a:lstStyle/>
          <a:p>
            <a:r>
              <a:rPr lang="en-US" altLang="ja-JP" sz="1200" i="1" spc="30" dirty="0">
                <a:solidFill>
                  <a:schemeClr val="tx2"/>
                </a:solidFill>
                <a:latin typeface="Bahnschrift" panose="020B0502040204020203" pitchFamily="34" charset="0"/>
                <a:ea typeface="AXIS Std B" panose="020B0700000000000000" pitchFamily="34" charset="-128"/>
              </a:rPr>
              <a:t>Durability</a:t>
            </a:r>
            <a:endParaRPr lang="ja-JP" altLang="en-US" sz="1050" i="1" spc="30" dirty="0">
              <a:solidFill>
                <a:schemeClr val="tx2"/>
              </a:solidFill>
              <a:latin typeface="Bahnschrift" panose="020B0502040204020203" pitchFamily="34" charset="0"/>
              <a:ea typeface="AXIS Std B" panose="020B0700000000000000" pitchFamily="34" charset="-128"/>
            </a:endParaRPr>
          </a:p>
        </p:txBody>
      </p:sp>
    </p:spTree>
    <p:extLst>
      <p:ext uri="{BB962C8B-B14F-4D97-AF65-F5344CB8AC3E}">
        <p14:creationId xmlns:p14="http://schemas.microsoft.com/office/powerpoint/2010/main" val="3142469347"/>
      </p:ext>
    </p:extLst>
  </p:cSld>
  <p:clrMapOvr>
    <a:masterClrMapping/>
  </p:clrMapOvr>
  <mc:AlternateContent xmlns:mc="http://schemas.openxmlformats.org/markup-compatibility/2006" xmlns:p14="http://schemas.microsoft.com/office/powerpoint/2010/main">
    <mc:Choice Requires="p14">
      <p:transition spd="med" p14:dur="700" advClick="0" advTm="3400">
        <p:fade/>
      </p:transition>
    </mc:Choice>
    <mc:Fallback xmlns="">
      <p:transition spd="med" advClick="0" advTm="34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100000" fill="hold" grpId="0" nodeType="clickEffect">
                                  <p:stCondLst>
                                    <p:cond delay="0"/>
                                  </p:stCondLst>
                                  <p:childTnLst>
                                    <p:animScale>
                                      <p:cBhvr>
                                        <p:cTn id="6" dur="500" fill="hold"/>
                                        <p:tgtEl>
                                          <p:spTgt spid="9"/>
                                        </p:tgtEl>
                                      </p:cBhvr>
                                      <p:by x="25000" y="25000"/>
                                    </p:animScale>
                                  </p:childTnLst>
                                </p:cTn>
                              </p:par>
                              <p:par>
                                <p:cTn id="7" presetID="53" presetClass="entr" presetSubtype="16" fill="hold" grpId="0" nodeType="withEffect">
                                  <p:stCondLst>
                                    <p:cond delay="100"/>
                                  </p:stCondLst>
                                  <p:childTnLst>
                                    <p:set>
                                      <p:cBhvr>
                                        <p:cTn id="8" dur="1" fill="hold">
                                          <p:stCondLst>
                                            <p:cond delay="0"/>
                                          </p:stCondLst>
                                        </p:cTn>
                                        <p:tgtEl>
                                          <p:spTgt spid="20"/>
                                        </p:tgtEl>
                                        <p:attrNameLst>
                                          <p:attrName>style.visibility</p:attrName>
                                        </p:attrNameLst>
                                      </p:cBhvr>
                                      <p:to>
                                        <p:strVal val="visible"/>
                                      </p:to>
                                    </p:set>
                                    <p:anim calcmode="lin" valueType="num">
                                      <p:cBhvr>
                                        <p:cTn id="9" dur="300" fill="hold"/>
                                        <p:tgtEl>
                                          <p:spTgt spid="20"/>
                                        </p:tgtEl>
                                        <p:attrNameLst>
                                          <p:attrName>ppt_w</p:attrName>
                                        </p:attrNameLst>
                                      </p:cBhvr>
                                      <p:tavLst>
                                        <p:tav tm="0">
                                          <p:val>
                                            <p:fltVal val="0"/>
                                          </p:val>
                                        </p:tav>
                                        <p:tav tm="100000">
                                          <p:val>
                                            <p:strVal val="#ppt_w"/>
                                          </p:val>
                                        </p:tav>
                                      </p:tavLst>
                                    </p:anim>
                                    <p:anim calcmode="lin" valueType="num">
                                      <p:cBhvr>
                                        <p:cTn id="10" dur="300" fill="hold"/>
                                        <p:tgtEl>
                                          <p:spTgt spid="20"/>
                                        </p:tgtEl>
                                        <p:attrNameLst>
                                          <p:attrName>ppt_h</p:attrName>
                                        </p:attrNameLst>
                                      </p:cBhvr>
                                      <p:tavLst>
                                        <p:tav tm="0">
                                          <p:val>
                                            <p:fltVal val="0"/>
                                          </p:val>
                                        </p:tav>
                                        <p:tav tm="100000">
                                          <p:val>
                                            <p:strVal val="#ppt_h"/>
                                          </p:val>
                                        </p:tav>
                                      </p:tavLst>
                                    </p:anim>
                                    <p:animEffect transition="in" filter="fade">
                                      <p:cBhvr>
                                        <p:cTn id="11" dur="300"/>
                                        <p:tgtEl>
                                          <p:spTgt spid="20"/>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21"/>
                                        </p:tgtEl>
                                        <p:attrNameLst>
                                          <p:attrName>style.visibility</p:attrName>
                                        </p:attrNameLst>
                                      </p:cBhvr>
                                      <p:to>
                                        <p:strVal val="visible"/>
                                      </p:to>
                                    </p:set>
                                    <p:anim calcmode="lin" valueType="num">
                                      <p:cBhvr>
                                        <p:cTn id="14" dur="400" fill="hold"/>
                                        <p:tgtEl>
                                          <p:spTgt spid="21"/>
                                        </p:tgtEl>
                                        <p:attrNameLst>
                                          <p:attrName>ppt_w</p:attrName>
                                        </p:attrNameLst>
                                      </p:cBhvr>
                                      <p:tavLst>
                                        <p:tav tm="0">
                                          <p:val>
                                            <p:fltVal val="0"/>
                                          </p:val>
                                        </p:tav>
                                        <p:tav tm="100000">
                                          <p:val>
                                            <p:strVal val="#ppt_w"/>
                                          </p:val>
                                        </p:tav>
                                      </p:tavLst>
                                    </p:anim>
                                    <p:anim calcmode="lin" valueType="num">
                                      <p:cBhvr>
                                        <p:cTn id="15" dur="400" fill="hold"/>
                                        <p:tgtEl>
                                          <p:spTgt spid="21"/>
                                        </p:tgtEl>
                                        <p:attrNameLst>
                                          <p:attrName>ppt_h</p:attrName>
                                        </p:attrNameLst>
                                      </p:cBhvr>
                                      <p:tavLst>
                                        <p:tav tm="0">
                                          <p:val>
                                            <p:fltVal val="0"/>
                                          </p:val>
                                        </p:tav>
                                        <p:tav tm="100000">
                                          <p:val>
                                            <p:strVal val="#ppt_h"/>
                                          </p:val>
                                        </p:tav>
                                      </p:tavLst>
                                    </p:anim>
                                    <p:animEffect transition="in" filter="fade">
                                      <p:cBhvr>
                                        <p:cTn id="16" dur="400"/>
                                        <p:tgtEl>
                                          <p:spTgt spid="21"/>
                                        </p:tgtEl>
                                      </p:cBhvr>
                                    </p:animEffect>
                                  </p:childTnLst>
                                </p:cTn>
                              </p:par>
                              <p:par>
                                <p:cTn id="17" presetID="53" presetClass="entr" presetSubtype="16" fill="hold" grpId="0" nodeType="withEffect">
                                  <p:stCondLst>
                                    <p:cond delay="300"/>
                                  </p:stCondLst>
                                  <p:childTnLst>
                                    <p:set>
                                      <p:cBhvr>
                                        <p:cTn id="18" dur="1" fill="hold">
                                          <p:stCondLst>
                                            <p:cond delay="0"/>
                                          </p:stCondLst>
                                        </p:cTn>
                                        <p:tgtEl>
                                          <p:spTgt spid="22"/>
                                        </p:tgtEl>
                                        <p:attrNameLst>
                                          <p:attrName>style.visibility</p:attrName>
                                        </p:attrNameLst>
                                      </p:cBhvr>
                                      <p:to>
                                        <p:strVal val="visible"/>
                                      </p:to>
                                    </p:set>
                                    <p:anim calcmode="lin" valueType="num">
                                      <p:cBhvr>
                                        <p:cTn id="19" dur="400" fill="hold"/>
                                        <p:tgtEl>
                                          <p:spTgt spid="22"/>
                                        </p:tgtEl>
                                        <p:attrNameLst>
                                          <p:attrName>ppt_w</p:attrName>
                                        </p:attrNameLst>
                                      </p:cBhvr>
                                      <p:tavLst>
                                        <p:tav tm="0">
                                          <p:val>
                                            <p:fltVal val="0"/>
                                          </p:val>
                                        </p:tav>
                                        <p:tav tm="100000">
                                          <p:val>
                                            <p:strVal val="#ppt_w"/>
                                          </p:val>
                                        </p:tav>
                                      </p:tavLst>
                                    </p:anim>
                                    <p:anim calcmode="lin" valueType="num">
                                      <p:cBhvr>
                                        <p:cTn id="20" dur="400" fill="hold"/>
                                        <p:tgtEl>
                                          <p:spTgt spid="22"/>
                                        </p:tgtEl>
                                        <p:attrNameLst>
                                          <p:attrName>ppt_h</p:attrName>
                                        </p:attrNameLst>
                                      </p:cBhvr>
                                      <p:tavLst>
                                        <p:tav tm="0">
                                          <p:val>
                                            <p:fltVal val="0"/>
                                          </p:val>
                                        </p:tav>
                                        <p:tav tm="100000">
                                          <p:val>
                                            <p:strVal val="#ppt_h"/>
                                          </p:val>
                                        </p:tav>
                                      </p:tavLst>
                                    </p:anim>
                                    <p:animEffect transition="in" filter="fade">
                                      <p:cBhvr>
                                        <p:cTn id="21" dur="400"/>
                                        <p:tgtEl>
                                          <p:spTgt spid="22"/>
                                        </p:tgtEl>
                                      </p:cBhvr>
                                    </p:animEffect>
                                  </p:childTnLst>
                                </p:cTn>
                              </p:par>
                              <p:par>
                                <p:cTn id="22" presetID="10" presetClass="entr" presetSubtype="0" fill="hold" grpId="0" nodeType="withEffect">
                                  <p:stCondLst>
                                    <p:cond delay="60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200"/>
                                        <p:tgtEl>
                                          <p:spTgt spid="23"/>
                                        </p:tgtEl>
                                      </p:cBhvr>
                                    </p:animEffect>
                                  </p:childTnLst>
                                </p:cTn>
                              </p:par>
                              <p:par>
                                <p:cTn id="25" presetID="26" presetClass="emph" presetSubtype="0" fill="hold" grpId="1" nodeType="withEffect">
                                  <p:stCondLst>
                                    <p:cond delay="600"/>
                                  </p:stCondLst>
                                  <p:childTnLst>
                                    <p:animEffect transition="out" filter="fade">
                                      <p:cBhvr>
                                        <p:cTn id="26" dur="200" tmFilter="0, 0; .2, .5; .8, .5; 1, 0"/>
                                        <p:tgtEl>
                                          <p:spTgt spid="23"/>
                                        </p:tgtEl>
                                      </p:cBhvr>
                                    </p:animEffect>
                                    <p:animScale>
                                      <p:cBhvr>
                                        <p:cTn id="27" dur="100" autoRev="1" fill="hold"/>
                                        <p:tgtEl>
                                          <p:spTgt spid="23"/>
                                        </p:tgtEl>
                                      </p:cBhvr>
                                      <p:by x="105000" y="105000"/>
                                    </p:animScale>
                                  </p:childTnLst>
                                </p:cTn>
                              </p:par>
                              <p:par>
                                <p:cTn id="28" presetID="1" presetClass="entr" presetSubtype="0" fill="hold" grpId="0" nodeType="withEffect">
                                  <p:stCondLst>
                                    <p:cond delay="600"/>
                                  </p:stCondLst>
                                  <p:iterate type="lt">
                                    <p:tmAbs val="30"/>
                                  </p:iterate>
                                  <p:childTnLst>
                                    <p:set>
                                      <p:cBhvr>
                                        <p:cTn id="29" dur="1" fill="hold">
                                          <p:stCondLst>
                                            <p:cond delay="0"/>
                                          </p:stCondLst>
                                        </p:cTn>
                                        <p:tgtEl>
                                          <p:spTgt spid="36"/>
                                        </p:tgtEl>
                                        <p:attrNameLst>
                                          <p:attrName>style.visibility</p:attrName>
                                        </p:attrNameLst>
                                      </p:cBhvr>
                                      <p:to>
                                        <p:strVal val="visible"/>
                                      </p:to>
                                    </p:set>
                                  </p:childTnLst>
                                </p:cTn>
                              </p:par>
                              <p:par>
                                <p:cTn id="30" presetID="22" presetClass="entr" presetSubtype="1" fill="hold" nodeType="withEffect">
                                  <p:stCondLst>
                                    <p:cond delay="80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200"/>
                                        <p:tgtEl>
                                          <p:spTgt spid="29"/>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200"/>
                                        <p:tgtEl>
                                          <p:spTgt spid="24"/>
                                        </p:tgtEl>
                                      </p:cBhvr>
                                    </p:animEffect>
                                  </p:childTnLst>
                                </p:cTn>
                              </p:par>
                              <p:par>
                                <p:cTn id="36" presetID="26" presetClass="emph" presetSubtype="0" fill="hold" grpId="1" nodeType="withEffect">
                                  <p:stCondLst>
                                    <p:cond delay="1000"/>
                                  </p:stCondLst>
                                  <p:childTnLst>
                                    <p:animEffect transition="out" filter="fade">
                                      <p:cBhvr>
                                        <p:cTn id="37" dur="200" tmFilter="0, 0; .2, .5; .8, .5; 1, 0"/>
                                        <p:tgtEl>
                                          <p:spTgt spid="24"/>
                                        </p:tgtEl>
                                      </p:cBhvr>
                                    </p:animEffect>
                                    <p:animScale>
                                      <p:cBhvr>
                                        <p:cTn id="38" dur="100" autoRev="1" fill="hold"/>
                                        <p:tgtEl>
                                          <p:spTgt spid="24"/>
                                        </p:tgtEl>
                                      </p:cBhvr>
                                      <p:by x="105000" y="105000"/>
                                    </p:animScale>
                                  </p:childTnLst>
                                </p:cTn>
                              </p:par>
                              <p:par>
                                <p:cTn id="39" presetID="1" presetClass="entr" presetSubtype="0" fill="hold" grpId="0" nodeType="withEffect">
                                  <p:stCondLst>
                                    <p:cond delay="1000"/>
                                  </p:stCondLst>
                                  <p:iterate type="lt">
                                    <p:tmAbs val="30"/>
                                  </p:iterate>
                                  <p:childTnLst>
                                    <p:set>
                                      <p:cBhvr>
                                        <p:cTn id="40" dur="1" fill="hold">
                                          <p:stCondLst>
                                            <p:cond delay="0"/>
                                          </p:stCondLst>
                                        </p:cTn>
                                        <p:tgtEl>
                                          <p:spTgt spid="37"/>
                                        </p:tgtEl>
                                        <p:attrNameLst>
                                          <p:attrName>style.visibility</p:attrName>
                                        </p:attrNameLst>
                                      </p:cBhvr>
                                      <p:to>
                                        <p:strVal val="visible"/>
                                      </p:to>
                                    </p:set>
                                  </p:childTnLst>
                                </p:cTn>
                              </p:par>
                              <p:par>
                                <p:cTn id="41" presetID="22" presetClass="entr" presetSubtype="1" fill="hold" nodeType="withEffect">
                                  <p:stCondLst>
                                    <p:cond delay="1200"/>
                                  </p:stCondLst>
                                  <p:childTnLst>
                                    <p:set>
                                      <p:cBhvr>
                                        <p:cTn id="42" dur="1" fill="hold">
                                          <p:stCondLst>
                                            <p:cond delay="0"/>
                                          </p:stCondLst>
                                        </p:cTn>
                                        <p:tgtEl>
                                          <p:spTgt spid="30"/>
                                        </p:tgtEl>
                                        <p:attrNameLst>
                                          <p:attrName>style.visibility</p:attrName>
                                        </p:attrNameLst>
                                      </p:cBhvr>
                                      <p:to>
                                        <p:strVal val="visible"/>
                                      </p:to>
                                    </p:set>
                                    <p:animEffect transition="in" filter="wipe(up)">
                                      <p:cBhvr>
                                        <p:cTn id="43" dur="200"/>
                                        <p:tgtEl>
                                          <p:spTgt spid="30"/>
                                        </p:tgtEl>
                                      </p:cBhvr>
                                    </p:animEffect>
                                  </p:childTnLst>
                                </p:cTn>
                              </p:par>
                              <p:par>
                                <p:cTn id="44" presetID="10" presetClass="entr" presetSubtype="0" fill="hold" grpId="0" nodeType="withEffect">
                                  <p:stCondLst>
                                    <p:cond delay="14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200"/>
                                        <p:tgtEl>
                                          <p:spTgt spid="25"/>
                                        </p:tgtEl>
                                      </p:cBhvr>
                                    </p:animEffect>
                                  </p:childTnLst>
                                </p:cTn>
                              </p:par>
                              <p:par>
                                <p:cTn id="47" presetID="26" presetClass="emph" presetSubtype="0" fill="hold" grpId="1" nodeType="withEffect">
                                  <p:stCondLst>
                                    <p:cond delay="1400"/>
                                  </p:stCondLst>
                                  <p:childTnLst>
                                    <p:animEffect transition="out" filter="fade">
                                      <p:cBhvr>
                                        <p:cTn id="48" dur="200" tmFilter="0, 0; .2, .5; .8, .5; 1, 0"/>
                                        <p:tgtEl>
                                          <p:spTgt spid="25"/>
                                        </p:tgtEl>
                                      </p:cBhvr>
                                    </p:animEffect>
                                    <p:animScale>
                                      <p:cBhvr>
                                        <p:cTn id="49" dur="100" autoRev="1" fill="hold"/>
                                        <p:tgtEl>
                                          <p:spTgt spid="25"/>
                                        </p:tgtEl>
                                      </p:cBhvr>
                                      <p:by x="105000" y="105000"/>
                                    </p:animScale>
                                  </p:childTnLst>
                                </p:cTn>
                              </p:par>
                              <p:par>
                                <p:cTn id="50" presetID="1" presetClass="entr" presetSubtype="0" fill="hold" grpId="0" nodeType="withEffect">
                                  <p:stCondLst>
                                    <p:cond delay="1400"/>
                                  </p:stCondLst>
                                  <p:iterate type="lt">
                                    <p:tmAbs val="30"/>
                                  </p:iterate>
                                  <p:childTnLst>
                                    <p:set>
                                      <p:cBhvr>
                                        <p:cTn id="51" dur="1" fill="hold">
                                          <p:stCondLst>
                                            <p:cond delay="0"/>
                                          </p:stCondLst>
                                        </p:cTn>
                                        <p:tgtEl>
                                          <p:spTgt spid="38"/>
                                        </p:tgtEl>
                                        <p:attrNameLst>
                                          <p:attrName>style.visibility</p:attrName>
                                        </p:attrNameLst>
                                      </p:cBhvr>
                                      <p:to>
                                        <p:strVal val="visible"/>
                                      </p:to>
                                    </p:set>
                                  </p:childTnLst>
                                </p:cTn>
                              </p:par>
                              <p:par>
                                <p:cTn id="52" presetID="22" presetClass="entr" presetSubtype="2" fill="hold" nodeType="withEffect">
                                  <p:stCondLst>
                                    <p:cond delay="1600"/>
                                  </p:stCondLst>
                                  <p:childTnLst>
                                    <p:set>
                                      <p:cBhvr>
                                        <p:cTn id="53" dur="1" fill="hold">
                                          <p:stCondLst>
                                            <p:cond delay="0"/>
                                          </p:stCondLst>
                                        </p:cTn>
                                        <p:tgtEl>
                                          <p:spTgt spid="31"/>
                                        </p:tgtEl>
                                        <p:attrNameLst>
                                          <p:attrName>style.visibility</p:attrName>
                                        </p:attrNameLst>
                                      </p:cBhvr>
                                      <p:to>
                                        <p:strVal val="visible"/>
                                      </p:to>
                                    </p:set>
                                    <p:animEffect transition="in" filter="wipe(right)">
                                      <p:cBhvr>
                                        <p:cTn id="54" dur="200"/>
                                        <p:tgtEl>
                                          <p:spTgt spid="31"/>
                                        </p:tgtEl>
                                      </p:cBhvr>
                                    </p:animEffect>
                                  </p:childTnLst>
                                </p:cTn>
                              </p:par>
                              <p:par>
                                <p:cTn id="55" presetID="10" presetClass="entr" presetSubtype="0" fill="hold" grpId="0" nodeType="withEffect">
                                  <p:stCondLst>
                                    <p:cond delay="180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200"/>
                                        <p:tgtEl>
                                          <p:spTgt spid="26"/>
                                        </p:tgtEl>
                                      </p:cBhvr>
                                    </p:animEffect>
                                  </p:childTnLst>
                                </p:cTn>
                              </p:par>
                              <p:par>
                                <p:cTn id="58" presetID="26" presetClass="emph" presetSubtype="0" fill="hold" grpId="1" nodeType="withEffect">
                                  <p:stCondLst>
                                    <p:cond delay="1800"/>
                                  </p:stCondLst>
                                  <p:childTnLst>
                                    <p:animEffect transition="out" filter="fade">
                                      <p:cBhvr>
                                        <p:cTn id="59" dur="200" tmFilter="0, 0; .2, .5; .8, .5; 1, 0"/>
                                        <p:tgtEl>
                                          <p:spTgt spid="26"/>
                                        </p:tgtEl>
                                      </p:cBhvr>
                                    </p:animEffect>
                                    <p:animScale>
                                      <p:cBhvr>
                                        <p:cTn id="60" dur="100" autoRev="1" fill="hold"/>
                                        <p:tgtEl>
                                          <p:spTgt spid="26"/>
                                        </p:tgtEl>
                                      </p:cBhvr>
                                      <p:by x="105000" y="105000"/>
                                    </p:animScale>
                                  </p:childTnLst>
                                </p:cTn>
                              </p:par>
                              <p:par>
                                <p:cTn id="61" presetID="1" presetClass="entr" presetSubtype="0" fill="hold" grpId="0" nodeType="withEffect">
                                  <p:stCondLst>
                                    <p:cond delay="1800"/>
                                  </p:stCondLst>
                                  <p:iterate type="lt">
                                    <p:tmAbs val="30"/>
                                  </p:iterate>
                                  <p:childTnLst>
                                    <p:set>
                                      <p:cBhvr>
                                        <p:cTn id="62" dur="1" fill="hold">
                                          <p:stCondLst>
                                            <p:cond delay="0"/>
                                          </p:stCondLst>
                                        </p:cTn>
                                        <p:tgtEl>
                                          <p:spTgt spid="39"/>
                                        </p:tgtEl>
                                        <p:attrNameLst>
                                          <p:attrName>style.visibility</p:attrName>
                                        </p:attrNameLst>
                                      </p:cBhvr>
                                      <p:to>
                                        <p:strVal val="visible"/>
                                      </p:to>
                                    </p:set>
                                  </p:childTnLst>
                                </p:cTn>
                              </p:par>
                              <p:par>
                                <p:cTn id="63" presetID="22" presetClass="entr" presetSubtype="2" fill="hold" nodeType="withEffect">
                                  <p:stCondLst>
                                    <p:cond delay="2000"/>
                                  </p:stCondLst>
                                  <p:childTnLst>
                                    <p:set>
                                      <p:cBhvr>
                                        <p:cTn id="64" dur="1" fill="hold">
                                          <p:stCondLst>
                                            <p:cond delay="0"/>
                                          </p:stCondLst>
                                        </p:cTn>
                                        <p:tgtEl>
                                          <p:spTgt spid="32"/>
                                        </p:tgtEl>
                                        <p:attrNameLst>
                                          <p:attrName>style.visibility</p:attrName>
                                        </p:attrNameLst>
                                      </p:cBhvr>
                                      <p:to>
                                        <p:strVal val="visible"/>
                                      </p:to>
                                    </p:set>
                                    <p:animEffect transition="in" filter="wipe(right)">
                                      <p:cBhvr>
                                        <p:cTn id="65" dur="200"/>
                                        <p:tgtEl>
                                          <p:spTgt spid="32"/>
                                        </p:tgtEl>
                                      </p:cBhvr>
                                    </p:animEffect>
                                  </p:childTnLst>
                                </p:cTn>
                              </p:par>
                              <p:par>
                                <p:cTn id="66" presetID="10" presetClass="entr" presetSubtype="0" fill="hold" grpId="0" nodeType="withEffect">
                                  <p:stCondLst>
                                    <p:cond delay="22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00"/>
                                        <p:tgtEl>
                                          <p:spTgt spid="28"/>
                                        </p:tgtEl>
                                      </p:cBhvr>
                                    </p:animEffect>
                                  </p:childTnLst>
                                </p:cTn>
                              </p:par>
                              <p:par>
                                <p:cTn id="69" presetID="26" presetClass="emph" presetSubtype="0" fill="hold" grpId="1" nodeType="withEffect">
                                  <p:stCondLst>
                                    <p:cond delay="2200"/>
                                  </p:stCondLst>
                                  <p:childTnLst>
                                    <p:animEffect transition="out" filter="fade">
                                      <p:cBhvr>
                                        <p:cTn id="70" dur="200" tmFilter="0, 0; .2, .5; .8, .5; 1, 0"/>
                                        <p:tgtEl>
                                          <p:spTgt spid="28"/>
                                        </p:tgtEl>
                                      </p:cBhvr>
                                    </p:animEffect>
                                    <p:animScale>
                                      <p:cBhvr>
                                        <p:cTn id="71" dur="100" autoRev="1" fill="hold"/>
                                        <p:tgtEl>
                                          <p:spTgt spid="28"/>
                                        </p:tgtEl>
                                      </p:cBhvr>
                                      <p:by x="105000" y="105000"/>
                                    </p:animScale>
                                  </p:childTnLst>
                                </p:cTn>
                              </p:par>
                              <p:par>
                                <p:cTn id="72" presetID="1" presetClass="entr" presetSubtype="0" fill="hold" grpId="0" nodeType="withEffect">
                                  <p:stCondLst>
                                    <p:cond delay="2200"/>
                                  </p:stCondLst>
                                  <p:iterate type="lt">
                                    <p:tmAbs val="30"/>
                                  </p:iterate>
                                  <p:childTnLst>
                                    <p:set>
                                      <p:cBhvr>
                                        <p:cTn id="73" dur="1" fill="hold">
                                          <p:stCondLst>
                                            <p:cond delay="0"/>
                                          </p:stCondLst>
                                        </p:cTn>
                                        <p:tgtEl>
                                          <p:spTgt spid="40"/>
                                        </p:tgtEl>
                                        <p:attrNameLst>
                                          <p:attrName>style.visibility</p:attrName>
                                        </p:attrNameLst>
                                      </p:cBhvr>
                                      <p:to>
                                        <p:strVal val="visible"/>
                                      </p:to>
                                    </p:set>
                                  </p:childTnLst>
                                </p:cTn>
                              </p:par>
                              <p:par>
                                <p:cTn id="74" presetID="22" presetClass="entr" presetSubtype="4" fill="hold" nodeType="withEffect">
                                  <p:stCondLst>
                                    <p:cond delay="240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200"/>
                                        <p:tgtEl>
                                          <p:spTgt spid="33"/>
                                        </p:tgtEl>
                                      </p:cBhvr>
                                    </p:animEffect>
                                  </p:childTnLst>
                                </p:cTn>
                              </p:par>
                              <p:par>
                                <p:cTn id="77" presetID="10" presetClass="entr" presetSubtype="0" fill="hold" grpId="0" nodeType="withEffect">
                                  <p:stCondLst>
                                    <p:cond delay="260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200"/>
                                        <p:tgtEl>
                                          <p:spTgt spid="27"/>
                                        </p:tgtEl>
                                      </p:cBhvr>
                                    </p:animEffect>
                                  </p:childTnLst>
                                </p:cTn>
                              </p:par>
                              <p:par>
                                <p:cTn id="80" presetID="26" presetClass="emph" presetSubtype="0" fill="hold" grpId="1" nodeType="withEffect">
                                  <p:stCondLst>
                                    <p:cond delay="2600"/>
                                  </p:stCondLst>
                                  <p:childTnLst>
                                    <p:animEffect transition="out" filter="fade">
                                      <p:cBhvr>
                                        <p:cTn id="81" dur="200" tmFilter="0, 0; .2, .5; .8, .5; 1, 0"/>
                                        <p:tgtEl>
                                          <p:spTgt spid="27"/>
                                        </p:tgtEl>
                                      </p:cBhvr>
                                    </p:animEffect>
                                    <p:animScale>
                                      <p:cBhvr>
                                        <p:cTn id="82" dur="100" autoRev="1" fill="hold"/>
                                        <p:tgtEl>
                                          <p:spTgt spid="27"/>
                                        </p:tgtEl>
                                      </p:cBhvr>
                                      <p:by x="105000" y="105000"/>
                                    </p:animScale>
                                  </p:childTnLst>
                                </p:cTn>
                              </p:par>
                              <p:par>
                                <p:cTn id="83" presetID="1" presetClass="entr" presetSubtype="0" fill="hold" grpId="0" nodeType="withEffect">
                                  <p:stCondLst>
                                    <p:cond delay="2600"/>
                                  </p:stCondLst>
                                  <p:iterate type="lt">
                                    <p:tmAbs val="30"/>
                                  </p:iterate>
                                  <p:childTnLst>
                                    <p:set>
                                      <p:cBhvr>
                                        <p:cTn id="84" dur="1" fill="hold">
                                          <p:stCondLst>
                                            <p:cond delay="0"/>
                                          </p:stCondLst>
                                        </p:cTn>
                                        <p:tgtEl>
                                          <p:spTgt spid="35"/>
                                        </p:tgtEl>
                                        <p:attrNameLst>
                                          <p:attrName>style.visibility</p:attrName>
                                        </p:attrNameLst>
                                      </p:cBhvr>
                                      <p:to>
                                        <p:strVal val="visible"/>
                                      </p:to>
                                    </p:set>
                                  </p:childTnLst>
                                </p:cTn>
                              </p:par>
                              <p:par>
                                <p:cTn id="85" presetID="22" presetClass="entr" presetSubtype="4" fill="hold" nodeType="withEffect">
                                  <p:stCondLst>
                                    <p:cond delay="2800"/>
                                  </p:stCondLst>
                                  <p:childTnLst>
                                    <p:set>
                                      <p:cBhvr>
                                        <p:cTn id="86" dur="1" fill="hold">
                                          <p:stCondLst>
                                            <p:cond delay="0"/>
                                          </p:stCondLst>
                                        </p:cTn>
                                        <p:tgtEl>
                                          <p:spTgt spid="34"/>
                                        </p:tgtEl>
                                        <p:attrNameLst>
                                          <p:attrName>style.visibility</p:attrName>
                                        </p:attrNameLst>
                                      </p:cBhvr>
                                      <p:to>
                                        <p:strVal val="visible"/>
                                      </p:to>
                                    </p:set>
                                    <p:animEffect transition="in" filter="wipe(down)">
                                      <p:cBhvr>
                                        <p:cTn id="87" dur="2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35" grpId="0"/>
      <p:bldP spid="36" grpId="0"/>
      <p:bldP spid="37" grpId="0"/>
      <p:bldP spid="38" grpId="0"/>
      <p:bldP spid="40" grpId="0"/>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cxnSp>
        <p:nvCxnSpPr>
          <p:cNvPr id="9" name="直線コネクタ 8">
            <a:extLst>
              <a:ext uri="{FF2B5EF4-FFF2-40B4-BE49-F238E27FC236}">
                <a16:creationId xmlns:a16="http://schemas.microsoft.com/office/drawing/2014/main" id="{CDAD7604-7B0A-4A23-AAAC-ABCB897F7AA9}"/>
              </a:ext>
            </a:extLst>
          </p:cNvPr>
          <p:cNvCxnSpPr>
            <a:cxnSpLocks/>
          </p:cNvCxnSpPr>
          <p:nvPr/>
        </p:nvCxnSpPr>
        <p:spPr>
          <a:xfrm>
            <a:off x="3104179" y="3516768"/>
            <a:ext cx="5983642" cy="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D48A8E4-DD8E-4DAA-8501-C83C611ABBA7}"/>
              </a:ext>
            </a:extLst>
          </p:cNvPr>
          <p:cNvCxnSpPr>
            <a:cxnSpLocks/>
          </p:cNvCxnSpPr>
          <p:nvPr/>
        </p:nvCxnSpPr>
        <p:spPr>
          <a:xfrm flipV="1">
            <a:off x="6117807" y="927573"/>
            <a:ext cx="0" cy="517839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FF34A3C3-2C84-4691-98FA-010398D5D00A}"/>
              </a:ext>
            </a:extLst>
          </p:cNvPr>
          <p:cNvSpPr/>
          <p:nvPr/>
        </p:nvSpPr>
        <p:spPr>
          <a:xfrm>
            <a:off x="6030804" y="628786"/>
            <a:ext cx="2311309" cy="2311309"/>
          </a:xfrm>
          <a:prstGeom prst="ellipse">
            <a:avLst/>
          </a:prstGeom>
          <a:gradFill>
            <a:gsLst>
              <a:gs pos="100000">
                <a:srgbClr val="47A7FF">
                  <a:alpha val="24000"/>
                </a:srgbClr>
              </a:gs>
              <a:gs pos="29000">
                <a:srgbClr val="47A7FF"/>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lnSpc>
                <a:spcPct val="90000"/>
              </a:lnSpc>
              <a:defRPr/>
            </a:pPr>
            <a:r>
              <a:rPr lang="en-US" altLang="ja-JP" sz="2400" spc="200" dirty="0" err="1">
                <a:solidFill>
                  <a:prstClr val="white"/>
                </a:solidFill>
                <a:latin typeface="Bahnschrift" panose="020B0502040204020203" pitchFamily="34" charset="0"/>
              </a:rPr>
              <a:t>Product</a:t>
            </a:r>
            <a:r>
              <a:rPr lang="en-US" altLang="ja-JP" sz="8000" spc="200" dirty="0" err="1">
                <a:solidFill>
                  <a:prstClr val="white"/>
                </a:solidFill>
                <a:latin typeface="Bahnschrift" panose="020B0502040204020203" pitchFamily="34" charset="0"/>
              </a:rPr>
              <a:t>A</a:t>
            </a:r>
            <a:endParaRPr lang="en-US" altLang="ja-JP" sz="6000" spc="200" dirty="0">
              <a:solidFill>
                <a:prstClr val="white"/>
              </a:solidFill>
              <a:latin typeface="Bahnschrift" panose="020B0502040204020203" pitchFamily="34" charset="0"/>
            </a:endParaRPr>
          </a:p>
        </p:txBody>
      </p:sp>
      <p:sp>
        <p:nvSpPr>
          <p:cNvPr id="34" name="テキスト ボックス 33">
            <a:extLst>
              <a:ext uri="{FF2B5EF4-FFF2-40B4-BE49-F238E27FC236}">
                <a16:creationId xmlns:a16="http://schemas.microsoft.com/office/drawing/2014/main" id="{DA9CC2C3-1B50-4A11-8C7B-176B592CB2A8}"/>
              </a:ext>
            </a:extLst>
          </p:cNvPr>
          <p:cNvSpPr txBox="1"/>
          <p:nvPr/>
        </p:nvSpPr>
        <p:spPr>
          <a:xfrm>
            <a:off x="9122358" y="3279016"/>
            <a:ext cx="15610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200" normalizeH="0" noProof="0" dirty="0" err="1">
                <a:ln>
                  <a:noFill/>
                </a:ln>
                <a:solidFill>
                  <a:schemeClr val="bg1"/>
                </a:solidFill>
                <a:effectLst/>
                <a:uLnTx/>
                <a:uFillTx/>
                <a:latin typeface="Bahnschrift" panose="020B0502040204020203" pitchFamily="34" charset="0"/>
                <a:ea typeface="游ゴシック" panose="020B0400000000000000" pitchFamily="50" charset="-128"/>
              </a:rPr>
              <a:t>toB</a:t>
            </a:r>
            <a:endParaRPr kumimoji="1" lang="en-US" altLang="ja-JP" b="1" i="0" u="none" strike="noStrike" kern="1200" cap="none" spc="200" normalizeH="0" noProof="0" dirty="0">
              <a:ln>
                <a:noFill/>
              </a:ln>
              <a:solidFill>
                <a:schemeClr val="bg1"/>
              </a:solidFill>
              <a:effectLst/>
              <a:uLnTx/>
              <a:uFillTx/>
              <a:latin typeface="Bahnschrift" panose="020B0502040204020203" pitchFamily="34" charset="0"/>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93D29A42-85E5-4E16-BBAF-E9C1957071F8}"/>
              </a:ext>
            </a:extLst>
          </p:cNvPr>
          <p:cNvSpPr txBox="1"/>
          <p:nvPr/>
        </p:nvSpPr>
        <p:spPr>
          <a:xfrm>
            <a:off x="5546348" y="6131434"/>
            <a:ext cx="1127343"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200" normalizeH="0" noProof="0" dirty="0">
                <a:ln>
                  <a:noFill/>
                </a:ln>
                <a:solidFill>
                  <a:schemeClr val="bg1"/>
                </a:solidFill>
                <a:effectLst/>
                <a:uLnTx/>
                <a:uFillTx/>
                <a:latin typeface="Bahnschrift" panose="020B0502040204020203" pitchFamily="34" charset="0"/>
                <a:ea typeface="游ゴシック" panose="020B0400000000000000" pitchFamily="50" charset="-128"/>
              </a:rPr>
              <a:t>短期間</a:t>
            </a:r>
            <a:endParaRPr kumimoji="1" lang="en-US" altLang="ja-JP" sz="1600" b="1" i="0" u="none" strike="noStrike" kern="1200" cap="none" spc="200" normalizeH="0" noProof="0" dirty="0">
              <a:ln>
                <a:noFill/>
              </a:ln>
              <a:solidFill>
                <a:schemeClr val="bg1"/>
              </a:solidFill>
              <a:effectLst/>
              <a:uLnTx/>
              <a:uFillTx/>
              <a:latin typeface="Bahnschrift" panose="020B0502040204020203" pitchFamily="34" charset="0"/>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C7ECDACD-DA7A-44EB-872F-F725CD13EF74}"/>
              </a:ext>
            </a:extLst>
          </p:cNvPr>
          <p:cNvSpPr txBox="1"/>
          <p:nvPr/>
        </p:nvSpPr>
        <p:spPr>
          <a:xfrm>
            <a:off x="2315306" y="3279016"/>
            <a:ext cx="9017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200" normalizeH="0" noProof="0" dirty="0" err="1">
                <a:ln>
                  <a:noFill/>
                </a:ln>
                <a:solidFill>
                  <a:schemeClr val="bg1"/>
                </a:solidFill>
                <a:effectLst/>
                <a:uLnTx/>
                <a:uFillTx/>
                <a:latin typeface="Bahnschrift" panose="020B0502040204020203" pitchFamily="34" charset="0"/>
                <a:ea typeface="游ゴシック" panose="020B0400000000000000" pitchFamily="50" charset="-128"/>
              </a:rPr>
              <a:t>toC</a:t>
            </a:r>
            <a:endParaRPr kumimoji="1" lang="en-US" altLang="ja-JP" b="1" i="0" u="none" strike="noStrike" kern="1200" cap="none" spc="200" normalizeH="0" noProof="0" dirty="0">
              <a:ln>
                <a:noFill/>
              </a:ln>
              <a:solidFill>
                <a:schemeClr val="bg1"/>
              </a:solidFill>
              <a:effectLst/>
              <a:uLnTx/>
              <a:uFillTx/>
              <a:latin typeface="Bahnschrift" panose="020B0502040204020203" pitchFamily="34" charset="0"/>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4BC0B7D4-C7EC-4154-8AEF-D499BCEF1E5E}"/>
              </a:ext>
            </a:extLst>
          </p:cNvPr>
          <p:cNvSpPr txBox="1"/>
          <p:nvPr/>
        </p:nvSpPr>
        <p:spPr>
          <a:xfrm>
            <a:off x="5522505" y="573777"/>
            <a:ext cx="117624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200" normalizeH="0" noProof="0" dirty="0">
                <a:ln>
                  <a:noFill/>
                </a:ln>
                <a:solidFill>
                  <a:schemeClr val="bg1"/>
                </a:solidFill>
                <a:effectLst/>
                <a:uLnTx/>
                <a:uFillTx/>
                <a:latin typeface="Bahnschrift" panose="020B0502040204020203" pitchFamily="34" charset="0"/>
                <a:ea typeface="游ゴシック" panose="020B0400000000000000" pitchFamily="50" charset="-128"/>
              </a:rPr>
              <a:t>長期間</a:t>
            </a:r>
            <a:endParaRPr kumimoji="1" lang="en-US" altLang="ja-JP" sz="1600" b="1" i="0" u="none" strike="noStrike" kern="1200" cap="none" spc="200" normalizeH="0" noProof="0" dirty="0">
              <a:ln>
                <a:noFill/>
              </a:ln>
              <a:solidFill>
                <a:schemeClr val="bg1"/>
              </a:solidFill>
              <a:effectLst/>
              <a:uLnTx/>
              <a:uFillTx/>
              <a:latin typeface="Bahnschrift" panose="020B0502040204020203" pitchFamily="34" charset="0"/>
              <a:ea typeface="游ゴシック" panose="020B0400000000000000" pitchFamily="50" charset="-128"/>
            </a:endParaRPr>
          </a:p>
        </p:txBody>
      </p:sp>
      <p:sp>
        <p:nvSpPr>
          <p:cNvPr id="40" name="楕円 39">
            <a:extLst>
              <a:ext uri="{FF2B5EF4-FFF2-40B4-BE49-F238E27FC236}">
                <a16:creationId xmlns:a16="http://schemas.microsoft.com/office/drawing/2014/main" id="{9D43A27C-A608-43D5-83C6-16F17DD17F03}"/>
              </a:ext>
            </a:extLst>
          </p:cNvPr>
          <p:cNvSpPr/>
          <p:nvPr/>
        </p:nvSpPr>
        <p:spPr>
          <a:xfrm>
            <a:off x="6779961" y="3081507"/>
            <a:ext cx="1925066" cy="1925066"/>
          </a:xfrm>
          <a:prstGeom prst="ellipse">
            <a:avLst/>
          </a:prstGeom>
          <a:gradFill>
            <a:gsLst>
              <a:gs pos="0">
                <a:schemeClr val="bg1">
                  <a:alpha val="68000"/>
                </a:schemeClr>
              </a:gs>
              <a:gs pos="100000">
                <a:schemeClr val="bg1">
                  <a:alpha val="17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defRPr/>
            </a:pPr>
            <a:r>
              <a:rPr lang="en-US" altLang="ja-JP" spc="200" dirty="0">
                <a:solidFill>
                  <a:prstClr val="white"/>
                </a:solidFill>
                <a:latin typeface="Bahnschrift" panose="020B0502040204020203" pitchFamily="34" charset="0"/>
              </a:rPr>
              <a:t>Product</a:t>
            </a:r>
          </a:p>
          <a:p>
            <a:pPr lvl="0" algn="ctr">
              <a:lnSpc>
                <a:spcPct val="90000"/>
              </a:lnSpc>
              <a:defRPr/>
            </a:pPr>
            <a:r>
              <a:rPr lang="en-US" altLang="ja-JP" sz="6600" spc="200" dirty="0">
                <a:solidFill>
                  <a:prstClr val="white"/>
                </a:solidFill>
                <a:latin typeface="Bahnschrift" panose="020B0502040204020203" pitchFamily="34" charset="0"/>
              </a:rPr>
              <a:t>B</a:t>
            </a:r>
            <a:endParaRPr lang="en-US" altLang="ja-JP" sz="4800" spc="200" dirty="0">
              <a:solidFill>
                <a:prstClr val="white"/>
              </a:solidFill>
              <a:latin typeface="Bahnschrift" panose="020B0502040204020203" pitchFamily="34" charset="0"/>
            </a:endParaRPr>
          </a:p>
        </p:txBody>
      </p:sp>
      <p:sp>
        <p:nvSpPr>
          <p:cNvPr id="42" name="楕円 41">
            <a:extLst>
              <a:ext uri="{FF2B5EF4-FFF2-40B4-BE49-F238E27FC236}">
                <a16:creationId xmlns:a16="http://schemas.microsoft.com/office/drawing/2014/main" id="{FF6161E8-CD66-4C75-AF64-5FFCAEB87EE8}"/>
              </a:ext>
            </a:extLst>
          </p:cNvPr>
          <p:cNvSpPr/>
          <p:nvPr/>
        </p:nvSpPr>
        <p:spPr>
          <a:xfrm>
            <a:off x="4513674" y="3479175"/>
            <a:ext cx="1925066" cy="1925066"/>
          </a:xfrm>
          <a:prstGeom prst="ellipse">
            <a:avLst/>
          </a:prstGeom>
          <a:gradFill>
            <a:gsLst>
              <a:gs pos="0">
                <a:schemeClr val="bg1">
                  <a:alpha val="68000"/>
                </a:schemeClr>
              </a:gs>
              <a:gs pos="100000">
                <a:schemeClr val="bg1">
                  <a:alpha val="17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defRPr/>
            </a:pPr>
            <a:r>
              <a:rPr lang="en-US" altLang="ja-JP" spc="200" dirty="0">
                <a:solidFill>
                  <a:prstClr val="white"/>
                </a:solidFill>
                <a:latin typeface="Bahnschrift" panose="020B0502040204020203" pitchFamily="34" charset="0"/>
              </a:rPr>
              <a:t>Product</a:t>
            </a:r>
          </a:p>
          <a:p>
            <a:pPr lvl="0" algn="ctr">
              <a:lnSpc>
                <a:spcPct val="90000"/>
              </a:lnSpc>
              <a:defRPr/>
            </a:pPr>
            <a:r>
              <a:rPr lang="en-US" altLang="ja-JP" sz="6600" spc="200" dirty="0">
                <a:solidFill>
                  <a:prstClr val="white"/>
                </a:solidFill>
                <a:latin typeface="Bahnschrift" panose="020B0502040204020203" pitchFamily="34" charset="0"/>
              </a:rPr>
              <a:t>C</a:t>
            </a:r>
            <a:endParaRPr lang="en-US" altLang="ja-JP" sz="4800" spc="200" dirty="0">
              <a:solidFill>
                <a:prstClr val="white"/>
              </a:solidFill>
              <a:latin typeface="Bahnschrift" panose="020B0502040204020203" pitchFamily="34" charset="0"/>
            </a:endParaRPr>
          </a:p>
        </p:txBody>
      </p:sp>
      <p:sp>
        <p:nvSpPr>
          <p:cNvPr id="44" name="楕円 43">
            <a:extLst>
              <a:ext uri="{FF2B5EF4-FFF2-40B4-BE49-F238E27FC236}">
                <a16:creationId xmlns:a16="http://schemas.microsoft.com/office/drawing/2014/main" id="{92D8BD76-1C72-428B-892E-B461E6CFA0FA}"/>
              </a:ext>
            </a:extLst>
          </p:cNvPr>
          <p:cNvSpPr/>
          <p:nvPr/>
        </p:nvSpPr>
        <p:spPr>
          <a:xfrm>
            <a:off x="3388029" y="2258271"/>
            <a:ext cx="1925066" cy="1925066"/>
          </a:xfrm>
          <a:prstGeom prst="ellipse">
            <a:avLst/>
          </a:prstGeom>
          <a:gradFill>
            <a:gsLst>
              <a:gs pos="0">
                <a:schemeClr val="bg1">
                  <a:alpha val="68000"/>
                </a:schemeClr>
              </a:gs>
              <a:gs pos="100000">
                <a:schemeClr val="bg1">
                  <a:alpha val="17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defRPr/>
            </a:pPr>
            <a:r>
              <a:rPr lang="en-US" altLang="ja-JP" spc="200" dirty="0">
                <a:solidFill>
                  <a:prstClr val="white"/>
                </a:solidFill>
                <a:latin typeface="Bahnschrift" panose="020B0502040204020203" pitchFamily="34" charset="0"/>
              </a:rPr>
              <a:t>Product</a:t>
            </a:r>
          </a:p>
          <a:p>
            <a:pPr lvl="0" algn="ctr">
              <a:lnSpc>
                <a:spcPct val="90000"/>
              </a:lnSpc>
              <a:defRPr/>
            </a:pPr>
            <a:r>
              <a:rPr lang="en-US" altLang="ja-JP" sz="6600" spc="200" dirty="0">
                <a:solidFill>
                  <a:prstClr val="white"/>
                </a:solidFill>
                <a:latin typeface="Bahnschrift" panose="020B0502040204020203" pitchFamily="34" charset="0"/>
              </a:rPr>
              <a:t>D</a:t>
            </a:r>
            <a:endParaRPr lang="en-US" altLang="ja-JP" sz="4800" spc="200" dirty="0">
              <a:solidFill>
                <a:prstClr val="white"/>
              </a:solidFill>
              <a:latin typeface="Bahnschrift" panose="020B0502040204020203" pitchFamily="34" charset="0"/>
            </a:endParaRPr>
          </a:p>
        </p:txBody>
      </p:sp>
    </p:spTree>
    <p:extLst>
      <p:ext uri="{BB962C8B-B14F-4D97-AF65-F5344CB8AC3E}">
        <p14:creationId xmlns:p14="http://schemas.microsoft.com/office/powerpoint/2010/main" val="311284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6" presetClass="emph" presetSubtype="0" fill="hold" grpId="1" nodeType="withEffect">
                                  <p:stCondLst>
                                    <p:cond delay="0"/>
                                  </p:stCondLst>
                                  <p:childTnLst>
                                    <p:animEffect transition="out" filter="fade">
                                      <p:cBhvr>
                                        <p:cTn id="9" dur="500" tmFilter="0, 0; .2, .5; .8, .5; 1, 0"/>
                                        <p:tgtEl>
                                          <p:spTgt spid="33"/>
                                        </p:tgtEl>
                                      </p:cBhvr>
                                    </p:animEffect>
                                    <p:animScale>
                                      <p:cBhvr>
                                        <p:cTn id="10" dur="250" autoRev="1" fill="hold"/>
                                        <p:tgtEl>
                                          <p:spTgt spid="33"/>
                                        </p:tgtEl>
                                      </p:cBhvr>
                                      <p:by x="105000" y="105000"/>
                                    </p:animScale>
                                  </p:childTnLst>
                                </p:cTn>
                              </p:par>
                              <p:par>
                                <p:cTn id="11" presetID="10" presetClass="entr" presetSubtype="0"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26" presetClass="emph" presetSubtype="0" fill="hold" grpId="1" nodeType="withEffect">
                                  <p:stCondLst>
                                    <p:cond delay="200"/>
                                  </p:stCondLst>
                                  <p:childTnLst>
                                    <p:animEffect transition="out" filter="fade">
                                      <p:cBhvr>
                                        <p:cTn id="15" dur="500" tmFilter="0, 0; .2, .5; .8, .5; 1, 0"/>
                                        <p:tgtEl>
                                          <p:spTgt spid="40"/>
                                        </p:tgtEl>
                                      </p:cBhvr>
                                    </p:animEffect>
                                    <p:animScale>
                                      <p:cBhvr>
                                        <p:cTn id="16" dur="250" autoRev="1" fill="hold"/>
                                        <p:tgtEl>
                                          <p:spTgt spid="40"/>
                                        </p:tgtEl>
                                      </p:cBhvr>
                                      <p:by x="105000" y="105000"/>
                                    </p:animScale>
                                  </p:childTnLst>
                                </p:cTn>
                              </p:par>
                              <p:par>
                                <p:cTn id="17" presetID="10" presetClass="entr" presetSubtype="0" fill="hold" grpId="0" nodeType="withEffect">
                                  <p:stCondLst>
                                    <p:cond delay="4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26" presetClass="emph" presetSubtype="0" fill="hold" grpId="1" nodeType="withEffect">
                                  <p:stCondLst>
                                    <p:cond delay="400"/>
                                  </p:stCondLst>
                                  <p:childTnLst>
                                    <p:animEffect transition="out" filter="fade">
                                      <p:cBhvr>
                                        <p:cTn id="21" dur="500" tmFilter="0, 0; .2, .5; .8, .5; 1, 0"/>
                                        <p:tgtEl>
                                          <p:spTgt spid="42"/>
                                        </p:tgtEl>
                                      </p:cBhvr>
                                    </p:animEffect>
                                    <p:animScale>
                                      <p:cBhvr>
                                        <p:cTn id="22" dur="250" autoRev="1" fill="hold"/>
                                        <p:tgtEl>
                                          <p:spTgt spid="42"/>
                                        </p:tgtEl>
                                      </p:cBhvr>
                                      <p:by x="105000" y="105000"/>
                                    </p:animScale>
                                  </p:childTnLst>
                                </p:cTn>
                              </p:par>
                              <p:par>
                                <p:cTn id="23" presetID="10" presetClass="entr" presetSubtype="0" fill="hold" grpId="0" nodeType="withEffect">
                                  <p:stCondLst>
                                    <p:cond delay="60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26" presetClass="emph" presetSubtype="0" fill="hold" grpId="1" nodeType="withEffect">
                                  <p:stCondLst>
                                    <p:cond delay="600"/>
                                  </p:stCondLst>
                                  <p:childTnLst>
                                    <p:animEffect transition="out" filter="fade">
                                      <p:cBhvr>
                                        <p:cTn id="27" dur="500" tmFilter="0, 0; .2, .5; .8, .5; 1, 0"/>
                                        <p:tgtEl>
                                          <p:spTgt spid="44"/>
                                        </p:tgtEl>
                                      </p:cBhvr>
                                    </p:animEffect>
                                    <p:animScale>
                                      <p:cBhvr>
                                        <p:cTn id="28" dur="250" autoRev="1" fill="hold"/>
                                        <p:tgtEl>
                                          <p:spTgt spid="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40" grpId="0" animBg="1"/>
      <p:bldP spid="40" grpId="1" animBg="1"/>
      <p:bldP spid="42" grpId="0" animBg="1"/>
      <p:bldP spid="42" grpId="1" animBg="1"/>
      <p:bldP spid="44" grpId="0" animBg="1"/>
      <p:bldP spid="44"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グラフィックス 11" descr="男性">
            <a:extLst>
              <a:ext uri="{FF2B5EF4-FFF2-40B4-BE49-F238E27FC236}">
                <a16:creationId xmlns:a16="http://schemas.microsoft.com/office/drawing/2014/main" id="{5C3024DF-EDD7-71B8-7F78-B698BA1707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5726" y="2551894"/>
            <a:ext cx="1392264" cy="1392264"/>
          </a:xfrm>
          <a:prstGeom prst="rect">
            <a:avLst/>
          </a:prstGeom>
        </p:spPr>
      </p:pic>
      <p:pic>
        <p:nvPicPr>
          <p:cNvPr id="13" name="グラフィックス 12" descr="女性">
            <a:extLst>
              <a:ext uri="{FF2B5EF4-FFF2-40B4-BE49-F238E27FC236}">
                <a16:creationId xmlns:a16="http://schemas.microsoft.com/office/drawing/2014/main" id="{23FC4D1C-77C7-BD01-5A5D-75353DA5D9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3090" y="2551894"/>
            <a:ext cx="1392264" cy="1392264"/>
          </a:xfrm>
          <a:prstGeom prst="rect">
            <a:avLst/>
          </a:prstGeom>
        </p:spPr>
      </p:pic>
      <p:pic>
        <p:nvPicPr>
          <p:cNvPr id="14" name="グラフィックス 13" descr="男性">
            <a:extLst>
              <a:ext uri="{FF2B5EF4-FFF2-40B4-BE49-F238E27FC236}">
                <a16:creationId xmlns:a16="http://schemas.microsoft.com/office/drawing/2014/main" id="{2D6B2BEC-83C4-2ABB-19F4-871326476F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1514" y="2551894"/>
            <a:ext cx="1392264" cy="1392264"/>
          </a:xfrm>
          <a:prstGeom prst="rect">
            <a:avLst/>
          </a:prstGeom>
        </p:spPr>
      </p:pic>
      <p:pic>
        <p:nvPicPr>
          <p:cNvPr id="15" name="グラフィックス 14" descr="男性">
            <a:extLst>
              <a:ext uri="{FF2B5EF4-FFF2-40B4-BE49-F238E27FC236}">
                <a16:creationId xmlns:a16="http://schemas.microsoft.com/office/drawing/2014/main" id="{8B6694F2-AE24-3F1B-71BD-1D3364C349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7302" y="2551894"/>
            <a:ext cx="1392264" cy="1392264"/>
          </a:xfrm>
          <a:prstGeom prst="rect">
            <a:avLst/>
          </a:prstGeom>
        </p:spPr>
      </p:pic>
      <p:pic>
        <p:nvPicPr>
          <p:cNvPr id="16" name="グラフィックス 15" descr="女性">
            <a:extLst>
              <a:ext uri="{FF2B5EF4-FFF2-40B4-BE49-F238E27FC236}">
                <a16:creationId xmlns:a16="http://schemas.microsoft.com/office/drawing/2014/main" id="{8565656E-8AD4-F955-1CD4-B579C56154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68878" y="2551894"/>
            <a:ext cx="1392264" cy="1392264"/>
          </a:xfrm>
          <a:prstGeom prst="rect">
            <a:avLst/>
          </a:prstGeom>
        </p:spPr>
      </p:pic>
      <p:pic>
        <p:nvPicPr>
          <p:cNvPr id="17" name="グラフィックス 16" descr="女性">
            <a:extLst>
              <a:ext uri="{FF2B5EF4-FFF2-40B4-BE49-F238E27FC236}">
                <a16:creationId xmlns:a16="http://schemas.microsoft.com/office/drawing/2014/main" id="{52AF4C3C-E317-F3A1-048B-BD141AAA9F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4666" y="2551894"/>
            <a:ext cx="1392264" cy="1392264"/>
          </a:xfrm>
          <a:prstGeom prst="rect">
            <a:avLst/>
          </a:prstGeom>
        </p:spPr>
      </p:pic>
      <p:pic>
        <p:nvPicPr>
          <p:cNvPr id="18" name="グラフィックス 17" descr="女性">
            <a:extLst>
              <a:ext uri="{FF2B5EF4-FFF2-40B4-BE49-F238E27FC236}">
                <a16:creationId xmlns:a16="http://schemas.microsoft.com/office/drawing/2014/main" id="{6EE5B861-FD40-B8A1-52AB-6B8E6DB2ED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00453" y="2551894"/>
            <a:ext cx="1392264" cy="1392264"/>
          </a:xfrm>
          <a:prstGeom prst="rect">
            <a:avLst/>
          </a:prstGeom>
        </p:spPr>
      </p:pic>
    </p:spTree>
    <p:extLst>
      <p:ext uri="{BB962C8B-B14F-4D97-AF65-F5344CB8AC3E}">
        <p14:creationId xmlns:p14="http://schemas.microsoft.com/office/powerpoint/2010/main" val="326834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50000" fill="hold"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50000" fill="hold" nodeType="withEffect">
                                  <p:stCondLst>
                                    <p:cond delay="4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decel="50000" fill="hold" nodeType="with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8" decel="50000" fill="hold" nodeType="withEffect">
                                  <p:stCondLst>
                                    <p:cond delay="6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グラフィックス 3" descr="地球: アジアとオーストラリア 単色塗りつぶし">
            <a:extLst>
              <a:ext uri="{FF2B5EF4-FFF2-40B4-BE49-F238E27FC236}">
                <a16:creationId xmlns:a16="http://schemas.microsoft.com/office/drawing/2014/main" id="{74CCED68-70DF-1A2E-8468-24138F437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5649" y="1768298"/>
            <a:ext cx="1660702" cy="1660702"/>
          </a:xfrm>
          <a:prstGeom prst="rect">
            <a:avLst/>
          </a:prstGeom>
        </p:spPr>
      </p:pic>
    </p:spTree>
    <p:extLst>
      <p:ext uri="{BB962C8B-B14F-4D97-AF65-F5344CB8AC3E}">
        <p14:creationId xmlns:p14="http://schemas.microsoft.com/office/powerpoint/2010/main" val="79341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 fill="hold"/>
                                        <p:tgtEl>
                                          <p:spTgt spid="4"/>
                                        </p:tgtEl>
                                        <p:attrNameLst>
                                          <p:attrName>ppt_w</p:attrName>
                                        </p:attrNameLst>
                                      </p:cBhvr>
                                      <p:tavLst>
                                        <p:tav tm="0">
                                          <p:val>
                                            <p:fltVal val="0"/>
                                          </p:val>
                                        </p:tav>
                                        <p:tav tm="100000">
                                          <p:val>
                                            <p:strVal val="#ppt_w"/>
                                          </p:val>
                                        </p:tav>
                                      </p:tavLst>
                                    </p:anim>
                                    <p:anim calcmode="lin" valueType="num">
                                      <p:cBhvr>
                                        <p:cTn id="8" dur="200" fill="hold"/>
                                        <p:tgtEl>
                                          <p:spTgt spid="4"/>
                                        </p:tgtEl>
                                        <p:attrNameLst>
                                          <p:attrName>ppt_h</p:attrName>
                                        </p:attrNameLst>
                                      </p:cBhvr>
                                      <p:tavLst>
                                        <p:tav tm="0">
                                          <p:val>
                                            <p:fltVal val="0"/>
                                          </p:val>
                                        </p:tav>
                                        <p:tav tm="100000">
                                          <p:val>
                                            <p:strVal val="#ppt_h"/>
                                          </p:val>
                                        </p:tav>
                                      </p:tavLst>
                                    </p:anim>
                                    <p:animEffect transition="in" filter="fade">
                                      <p:cBhvr>
                                        <p:cTn id="9" dur="200"/>
                                        <p:tgtEl>
                                          <p:spTgt spid="4"/>
                                        </p:tgtEl>
                                      </p:cBhvr>
                                    </p:animEffect>
                                  </p:childTnLst>
                                </p:cTn>
                              </p:par>
                              <p:par>
                                <p:cTn id="10" presetID="6" presetClass="emph" presetSubtype="0" fill="hold" nodeType="withEffect">
                                  <p:stCondLst>
                                    <p:cond delay="100"/>
                                  </p:stCondLst>
                                  <p:childTnLst>
                                    <p:animScale>
                                      <p:cBhvr>
                                        <p:cTn id="11" dur="400" fill="hold"/>
                                        <p:tgtEl>
                                          <p:spTgt spid="4"/>
                                        </p:tgtEl>
                                      </p:cBhvr>
                                      <p:by x="110000" y="110000"/>
                                    </p:animScale>
                                  </p:childTnLst>
                                </p:cTn>
                              </p:par>
                              <p:par>
                                <p:cTn id="12" presetID="42" presetClass="path" presetSubtype="0" accel="21000" decel="79000" fill="hold" nodeType="withEffect">
                                  <p:stCondLst>
                                    <p:cond delay="200"/>
                                  </p:stCondLst>
                                  <p:childTnLst>
                                    <p:animMotion origin="layout" path="M 0 4.81481E-6 L 0 0.04143 " pathEditMode="relative" rAng="0" ptsTypes="AA">
                                      <p:cBhvr>
                                        <p:cTn id="13" dur="1200" fill="hold"/>
                                        <p:tgtEl>
                                          <p:spTgt spid="4"/>
                                        </p:tgtEl>
                                        <p:attrNameLst>
                                          <p:attrName>ppt_x</p:attrName>
                                          <p:attrName>ppt_y</p:attrName>
                                        </p:attrNameLst>
                                      </p:cBhvr>
                                      <p:rCtr x="0" y="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4" name="グラフィックス 3" descr="スマート フォン">
            <a:extLst>
              <a:ext uri="{FF2B5EF4-FFF2-40B4-BE49-F238E27FC236}">
                <a16:creationId xmlns:a16="http://schemas.microsoft.com/office/drawing/2014/main" id="{54692685-0EE4-D1C3-D5AA-0590E549B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4099" y="2157506"/>
            <a:ext cx="1368267" cy="1368267"/>
          </a:xfrm>
          <a:prstGeom prst="rect">
            <a:avLst/>
          </a:prstGeom>
        </p:spPr>
      </p:pic>
      <p:pic>
        <p:nvPicPr>
          <p:cNvPr id="5" name="グラフィックス 4" descr="スマート フォン">
            <a:extLst>
              <a:ext uri="{FF2B5EF4-FFF2-40B4-BE49-F238E27FC236}">
                <a16:creationId xmlns:a16="http://schemas.microsoft.com/office/drawing/2014/main" id="{725A4BBE-1B4A-E5FF-72E5-AAD8605375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8285" y="2157506"/>
            <a:ext cx="1368267" cy="1368267"/>
          </a:xfrm>
          <a:prstGeom prst="rect">
            <a:avLst/>
          </a:prstGeom>
        </p:spPr>
      </p:pic>
      <p:pic>
        <p:nvPicPr>
          <p:cNvPr id="6" name="グラフィックス 5" descr="スマート フォン">
            <a:extLst>
              <a:ext uri="{FF2B5EF4-FFF2-40B4-BE49-F238E27FC236}">
                <a16:creationId xmlns:a16="http://schemas.microsoft.com/office/drawing/2014/main" id="{879102B3-7D1F-9BE0-5C27-A9B64B40B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5146" y="2157506"/>
            <a:ext cx="1368267" cy="1368267"/>
          </a:xfrm>
          <a:prstGeom prst="rect">
            <a:avLst/>
          </a:prstGeom>
        </p:spPr>
      </p:pic>
      <p:pic>
        <p:nvPicPr>
          <p:cNvPr id="7" name="グラフィックス 6" descr="スマート フォン">
            <a:extLst>
              <a:ext uri="{FF2B5EF4-FFF2-40B4-BE49-F238E27FC236}">
                <a16:creationId xmlns:a16="http://schemas.microsoft.com/office/drawing/2014/main" id="{AD3F9D4A-2333-0F34-A41A-BB6A97A54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6193" y="2157506"/>
            <a:ext cx="1368267" cy="1368267"/>
          </a:xfrm>
          <a:prstGeom prst="rect">
            <a:avLst/>
          </a:prstGeom>
        </p:spPr>
      </p:pic>
      <p:pic>
        <p:nvPicPr>
          <p:cNvPr id="8" name="グラフィックス 7" descr="スマート フォン">
            <a:extLst>
              <a:ext uri="{FF2B5EF4-FFF2-40B4-BE49-F238E27FC236}">
                <a16:creationId xmlns:a16="http://schemas.microsoft.com/office/drawing/2014/main" id="{420D5B8C-2D98-5AC0-6E67-50CCD5A89B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7240" y="2157506"/>
            <a:ext cx="1368267" cy="1368267"/>
          </a:xfrm>
          <a:prstGeom prst="rect">
            <a:avLst/>
          </a:prstGeom>
        </p:spPr>
      </p:pic>
      <p:sp>
        <p:nvSpPr>
          <p:cNvPr id="9" name="テキスト ボックス 8">
            <a:extLst>
              <a:ext uri="{FF2B5EF4-FFF2-40B4-BE49-F238E27FC236}">
                <a16:creationId xmlns:a16="http://schemas.microsoft.com/office/drawing/2014/main" id="{08391A63-C498-10F6-DCA7-139588142E46}"/>
              </a:ext>
            </a:extLst>
          </p:cNvPr>
          <p:cNvSpPr txBox="1"/>
          <p:nvPr/>
        </p:nvSpPr>
        <p:spPr>
          <a:xfrm>
            <a:off x="4190404" y="3775294"/>
            <a:ext cx="3529450" cy="1015663"/>
          </a:xfrm>
          <a:prstGeom prst="rect">
            <a:avLst/>
          </a:prstGeom>
        </p:spPr>
        <p:txBody>
          <a:bodyPr wrap="square" rtlCol="0">
            <a:spAutoFit/>
          </a:bodyPr>
          <a:lstStyle/>
          <a:p>
            <a:r>
              <a:rPr lang="en-US" altLang="ja-JP" sz="6000" spc="300" dirty="0">
                <a:solidFill>
                  <a:schemeClr val="accent4"/>
                </a:solidFill>
                <a:latin typeface="Futura Bk" panose="020B0502020204020303" pitchFamily="34" charset="0"/>
                <a:ea typeface="ヒラギノ角ゴ ProN W6" panose="020B0600000000000000" pitchFamily="34" charset="-128"/>
              </a:rPr>
              <a:t>5</a:t>
            </a:r>
            <a:r>
              <a:rPr kumimoji="1" lang="ja-JP" altLang="en-US" sz="2800" spc="300" dirty="0">
                <a:solidFill>
                  <a:schemeClr val="accent6">
                    <a:lumMod val="20000"/>
                    <a:lumOff val="80000"/>
                  </a:schemeClr>
                </a:solidFill>
                <a:latin typeface="ヒラギノ角ゴ ProN W6" panose="020B0600000000000000" pitchFamily="34" charset="-128"/>
                <a:ea typeface="ヒラギノ角ゴ ProN W6" panose="020B0600000000000000" pitchFamily="34" charset="-128"/>
              </a:rPr>
              <a:t>人</a:t>
            </a:r>
            <a:r>
              <a:rPr kumimoji="1" lang="ja-JP" altLang="en-US" sz="2400" spc="300" dirty="0">
                <a:solidFill>
                  <a:schemeClr val="accent6">
                    <a:lumMod val="20000"/>
                    <a:lumOff val="80000"/>
                  </a:schemeClr>
                </a:solidFill>
                <a:latin typeface="ヒラギノ角ゴ ProN W6" panose="020B0600000000000000" pitchFamily="34" charset="-128"/>
                <a:ea typeface="ヒラギノ角ゴ ProN W6" panose="020B0600000000000000" pitchFamily="34" charset="-128"/>
              </a:rPr>
              <a:t>に</a:t>
            </a:r>
            <a:r>
              <a:rPr lang="en-US" altLang="ja-JP" sz="6000" spc="300" dirty="0">
                <a:solidFill>
                  <a:schemeClr val="accent4"/>
                </a:solidFill>
                <a:latin typeface="Futura Bk" panose="020B0502020204020303" pitchFamily="34" charset="0"/>
                <a:ea typeface="ヒラギノ角ゴ ProN W6" panose="020B0600000000000000" pitchFamily="34" charset="-128"/>
              </a:rPr>
              <a:t>3</a:t>
            </a:r>
            <a:r>
              <a:rPr kumimoji="1" lang="ja-JP" altLang="en-US" sz="2800" spc="300" dirty="0">
                <a:solidFill>
                  <a:schemeClr val="accent6">
                    <a:lumMod val="20000"/>
                    <a:lumOff val="80000"/>
                  </a:schemeClr>
                </a:solidFill>
                <a:latin typeface="ヒラギノ角ゴ ProN W6" panose="020B0600000000000000" pitchFamily="34" charset="-128"/>
                <a:ea typeface="ヒラギノ角ゴ ProN W6" panose="020B0600000000000000" pitchFamily="34" charset="-128"/>
              </a:rPr>
              <a:t>人</a:t>
            </a:r>
            <a:r>
              <a:rPr kumimoji="1" lang="ja-JP" altLang="en-US" sz="2400" spc="300" dirty="0">
                <a:solidFill>
                  <a:schemeClr val="accent6">
                    <a:lumMod val="20000"/>
                    <a:lumOff val="80000"/>
                  </a:schemeClr>
                </a:solidFill>
                <a:latin typeface="ヒラギノ角ゴ ProN W6" panose="020B0600000000000000" pitchFamily="34" charset="-128"/>
                <a:ea typeface="ヒラギノ角ゴ ProN W6" panose="020B0600000000000000" pitchFamily="34" charset="-128"/>
              </a:rPr>
              <a:t>が</a:t>
            </a:r>
            <a:r>
              <a:rPr kumimoji="1" lang="ja-JP" altLang="en-US" sz="2800" spc="300" dirty="0">
                <a:solidFill>
                  <a:schemeClr val="accent6">
                    <a:lumMod val="20000"/>
                    <a:lumOff val="80000"/>
                  </a:schemeClr>
                </a:solidFill>
                <a:latin typeface="ヒラギノ角ゴ ProN W6" panose="020B0600000000000000" pitchFamily="34" charset="-128"/>
                <a:ea typeface="ヒラギノ角ゴ ProN W6" panose="020B0600000000000000" pitchFamily="34" charset="-128"/>
              </a:rPr>
              <a:t>利用</a:t>
            </a:r>
            <a:r>
              <a:rPr kumimoji="1" lang="ja-JP" altLang="en-US" sz="2800" spc="300" dirty="0">
                <a:solidFill>
                  <a:schemeClr val="tx1">
                    <a:lumMod val="75000"/>
                    <a:lumOff val="25000"/>
                  </a:schemeClr>
                </a:solidFill>
                <a:latin typeface="ヒラギノ角ゴ ProN W6" panose="020B0600000000000000" pitchFamily="34" charset="-128"/>
                <a:ea typeface="ヒラギノ角ゴ ProN W6" panose="020B0600000000000000" pitchFamily="34" charset="-128"/>
              </a:rPr>
              <a:t>。</a:t>
            </a:r>
            <a:endParaRPr kumimoji="1" lang="ja-JP" altLang="en-US" sz="2000" spc="300" dirty="0">
              <a:solidFill>
                <a:schemeClr val="tx1">
                  <a:lumMod val="75000"/>
                  <a:lumOff val="25000"/>
                </a:schemeClr>
              </a:solidFill>
              <a:latin typeface="ヒラギノ角ゴ ProN W6" panose="020B0600000000000000" pitchFamily="34" charset="-128"/>
              <a:ea typeface="ヒラギノ角ゴ ProN W6" panose="020B0600000000000000" pitchFamily="34" charset="-128"/>
            </a:endParaRPr>
          </a:p>
        </p:txBody>
      </p:sp>
      <p:pic>
        <p:nvPicPr>
          <p:cNvPr id="10" name="グラフィックス 9" descr="スマート フォン">
            <a:extLst>
              <a:ext uri="{FF2B5EF4-FFF2-40B4-BE49-F238E27FC236}">
                <a16:creationId xmlns:a16="http://schemas.microsoft.com/office/drawing/2014/main" id="{64E724DE-6786-72B3-F838-0360A70296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2770" y="2157506"/>
            <a:ext cx="1368267" cy="1368267"/>
          </a:xfrm>
          <a:prstGeom prst="rect">
            <a:avLst/>
          </a:prstGeom>
        </p:spPr>
      </p:pic>
      <p:pic>
        <p:nvPicPr>
          <p:cNvPr id="11" name="グラフィックス 10" descr="スマート フォン">
            <a:extLst>
              <a:ext uri="{FF2B5EF4-FFF2-40B4-BE49-F238E27FC236}">
                <a16:creationId xmlns:a16="http://schemas.microsoft.com/office/drawing/2014/main" id="{EAA10D5E-58A1-CAB9-402F-1D2B13B00A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43817" y="2157506"/>
            <a:ext cx="1368267" cy="1368267"/>
          </a:xfrm>
          <a:prstGeom prst="rect">
            <a:avLst/>
          </a:prstGeom>
        </p:spPr>
      </p:pic>
      <p:pic>
        <p:nvPicPr>
          <p:cNvPr id="12" name="グラフィックス 11" descr="スマート フォン">
            <a:extLst>
              <a:ext uri="{FF2B5EF4-FFF2-40B4-BE49-F238E27FC236}">
                <a16:creationId xmlns:a16="http://schemas.microsoft.com/office/drawing/2014/main" id="{0AE81DDE-0478-4EBC-581B-C49E978223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4864" y="2157506"/>
            <a:ext cx="1368267" cy="1368267"/>
          </a:xfrm>
          <a:prstGeom prst="rect">
            <a:avLst/>
          </a:prstGeom>
        </p:spPr>
      </p:pic>
    </p:spTree>
    <p:extLst>
      <p:ext uri="{BB962C8B-B14F-4D97-AF65-F5344CB8AC3E}">
        <p14:creationId xmlns:p14="http://schemas.microsoft.com/office/powerpoint/2010/main" val="191519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2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decel="50000" fill="hold" nodeType="withEffect">
                                  <p:stCondLst>
                                    <p:cond delay="3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50000" fill="hold" nodeType="withEffect">
                                  <p:stCondLst>
                                    <p:cond delay="4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nodeType="withEffect">
                                  <p:stCondLst>
                                    <p:cond delay="20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nodeType="with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10" presetClass="entr" presetSubtype="0" fill="hold" grpId="0" nodeType="withEffect">
                                  <p:stCondLst>
                                    <p:cond delay="30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六角形 6">
            <a:extLst>
              <a:ext uri="{FF2B5EF4-FFF2-40B4-BE49-F238E27FC236}">
                <a16:creationId xmlns:a16="http://schemas.microsoft.com/office/drawing/2014/main" id="{33D30C29-FFE0-9472-221C-1B63CE1B5FA3}"/>
              </a:ext>
            </a:extLst>
          </p:cNvPr>
          <p:cNvSpPr/>
          <p:nvPr/>
        </p:nvSpPr>
        <p:spPr bwMode="auto">
          <a:xfrm>
            <a:off x="4309425" y="1557149"/>
            <a:ext cx="3573150" cy="3080303"/>
          </a:xfrm>
          <a:prstGeom prst="hexagon">
            <a:avLst>
              <a:gd name="adj" fmla="val 29021"/>
              <a:gd name="vf" fmla="val 115470"/>
            </a:avLst>
          </a:prstGeom>
          <a:noFill/>
          <a:ln w="31750">
            <a:solidFill>
              <a:schemeClr val="bg1">
                <a:alpha val="30000"/>
              </a:schemeClr>
            </a:solidFill>
            <a:prstDash val="sysDot"/>
            <a:round/>
            <a:headEnd/>
            <a:tailEnd/>
          </a:ln>
        </p:spPr>
        <p:txBody>
          <a:bodyPr lIns="0" tIns="0" rIns="0" bIns="0" rtlCol="0" anchor="ctr"/>
          <a:lstStyle/>
          <a:p>
            <a:endParaRPr lang="ja-JP" altLang="en-US" sz="1100">
              <a:solidFill>
                <a:prstClr val="black"/>
              </a:solidFill>
              <a:latin typeface="Arial" panose="020B0604020202020204" pitchFamily="34" charset="0"/>
              <a:cs typeface="Arial" panose="020B0604020202020204" pitchFamily="34" charset="0"/>
            </a:endParaRPr>
          </a:p>
        </p:txBody>
      </p:sp>
      <p:sp>
        <p:nvSpPr>
          <p:cNvPr id="8" name="楕円 7">
            <a:extLst>
              <a:ext uri="{FF2B5EF4-FFF2-40B4-BE49-F238E27FC236}">
                <a16:creationId xmlns:a16="http://schemas.microsoft.com/office/drawing/2014/main" id="{E8DA02C1-402A-56B6-B1B0-9902F1FEF215}"/>
              </a:ext>
            </a:extLst>
          </p:cNvPr>
          <p:cNvSpPr/>
          <p:nvPr/>
        </p:nvSpPr>
        <p:spPr bwMode="auto">
          <a:xfrm>
            <a:off x="7489355" y="3513900"/>
            <a:ext cx="119983" cy="119983"/>
          </a:xfrm>
          <a:prstGeom prst="ellipse">
            <a:avLst/>
          </a:prstGeom>
          <a:solidFill>
            <a:schemeClr val="bg1"/>
          </a:solidFill>
          <a:ln w="4763">
            <a:noFill/>
            <a:round/>
            <a:headEnd/>
            <a:tailEnd/>
          </a:ln>
        </p:spPr>
        <p:txBody>
          <a:bodyPr lIns="0" tIns="0" rIns="0" bIns="0" rtlCol="0" anchor="ctr"/>
          <a:lstStyle/>
          <a:p>
            <a:endParaRPr lang="ja-JP" altLang="en-US" sz="11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14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4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53" presetClass="entr" presetSubtype="16" fill="hold" grpId="1" nodeType="withEffect">
                                  <p:stCondLst>
                                    <p:cond delay="500"/>
                                  </p:stCondLst>
                                  <p:childTnLst>
                                    <p:set>
                                      <p:cBhvr>
                                        <p:cTn id="11" dur="1" fill="hold">
                                          <p:stCondLst>
                                            <p:cond delay="0"/>
                                          </p:stCondLst>
                                        </p:cTn>
                                        <p:tgtEl>
                                          <p:spTgt spid="8"/>
                                        </p:tgtEl>
                                        <p:attrNameLst>
                                          <p:attrName>style.visibility</p:attrName>
                                        </p:attrNameLst>
                                      </p:cBhvr>
                                      <p:to>
                                        <p:strVal val="visible"/>
                                      </p:to>
                                    </p:set>
                                    <p:anim calcmode="lin" valueType="num">
                                      <p:cBhvr>
                                        <p:cTn id="12" dur="300" fill="hold"/>
                                        <p:tgtEl>
                                          <p:spTgt spid="8"/>
                                        </p:tgtEl>
                                        <p:attrNameLst>
                                          <p:attrName>ppt_w</p:attrName>
                                        </p:attrNameLst>
                                      </p:cBhvr>
                                      <p:tavLst>
                                        <p:tav tm="0">
                                          <p:val>
                                            <p:fltVal val="0"/>
                                          </p:val>
                                        </p:tav>
                                        <p:tav tm="100000">
                                          <p:val>
                                            <p:strVal val="#ppt_w"/>
                                          </p:val>
                                        </p:tav>
                                      </p:tavLst>
                                    </p:anim>
                                    <p:anim calcmode="lin" valueType="num">
                                      <p:cBhvr>
                                        <p:cTn id="13" dur="300" fill="hold"/>
                                        <p:tgtEl>
                                          <p:spTgt spid="8"/>
                                        </p:tgtEl>
                                        <p:attrNameLst>
                                          <p:attrName>ppt_h</p:attrName>
                                        </p:attrNameLst>
                                      </p:cBhvr>
                                      <p:tavLst>
                                        <p:tav tm="0">
                                          <p:val>
                                            <p:fltVal val="0"/>
                                          </p:val>
                                        </p:tav>
                                        <p:tav tm="100000">
                                          <p:val>
                                            <p:strVal val="#ppt_h"/>
                                          </p:val>
                                        </p:tav>
                                      </p:tavLst>
                                    </p:anim>
                                    <p:animEffect transition="in" filter="fade">
                                      <p:cBhvr>
                                        <p:cTn id="14" dur="300"/>
                                        <p:tgtEl>
                                          <p:spTgt spid="8"/>
                                        </p:tgtEl>
                                      </p:cBhvr>
                                    </p:animEffect>
                                  </p:childTnLst>
                                </p:cTn>
                              </p:par>
                              <p:par>
                                <p:cTn id="15" presetID="0" presetClass="path" presetSubtype="0" repeatCount="indefinite" accel="16000" decel="81000" fill="hold" grpId="0" nodeType="withEffect">
                                  <p:stCondLst>
                                    <p:cond delay="500"/>
                                  </p:stCondLst>
                                  <p:childTnLst>
                                    <p:animMotion origin="layout" path="M -0.04648 -0.29467 C -0.04635 -0.29328 0.02422 -0.07106 0.02826 -0.06944 C 0.02526 -0.07106 -0.04609 0.15371 -0.04779 0.15672 C -0.04779 0.15278 -0.19375 0.1544 -0.19375 0.15093 C -0.19427 0.14584 -0.26654 -0.06805 -0.26654 -0.06898 C -0.26654 -0.06805 -0.19427 -0.2949 -0.19271 -0.2949 C -0.19336 -0.29629 -0.04648 -0.29421 -0.04648 -0.29467 Z " pathEditMode="relative" rAng="0" ptsTypes="AAAAAAA">
                                      <p:cBhvr>
                                        <p:cTn id="16" dur="6000" fill="hold"/>
                                        <p:tgtEl>
                                          <p:spTgt spid="8"/>
                                        </p:tgtEl>
                                        <p:attrNameLst>
                                          <p:attrName>ppt_x</p:attrName>
                                          <p:attrName>ppt_y</p:attrName>
                                        </p:attrNameLst>
                                      </p:cBhvr>
                                      <p:rCtr x="-7266" y="22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六角形 3">
            <a:extLst>
              <a:ext uri="{FF2B5EF4-FFF2-40B4-BE49-F238E27FC236}">
                <a16:creationId xmlns:a16="http://schemas.microsoft.com/office/drawing/2014/main" id="{7B5E0127-0FF4-AB35-C912-028D528274D6}"/>
              </a:ext>
            </a:extLst>
          </p:cNvPr>
          <p:cNvSpPr/>
          <p:nvPr/>
        </p:nvSpPr>
        <p:spPr bwMode="auto">
          <a:xfrm>
            <a:off x="7697490" y="2889061"/>
            <a:ext cx="4166899" cy="3592155"/>
          </a:xfrm>
          <a:prstGeom prst="hexagon">
            <a:avLst>
              <a:gd name="adj" fmla="val 29021"/>
              <a:gd name="vf" fmla="val 115470"/>
            </a:avLst>
          </a:prstGeom>
          <a:noFill/>
          <a:ln w="22225" cap="flat">
            <a:solidFill>
              <a:schemeClr val="accent1"/>
            </a:solidFill>
            <a:prstDash val="sysDot"/>
            <a:miter lim="800000"/>
            <a:headEnd/>
            <a:tailEnd/>
          </a:ln>
        </p:spPr>
        <p:txBody>
          <a:bodyPr lIns="0" tIns="0" rIns="0" bIns="0" rtlCol="0" anchor="ctr"/>
          <a:lstStyle/>
          <a:p>
            <a:endParaRPr lang="ja-JP" altLang="en-US" sz="1100">
              <a:solidFill>
                <a:prstClr val="black"/>
              </a:solidFill>
              <a:latin typeface="Arial" panose="020B0604020202020204" pitchFamily="34" charset="0"/>
              <a:cs typeface="Arial" panose="020B0604020202020204" pitchFamily="34" charset="0"/>
            </a:endParaRPr>
          </a:p>
        </p:txBody>
      </p:sp>
      <p:sp>
        <p:nvSpPr>
          <p:cNvPr id="5" name="六角形 4">
            <a:extLst>
              <a:ext uri="{FF2B5EF4-FFF2-40B4-BE49-F238E27FC236}">
                <a16:creationId xmlns:a16="http://schemas.microsoft.com/office/drawing/2014/main" id="{F7080F50-3D55-943A-31BF-10FF0FDF7E75}"/>
              </a:ext>
            </a:extLst>
          </p:cNvPr>
          <p:cNvSpPr/>
          <p:nvPr/>
        </p:nvSpPr>
        <p:spPr bwMode="auto">
          <a:xfrm>
            <a:off x="591780" y="650080"/>
            <a:ext cx="2597217" cy="2238981"/>
          </a:xfrm>
          <a:prstGeom prst="hexagon">
            <a:avLst>
              <a:gd name="adj" fmla="val 29021"/>
              <a:gd name="vf" fmla="val 115470"/>
            </a:avLst>
          </a:prstGeom>
          <a:noFill/>
          <a:ln w="22225" cap="flat">
            <a:solidFill>
              <a:schemeClr val="accent1"/>
            </a:solidFill>
            <a:prstDash val="sysDot"/>
            <a:miter lim="800000"/>
            <a:headEnd/>
            <a:tailEnd/>
          </a:ln>
        </p:spPr>
        <p:txBody>
          <a:bodyPr lIns="0" tIns="0" rIns="0" bIns="0" rtlCol="0" anchor="ctr"/>
          <a:lstStyle/>
          <a:p>
            <a:endParaRPr lang="ja-JP" altLang="en-US" sz="110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44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0" presetClass="path" presetSubtype="0" repeatCount="indefinite" fill="hold" grpId="0" nodeType="withEffect">
                                  <p:stCondLst>
                                    <p:cond delay="200"/>
                                  </p:stCondLst>
                                  <p:childTnLst>
                                    <p:animMotion origin="layout" path="M -3.54167E-6 -1.85185E-6 C -3.54167E-6 0.00023 0.0069 0.02199 0.00743 0.02222 C 0.00703 0.02199 -3.54167E-6 0.04398 -0.00013 0.04445 C -0.00013 0.04398 -0.01432 0.04421 -0.01432 0.04375 C -0.01432 0.04329 -0.02135 0.02222 -0.02135 0.02246 C -0.02135 0.02222 -0.01432 -1.85185E-6 -0.01419 -1.85185E-6 C -0.01432 -1.85185E-6 -3.54167E-6 -1.85185E-6 -3.54167E-6 0.00023 L -3.54167E-6 -1.85185E-6 Z " pathEditMode="relative" rAng="0" ptsTypes="AAAAAAAA">
                                      <p:cBhvr>
                                        <p:cTn id="11" dur="12000" spd="-100000" fill="hold"/>
                                        <p:tgtEl>
                                          <p:spTgt spid="4"/>
                                        </p:tgtEl>
                                        <p:attrNameLst>
                                          <p:attrName>ppt_x</p:attrName>
                                          <p:attrName>ppt_y</p:attrName>
                                        </p:attrNameLst>
                                      </p:cBhvr>
                                      <p:rCtr x="-703" y="2222"/>
                                    </p:animMotion>
                                  </p:childTnLst>
                                </p:cTn>
                              </p:par>
                              <p:par>
                                <p:cTn id="12" presetID="53" presetClass="entr" presetSubtype="16" fill="hold" grpId="1"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0" presetClass="path" presetSubtype="0" repeatCount="indefinite" fill="hold" grpId="0" nodeType="withEffect">
                                  <p:stCondLst>
                                    <p:cond delay="0"/>
                                  </p:stCondLst>
                                  <p:childTnLst>
                                    <p:animMotion origin="layout" path="M 1.875E-6 -3.7037E-7 C 1.875E-6 0.00023 0.0069 0.02199 0.00742 0.02222 C 0.00703 0.02199 1.875E-6 0.04398 -0.00013 0.04444 C -0.00013 0.04398 -0.01432 0.04421 -0.01432 0.04375 C -0.01432 0.04329 -0.02136 0.02222 -0.02136 0.02245 C -0.02136 0.02222 -0.01432 -3.7037E-7 -0.01419 -3.7037E-7 C -0.01432 -3.7037E-7 1.875E-6 -3.7037E-7 1.875E-6 0.00023 L 1.875E-6 -3.7037E-7 Z " pathEditMode="relative" rAng="0" ptsTypes="AAAAAAAA">
                                      <p:cBhvr>
                                        <p:cTn id="18" dur="12000" fill="hold"/>
                                        <p:tgtEl>
                                          <p:spTgt spid="5"/>
                                        </p:tgtEl>
                                        <p:attrNameLst>
                                          <p:attrName>ppt_x</p:attrName>
                                          <p:attrName>ppt_y</p:attrName>
                                        </p:attrNameLst>
                                      </p:cBhvr>
                                      <p:rCtr x="-703" y="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FC60C8B0-B2BA-F8B3-BEB3-A129D0581B19}"/>
              </a:ext>
            </a:extLst>
          </p:cNvPr>
          <p:cNvGrpSpPr/>
          <p:nvPr/>
        </p:nvGrpSpPr>
        <p:grpSpPr>
          <a:xfrm>
            <a:off x="4978809" y="2311809"/>
            <a:ext cx="2234382" cy="2234382"/>
            <a:chOff x="11827803" y="28445"/>
            <a:chExt cx="350527" cy="350527"/>
          </a:xfrm>
        </p:grpSpPr>
        <p:sp>
          <p:nvSpPr>
            <p:cNvPr id="5" name="楕円 4">
              <a:extLst>
                <a:ext uri="{FF2B5EF4-FFF2-40B4-BE49-F238E27FC236}">
                  <a16:creationId xmlns:a16="http://schemas.microsoft.com/office/drawing/2014/main" id="{BD1DC9AC-285C-8F50-C223-9AED3FADDFB5}"/>
                </a:ext>
              </a:extLst>
            </p:cNvPr>
            <p:cNvSpPr/>
            <p:nvPr/>
          </p:nvSpPr>
          <p:spPr>
            <a:xfrm>
              <a:off x="11827803" y="28445"/>
              <a:ext cx="350527" cy="350527"/>
            </a:xfrm>
            <a:prstGeom prst="ellipse">
              <a:avLst/>
            </a:prstGeom>
            <a:solidFill>
              <a:schemeClr val="accent4">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1ACA0E99-EFED-9FB4-3DF3-B5714C900DE1}"/>
                </a:ext>
              </a:extLst>
            </p:cNvPr>
            <p:cNvSpPr/>
            <p:nvPr/>
          </p:nvSpPr>
          <p:spPr>
            <a:xfrm>
              <a:off x="11872882" y="73523"/>
              <a:ext cx="260371" cy="260371"/>
            </a:xfrm>
            <a:prstGeom prst="ellipse">
              <a:avLst/>
            </a:prstGeom>
            <a:solidFill>
              <a:schemeClr val="accent4">
                <a:alpha val="0"/>
              </a:scheme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56F74CAD-D2C4-5A22-366C-A02FD2EB122B}"/>
                </a:ext>
              </a:extLst>
            </p:cNvPr>
            <p:cNvSpPr/>
            <p:nvPr/>
          </p:nvSpPr>
          <p:spPr>
            <a:xfrm>
              <a:off x="11996335" y="65807"/>
              <a:ext cx="15337" cy="153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7219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53125" decel="46875" fill="hold" nodeType="withEffect">
                                  <p:stCondLst>
                                    <p:cond delay="0"/>
                                  </p:stCondLst>
                                  <p:childTnLst>
                                    <p:animRot by="21600000">
                                      <p:cBhvr>
                                        <p:cTn id="6" dur="24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862F6E6-F71A-2A98-750E-263165746B96}"/>
              </a:ext>
            </a:extLst>
          </p:cNvPr>
          <p:cNvGrpSpPr/>
          <p:nvPr/>
        </p:nvGrpSpPr>
        <p:grpSpPr>
          <a:xfrm>
            <a:off x="9157063" y="3317966"/>
            <a:ext cx="3722914" cy="3722914"/>
            <a:chOff x="3931920" y="1854926"/>
            <a:chExt cx="3722914" cy="3722914"/>
          </a:xfrm>
        </p:grpSpPr>
        <p:sp>
          <p:nvSpPr>
            <p:cNvPr id="3" name="楕円 2">
              <a:extLst>
                <a:ext uri="{FF2B5EF4-FFF2-40B4-BE49-F238E27FC236}">
                  <a16:creationId xmlns:a16="http://schemas.microsoft.com/office/drawing/2014/main" id="{EC2C1ED1-7432-3A70-830E-37CB787481D6}"/>
                </a:ext>
              </a:extLst>
            </p:cNvPr>
            <p:cNvSpPr/>
            <p:nvPr/>
          </p:nvSpPr>
          <p:spPr>
            <a:xfrm>
              <a:off x="3931920" y="1854926"/>
              <a:ext cx="3722914" cy="3722914"/>
            </a:xfrm>
            <a:prstGeom prst="ellipse">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40E640D3-0298-6DDB-0B19-61CBE6D91911}"/>
                </a:ext>
              </a:extLst>
            </p:cNvPr>
            <p:cNvSpPr/>
            <p:nvPr/>
          </p:nvSpPr>
          <p:spPr>
            <a:xfrm>
              <a:off x="4604657" y="2404241"/>
              <a:ext cx="2377440" cy="204951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C1514805-A685-C439-5A90-44CA8213122C}"/>
              </a:ext>
            </a:extLst>
          </p:cNvPr>
          <p:cNvGrpSpPr/>
          <p:nvPr/>
        </p:nvGrpSpPr>
        <p:grpSpPr>
          <a:xfrm rot="18000000">
            <a:off x="8641081" y="4989334"/>
            <a:ext cx="2377440" cy="2377440"/>
            <a:chOff x="3931920" y="1854926"/>
            <a:chExt cx="3722914" cy="3722914"/>
          </a:xfrm>
        </p:grpSpPr>
        <p:sp>
          <p:nvSpPr>
            <p:cNvPr id="6" name="楕円 5">
              <a:extLst>
                <a:ext uri="{FF2B5EF4-FFF2-40B4-BE49-F238E27FC236}">
                  <a16:creationId xmlns:a16="http://schemas.microsoft.com/office/drawing/2014/main" id="{219106C0-FE43-559C-815C-DBC41484C87C}"/>
                </a:ext>
              </a:extLst>
            </p:cNvPr>
            <p:cNvSpPr/>
            <p:nvPr/>
          </p:nvSpPr>
          <p:spPr>
            <a:xfrm>
              <a:off x="3931920" y="1854926"/>
              <a:ext cx="3722914" cy="3722914"/>
            </a:xfrm>
            <a:prstGeom prst="ellipse">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a:extLst>
                <a:ext uri="{FF2B5EF4-FFF2-40B4-BE49-F238E27FC236}">
                  <a16:creationId xmlns:a16="http://schemas.microsoft.com/office/drawing/2014/main" id="{E5DC5606-5CA3-AC6D-39D1-731E2134D0B0}"/>
                </a:ext>
              </a:extLst>
            </p:cNvPr>
            <p:cNvSpPr/>
            <p:nvPr/>
          </p:nvSpPr>
          <p:spPr>
            <a:xfrm>
              <a:off x="4604657" y="2404241"/>
              <a:ext cx="2377440" cy="204951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8A07F6AD-D387-1F7A-9B0B-5651A54A70DD}"/>
              </a:ext>
            </a:extLst>
          </p:cNvPr>
          <p:cNvGrpSpPr/>
          <p:nvPr/>
        </p:nvGrpSpPr>
        <p:grpSpPr>
          <a:xfrm rot="18000000">
            <a:off x="10120605" y="2802575"/>
            <a:ext cx="2129411" cy="2129411"/>
            <a:chOff x="3931920" y="1854926"/>
            <a:chExt cx="3722914" cy="3722914"/>
          </a:xfrm>
        </p:grpSpPr>
        <p:sp>
          <p:nvSpPr>
            <p:cNvPr id="9" name="楕円 8">
              <a:extLst>
                <a:ext uri="{FF2B5EF4-FFF2-40B4-BE49-F238E27FC236}">
                  <a16:creationId xmlns:a16="http://schemas.microsoft.com/office/drawing/2014/main" id="{1B136ED4-628C-BBC6-3FF5-2F64C309D520}"/>
                </a:ext>
              </a:extLst>
            </p:cNvPr>
            <p:cNvSpPr/>
            <p:nvPr/>
          </p:nvSpPr>
          <p:spPr>
            <a:xfrm>
              <a:off x="3931920" y="1854926"/>
              <a:ext cx="3722914" cy="3722914"/>
            </a:xfrm>
            <a:prstGeom prst="ellipse">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39E1A1DC-EE97-56F4-26C5-8C561B802D1C}"/>
                </a:ext>
              </a:extLst>
            </p:cNvPr>
            <p:cNvSpPr/>
            <p:nvPr/>
          </p:nvSpPr>
          <p:spPr>
            <a:xfrm>
              <a:off x="4604657" y="2404241"/>
              <a:ext cx="2377440" cy="204951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8423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childTnLst>
                                    <p:animRot by="21600000">
                                      <p:cBhvr>
                                        <p:cTn id="6" dur="20000" fill="hold"/>
                                        <p:tgtEl>
                                          <p:spTgt spid="4"/>
                                        </p:tgtEl>
                                        <p:attrNameLst>
                                          <p:attrName>r</p:attrName>
                                        </p:attrNameLst>
                                      </p:cBhvr>
                                    </p:animRot>
                                  </p:childTnLst>
                                </p:cTn>
                              </p:par>
                              <p:par>
                                <p:cTn id="7" presetID="8" presetClass="emph" presetSubtype="0" repeatCount="indefinite" fill="hold" nodeType="withEffect">
                                  <p:stCondLst>
                                    <p:cond delay="0"/>
                                  </p:stCondLst>
                                  <p:childTnLst>
                                    <p:animRot by="-43200000">
                                      <p:cBhvr>
                                        <p:cTn id="8" dur="20000" fill="hold"/>
                                        <p:tgtEl>
                                          <p:spTgt spid="5"/>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3822448-7928-5EF0-F54D-C10C12F81E14}"/>
              </a:ext>
            </a:extLst>
          </p:cNvPr>
          <p:cNvSpPr/>
          <p:nvPr/>
        </p:nvSpPr>
        <p:spPr>
          <a:xfrm rot="5400000">
            <a:off x="-558087" y="5168840"/>
            <a:ext cx="76275" cy="681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a:solidFill>
                <a:prstClr val="white"/>
              </a:solidFill>
            </a:endParaRPr>
          </a:p>
        </p:txBody>
      </p:sp>
      <p:sp>
        <p:nvSpPr>
          <p:cNvPr id="5" name="正方形/長方形 4">
            <a:extLst>
              <a:ext uri="{FF2B5EF4-FFF2-40B4-BE49-F238E27FC236}">
                <a16:creationId xmlns:a16="http://schemas.microsoft.com/office/drawing/2014/main" id="{F2CBC044-91BC-E564-0C65-B5AC5F503099}"/>
              </a:ext>
            </a:extLst>
          </p:cNvPr>
          <p:cNvSpPr/>
          <p:nvPr/>
        </p:nvSpPr>
        <p:spPr>
          <a:xfrm rot="5400000">
            <a:off x="13205849" y="5168840"/>
            <a:ext cx="76275" cy="681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a:solidFill>
                <a:prstClr val="white"/>
              </a:solidFill>
            </a:endParaRPr>
          </a:p>
        </p:txBody>
      </p:sp>
    </p:spTree>
    <p:extLst>
      <p:ext uri="{BB962C8B-B14F-4D97-AF65-F5344CB8AC3E}">
        <p14:creationId xmlns:p14="http://schemas.microsoft.com/office/powerpoint/2010/main" val="391055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indefinite" accel="50000" decel="50000" fill="hold" grpId="0" nodeType="clickEffect">
                                  <p:stCondLst>
                                    <p:cond delay="0"/>
                                  </p:stCondLst>
                                  <p:childTnLst>
                                    <p:animMotion origin="layout" path="M -1.66667E-6 -7.40741E-7 L 1.50951 -7.40741E-7 " pathEditMode="relative" rAng="0" ptsTypes="AA">
                                      <p:cBhvr>
                                        <p:cTn id="6" dur="2000" fill="hold"/>
                                        <p:tgtEl>
                                          <p:spTgt spid="4"/>
                                        </p:tgtEl>
                                        <p:attrNameLst>
                                          <p:attrName>ppt_x</p:attrName>
                                          <p:attrName>ppt_y</p:attrName>
                                        </p:attrNameLst>
                                      </p:cBhvr>
                                      <p:rCtr x="75469" y="0"/>
                                    </p:animMotion>
                                  </p:childTnLst>
                                </p:cTn>
                              </p:par>
                              <p:par>
                                <p:cTn id="7" presetID="35" presetClass="path" presetSubtype="0" repeatCount="indefinite" accel="50000" decel="50000" fill="hold" grpId="0" nodeType="withEffect">
                                  <p:stCondLst>
                                    <p:cond delay="0"/>
                                  </p:stCondLst>
                                  <p:childTnLst>
                                    <p:animMotion origin="layout" path="M 1.875E-6 -7.40741E-7 L -1.46029 -7.40741E-7 " pathEditMode="relative" rAng="0" ptsTypes="AA">
                                      <p:cBhvr>
                                        <p:cTn id="8" dur="2000" fill="hold"/>
                                        <p:tgtEl>
                                          <p:spTgt spid="5"/>
                                        </p:tgtEl>
                                        <p:attrNameLst>
                                          <p:attrName>ppt_x</p:attrName>
                                          <p:attrName>ppt_y</p:attrName>
                                        </p:attrNameLst>
                                      </p:cBhvr>
                                      <p:rCtr x="-730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34" name="グループ化 233">
            <a:extLst>
              <a:ext uri="{FF2B5EF4-FFF2-40B4-BE49-F238E27FC236}">
                <a16:creationId xmlns:a16="http://schemas.microsoft.com/office/drawing/2014/main" id="{8CD93C9B-F930-D8B4-AFCD-E2371844D736}"/>
              </a:ext>
            </a:extLst>
          </p:cNvPr>
          <p:cNvGrpSpPr/>
          <p:nvPr/>
        </p:nvGrpSpPr>
        <p:grpSpPr>
          <a:xfrm>
            <a:off x="3453462" y="789071"/>
            <a:ext cx="5285076" cy="5279858"/>
            <a:chOff x="3597927" y="874205"/>
            <a:chExt cx="5285076" cy="5279858"/>
          </a:xfrm>
        </p:grpSpPr>
        <p:grpSp>
          <p:nvGrpSpPr>
            <p:cNvPr id="235" name="グループ化 234">
              <a:extLst>
                <a:ext uri="{FF2B5EF4-FFF2-40B4-BE49-F238E27FC236}">
                  <a16:creationId xmlns:a16="http://schemas.microsoft.com/office/drawing/2014/main" id="{2B9B921A-AF5D-2B45-B25D-D0A8D27E29D4}"/>
                </a:ext>
              </a:extLst>
            </p:cNvPr>
            <p:cNvGrpSpPr/>
            <p:nvPr/>
          </p:nvGrpSpPr>
          <p:grpSpPr>
            <a:xfrm>
              <a:off x="3597927" y="874205"/>
              <a:ext cx="5285076" cy="5279858"/>
              <a:chOff x="3332435" y="608713"/>
              <a:chExt cx="5285076" cy="5279858"/>
            </a:xfrm>
          </p:grpSpPr>
          <p:grpSp>
            <p:nvGrpSpPr>
              <p:cNvPr id="446" name="グループ化 445">
                <a:extLst>
                  <a:ext uri="{FF2B5EF4-FFF2-40B4-BE49-F238E27FC236}">
                    <a16:creationId xmlns:a16="http://schemas.microsoft.com/office/drawing/2014/main" id="{434B7210-8F26-524A-30EE-D28D5E6E64CC}"/>
                  </a:ext>
                </a:extLst>
              </p:cNvPr>
              <p:cNvGrpSpPr/>
              <p:nvPr/>
            </p:nvGrpSpPr>
            <p:grpSpPr>
              <a:xfrm>
                <a:off x="3332435" y="608713"/>
                <a:ext cx="5285076" cy="5279858"/>
                <a:chOff x="3898492" y="919240"/>
                <a:chExt cx="5285076" cy="5279858"/>
              </a:xfrm>
            </p:grpSpPr>
            <p:grpSp>
              <p:nvGrpSpPr>
                <p:cNvPr id="454" name="グループ化 453">
                  <a:extLst>
                    <a:ext uri="{FF2B5EF4-FFF2-40B4-BE49-F238E27FC236}">
                      <a16:creationId xmlns:a16="http://schemas.microsoft.com/office/drawing/2014/main" id="{08F3EC05-A2AB-4736-824C-639D89AC93FC}"/>
                    </a:ext>
                  </a:extLst>
                </p:cNvPr>
                <p:cNvGrpSpPr/>
                <p:nvPr/>
              </p:nvGrpSpPr>
              <p:grpSpPr>
                <a:xfrm>
                  <a:off x="6531428" y="919240"/>
                  <a:ext cx="0" cy="5279858"/>
                  <a:chOff x="5669280" y="919240"/>
                  <a:chExt cx="0" cy="5279858"/>
                </a:xfrm>
              </p:grpSpPr>
              <p:cxnSp>
                <p:nvCxnSpPr>
                  <p:cNvPr id="458" name="直線コネクタ 457">
                    <a:extLst>
                      <a:ext uri="{FF2B5EF4-FFF2-40B4-BE49-F238E27FC236}">
                        <a16:creationId xmlns:a16="http://schemas.microsoft.com/office/drawing/2014/main" id="{66BC07B0-16C7-B7B4-ED63-0D8D79BACBE8}"/>
                      </a:ext>
                    </a:extLst>
                  </p:cNvPr>
                  <p:cNvCxnSpPr/>
                  <p:nvPr/>
                </p:nvCxnSpPr>
                <p:spPr>
                  <a:xfrm>
                    <a:off x="5669280" y="919240"/>
                    <a:ext cx="0" cy="36000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59" name="直線コネクタ 458">
                    <a:extLst>
                      <a:ext uri="{FF2B5EF4-FFF2-40B4-BE49-F238E27FC236}">
                        <a16:creationId xmlns:a16="http://schemas.microsoft.com/office/drawing/2014/main" id="{228D9C36-AB1F-48F2-8B55-58455F13D218}"/>
                      </a:ext>
                    </a:extLst>
                  </p:cNvPr>
                  <p:cNvCxnSpPr/>
                  <p:nvPr/>
                </p:nvCxnSpPr>
                <p:spPr>
                  <a:xfrm>
                    <a:off x="5669280" y="5839098"/>
                    <a:ext cx="0" cy="36000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455" name="グループ化 454">
                  <a:extLst>
                    <a:ext uri="{FF2B5EF4-FFF2-40B4-BE49-F238E27FC236}">
                      <a16:creationId xmlns:a16="http://schemas.microsoft.com/office/drawing/2014/main" id="{09EC0CD1-611F-58E9-24B5-6302A4231C12}"/>
                    </a:ext>
                  </a:extLst>
                </p:cNvPr>
                <p:cNvGrpSpPr/>
                <p:nvPr/>
              </p:nvGrpSpPr>
              <p:grpSpPr>
                <a:xfrm rot="5400000">
                  <a:off x="6541029" y="923624"/>
                  <a:ext cx="1" cy="5285076"/>
                  <a:chOff x="5669280" y="914022"/>
                  <a:chExt cx="1" cy="5285076"/>
                </a:xfrm>
              </p:grpSpPr>
              <p:cxnSp>
                <p:nvCxnSpPr>
                  <p:cNvPr id="456" name="直線コネクタ 455">
                    <a:extLst>
                      <a:ext uri="{FF2B5EF4-FFF2-40B4-BE49-F238E27FC236}">
                        <a16:creationId xmlns:a16="http://schemas.microsoft.com/office/drawing/2014/main" id="{81DEC43F-26AC-F2D6-C097-FC63553E3202}"/>
                      </a:ext>
                    </a:extLst>
                  </p:cNvPr>
                  <p:cNvCxnSpPr/>
                  <p:nvPr/>
                </p:nvCxnSpPr>
                <p:spPr>
                  <a:xfrm>
                    <a:off x="5669280" y="914022"/>
                    <a:ext cx="0" cy="36000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57" name="直線コネクタ 456">
                    <a:extLst>
                      <a:ext uri="{FF2B5EF4-FFF2-40B4-BE49-F238E27FC236}">
                        <a16:creationId xmlns:a16="http://schemas.microsoft.com/office/drawing/2014/main" id="{FC144F28-DB7F-7CF5-BFA9-2B437A37B29D}"/>
                      </a:ext>
                    </a:extLst>
                  </p:cNvPr>
                  <p:cNvCxnSpPr/>
                  <p:nvPr/>
                </p:nvCxnSpPr>
                <p:spPr>
                  <a:xfrm>
                    <a:off x="5669281" y="5839098"/>
                    <a:ext cx="0" cy="36000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447" name="グループ化 446">
                <a:extLst>
                  <a:ext uri="{FF2B5EF4-FFF2-40B4-BE49-F238E27FC236}">
                    <a16:creationId xmlns:a16="http://schemas.microsoft.com/office/drawing/2014/main" id="{A2A259D5-0C42-96C6-762C-D3E83A7A4FBE}"/>
                  </a:ext>
                </a:extLst>
              </p:cNvPr>
              <p:cNvGrpSpPr/>
              <p:nvPr/>
            </p:nvGrpSpPr>
            <p:grpSpPr>
              <a:xfrm rot="18900000">
                <a:off x="3418113" y="708376"/>
                <a:ext cx="5094515" cy="5094515"/>
                <a:chOff x="3984170" y="1018903"/>
                <a:chExt cx="5094515" cy="5094515"/>
              </a:xfrm>
            </p:grpSpPr>
            <p:grpSp>
              <p:nvGrpSpPr>
                <p:cNvPr id="448" name="グループ化 447">
                  <a:extLst>
                    <a:ext uri="{FF2B5EF4-FFF2-40B4-BE49-F238E27FC236}">
                      <a16:creationId xmlns:a16="http://schemas.microsoft.com/office/drawing/2014/main" id="{DA97E4F9-6F1B-FB12-5BC9-A2ED5EA545AF}"/>
                    </a:ext>
                  </a:extLst>
                </p:cNvPr>
                <p:cNvGrpSpPr/>
                <p:nvPr/>
              </p:nvGrpSpPr>
              <p:grpSpPr>
                <a:xfrm>
                  <a:off x="6531428" y="1018903"/>
                  <a:ext cx="0" cy="5094515"/>
                  <a:chOff x="5669280" y="1018903"/>
                  <a:chExt cx="0" cy="5094515"/>
                </a:xfrm>
              </p:grpSpPr>
              <p:cxnSp>
                <p:nvCxnSpPr>
                  <p:cNvPr id="452" name="直線コネクタ 451">
                    <a:extLst>
                      <a:ext uri="{FF2B5EF4-FFF2-40B4-BE49-F238E27FC236}">
                        <a16:creationId xmlns:a16="http://schemas.microsoft.com/office/drawing/2014/main" id="{E7810550-7ECE-970F-C0E1-778D3B117A9B}"/>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53" name="直線コネクタ 452">
                    <a:extLst>
                      <a:ext uri="{FF2B5EF4-FFF2-40B4-BE49-F238E27FC236}">
                        <a16:creationId xmlns:a16="http://schemas.microsoft.com/office/drawing/2014/main" id="{FD873554-1452-4B0D-2D7E-55C482B58CA7}"/>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449" name="グループ化 448">
                  <a:extLst>
                    <a:ext uri="{FF2B5EF4-FFF2-40B4-BE49-F238E27FC236}">
                      <a16:creationId xmlns:a16="http://schemas.microsoft.com/office/drawing/2014/main" id="{04727237-B925-FBF3-ACC6-B61B88E1BAA1}"/>
                    </a:ext>
                  </a:extLst>
                </p:cNvPr>
                <p:cNvGrpSpPr/>
                <p:nvPr/>
              </p:nvGrpSpPr>
              <p:grpSpPr>
                <a:xfrm rot="5400000">
                  <a:off x="6531428" y="1018903"/>
                  <a:ext cx="0" cy="5094515"/>
                  <a:chOff x="5669280" y="1018903"/>
                  <a:chExt cx="0" cy="5094515"/>
                </a:xfrm>
              </p:grpSpPr>
              <p:cxnSp>
                <p:nvCxnSpPr>
                  <p:cNvPr id="450" name="直線コネクタ 449">
                    <a:extLst>
                      <a:ext uri="{FF2B5EF4-FFF2-40B4-BE49-F238E27FC236}">
                        <a16:creationId xmlns:a16="http://schemas.microsoft.com/office/drawing/2014/main" id="{AF0843D0-B93D-7A05-2679-121420430331}"/>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51" name="直線コネクタ 450">
                    <a:extLst>
                      <a:ext uri="{FF2B5EF4-FFF2-40B4-BE49-F238E27FC236}">
                        <a16:creationId xmlns:a16="http://schemas.microsoft.com/office/drawing/2014/main" id="{6270C4C4-6281-F753-502F-A223ABA14403}"/>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36" name="グループ化 235">
              <a:extLst>
                <a:ext uri="{FF2B5EF4-FFF2-40B4-BE49-F238E27FC236}">
                  <a16:creationId xmlns:a16="http://schemas.microsoft.com/office/drawing/2014/main" id="{97192518-766B-466E-865E-93A77DC97839}"/>
                </a:ext>
              </a:extLst>
            </p:cNvPr>
            <p:cNvGrpSpPr/>
            <p:nvPr/>
          </p:nvGrpSpPr>
          <p:grpSpPr>
            <a:xfrm rot="180000">
              <a:off x="3683605" y="973868"/>
              <a:ext cx="5094515" cy="5094515"/>
              <a:chOff x="3418113" y="708376"/>
              <a:chExt cx="5094515" cy="5094515"/>
            </a:xfrm>
          </p:grpSpPr>
          <p:grpSp>
            <p:nvGrpSpPr>
              <p:cNvPr id="432" name="グループ化 431">
                <a:extLst>
                  <a:ext uri="{FF2B5EF4-FFF2-40B4-BE49-F238E27FC236}">
                    <a16:creationId xmlns:a16="http://schemas.microsoft.com/office/drawing/2014/main" id="{DBF04E09-D3DA-14FE-59BD-D1566B3E0049}"/>
                  </a:ext>
                </a:extLst>
              </p:cNvPr>
              <p:cNvGrpSpPr/>
              <p:nvPr/>
            </p:nvGrpSpPr>
            <p:grpSpPr>
              <a:xfrm>
                <a:off x="3418113" y="708376"/>
                <a:ext cx="5094515" cy="5094515"/>
                <a:chOff x="3984170" y="1018903"/>
                <a:chExt cx="5094515" cy="5094515"/>
              </a:xfrm>
            </p:grpSpPr>
            <p:grpSp>
              <p:nvGrpSpPr>
                <p:cNvPr id="440" name="グループ化 439">
                  <a:extLst>
                    <a:ext uri="{FF2B5EF4-FFF2-40B4-BE49-F238E27FC236}">
                      <a16:creationId xmlns:a16="http://schemas.microsoft.com/office/drawing/2014/main" id="{AD95AFBC-AAF0-7046-C5ED-E4E22CAC4F7A}"/>
                    </a:ext>
                  </a:extLst>
                </p:cNvPr>
                <p:cNvGrpSpPr/>
                <p:nvPr/>
              </p:nvGrpSpPr>
              <p:grpSpPr>
                <a:xfrm>
                  <a:off x="6531428" y="1018903"/>
                  <a:ext cx="0" cy="5094515"/>
                  <a:chOff x="5669280" y="1018903"/>
                  <a:chExt cx="0" cy="5094515"/>
                </a:xfrm>
              </p:grpSpPr>
              <p:cxnSp>
                <p:nvCxnSpPr>
                  <p:cNvPr id="444" name="直線コネクタ 443">
                    <a:extLst>
                      <a:ext uri="{FF2B5EF4-FFF2-40B4-BE49-F238E27FC236}">
                        <a16:creationId xmlns:a16="http://schemas.microsoft.com/office/drawing/2014/main" id="{F6575E24-37E0-FF59-319F-6100F15E8A3D}"/>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45" name="直線コネクタ 444">
                    <a:extLst>
                      <a:ext uri="{FF2B5EF4-FFF2-40B4-BE49-F238E27FC236}">
                        <a16:creationId xmlns:a16="http://schemas.microsoft.com/office/drawing/2014/main" id="{31C3022E-A740-6604-AF7A-40377A84E028}"/>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441" name="グループ化 440">
                  <a:extLst>
                    <a:ext uri="{FF2B5EF4-FFF2-40B4-BE49-F238E27FC236}">
                      <a16:creationId xmlns:a16="http://schemas.microsoft.com/office/drawing/2014/main" id="{16DB7F56-E67E-4A32-5756-7E9D8CBBE67A}"/>
                    </a:ext>
                  </a:extLst>
                </p:cNvPr>
                <p:cNvGrpSpPr/>
                <p:nvPr/>
              </p:nvGrpSpPr>
              <p:grpSpPr>
                <a:xfrm rot="5400000">
                  <a:off x="6531428" y="1018903"/>
                  <a:ext cx="0" cy="5094515"/>
                  <a:chOff x="5669280" y="1018903"/>
                  <a:chExt cx="0" cy="5094515"/>
                </a:xfrm>
              </p:grpSpPr>
              <p:cxnSp>
                <p:nvCxnSpPr>
                  <p:cNvPr id="442" name="直線コネクタ 441">
                    <a:extLst>
                      <a:ext uri="{FF2B5EF4-FFF2-40B4-BE49-F238E27FC236}">
                        <a16:creationId xmlns:a16="http://schemas.microsoft.com/office/drawing/2014/main" id="{574CCAD0-7E52-4B0B-897E-0C6EE20C990D}"/>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43" name="直線コネクタ 442">
                    <a:extLst>
                      <a:ext uri="{FF2B5EF4-FFF2-40B4-BE49-F238E27FC236}">
                        <a16:creationId xmlns:a16="http://schemas.microsoft.com/office/drawing/2014/main" id="{1BFFCD16-AFD5-946C-39E4-7531F610C944}"/>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433" name="グループ化 432">
                <a:extLst>
                  <a:ext uri="{FF2B5EF4-FFF2-40B4-BE49-F238E27FC236}">
                    <a16:creationId xmlns:a16="http://schemas.microsoft.com/office/drawing/2014/main" id="{0602EDB2-8060-8404-C1D7-24A8E5A756F0}"/>
                  </a:ext>
                </a:extLst>
              </p:cNvPr>
              <p:cNvGrpSpPr/>
              <p:nvPr/>
            </p:nvGrpSpPr>
            <p:grpSpPr>
              <a:xfrm rot="18900000">
                <a:off x="3418113" y="708376"/>
                <a:ext cx="5094515" cy="5094515"/>
                <a:chOff x="3984170" y="1018903"/>
                <a:chExt cx="5094515" cy="5094515"/>
              </a:xfrm>
            </p:grpSpPr>
            <p:grpSp>
              <p:nvGrpSpPr>
                <p:cNvPr id="434" name="グループ化 433">
                  <a:extLst>
                    <a:ext uri="{FF2B5EF4-FFF2-40B4-BE49-F238E27FC236}">
                      <a16:creationId xmlns:a16="http://schemas.microsoft.com/office/drawing/2014/main" id="{306C3A99-2257-1CC6-FF72-85F8837E7654}"/>
                    </a:ext>
                  </a:extLst>
                </p:cNvPr>
                <p:cNvGrpSpPr/>
                <p:nvPr/>
              </p:nvGrpSpPr>
              <p:grpSpPr>
                <a:xfrm>
                  <a:off x="6531428" y="1018903"/>
                  <a:ext cx="0" cy="5094515"/>
                  <a:chOff x="5669280" y="1018903"/>
                  <a:chExt cx="0" cy="5094515"/>
                </a:xfrm>
              </p:grpSpPr>
              <p:cxnSp>
                <p:nvCxnSpPr>
                  <p:cNvPr id="438" name="直線コネクタ 437">
                    <a:extLst>
                      <a:ext uri="{FF2B5EF4-FFF2-40B4-BE49-F238E27FC236}">
                        <a16:creationId xmlns:a16="http://schemas.microsoft.com/office/drawing/2014/main" id="{8DFBDC12-3657-5D1A-B7DC-621C83BD1B6D}"/>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39" name="直線コネクタ 438">
                    <a:extLst>
                      <a:ext uri="{FF2B5EF4-FFF2-40B4-BE49-F238E27FC236}">
                        <a16:creationId xmlns:a16="http://schemas.microsoft.com/office/drawing/2014/main" id="{529A9ED6-0868-FD0B-0FD4-8B9A4D982FD7}"/>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435" name="グループ化 434">
                  <a:extLst>
                    <a:ext uri="{FF2B5EF4-FFF2-40B4-BE49-F238E27FC236}">
                      <a16:creationId xmlns:a16="http://schemas.microsoft.com/office/drawing/2014/main" id="{26331A7C-9B71-6E6C-FAA2-93C751A1AD2F}"/>
                    </a:ext>
                  </a:extLst>
                </p:cNvPr>
                <p:cNvGrpSpPr/>
                <p:nvPr/>
              </p:nvGrpSpPr>
              <p:grpSpPr>
                <a:xfrm rot="5400000">
                  <a:off x="6531428" y="1018903"/>
                  <a:ext cx="0" cy="5094515"/>
                  <a:chOff x="5669280" y="1018903"/>
                  <a:chExt cx="0" cy="5094515"/>
                </a:xfrm>
              </p:grpSpPr>
              <p:cxnSp>
                <p:nvCxnSpPr>
                  <p:cNvPr id="436" name="直線コネクタ 435">
                    <a:extLst>
                      <a:ext uri="{FF2B5EF4-FFF2-40B4-BE49-F238E27FC236}">
                        <a16:creationId xmlns:a16="http://schemas.microsoft.com/office/drawing/2014/main" id="{1DC67A4D-9D29-C71A-7117-F7527E58E578}"/>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41EC96D7-F52F-572C-3508-D52124BFFA4F}"/>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37" name="グループ化 236">
              <a:extLst>
                <a:ext uri="{FF2B5EF4-FFF2-40B4-BE49-F238E27FC236}">
                  <a16:creationId xmlns:a16="http://schemas.microsoft.com/office/drawing/2014/main" id="{5072AC88-F0D1-00F4-3E70-AE4F44AB7888}"/>
                </a:ext>
              </a:extLst>
            </p:cNvPr>
            <p:cNvGrpSpPr/>
            <p:nvPr/>
          </p:nvGrpSpPr>
          <p:grpSpPr>
            <a:xfrm rot="360000">
              <a:off x="3683605" y="973868"/>
              <a:ext cx="5094515" cy="5094515"/>
              <a:chOff x="3418113" y="708376"/>
              <a:chExt cx="5094515" cy="5094515"/>
            </a:xfrm>
          </p:grpSpPr>
          <p:grpSp>
            <p:nvGrpSpPr>
              <p:cNvPr id="418" name="グループ化 417">
                <a:extLst>
                  <a:ext uri="{FF2B5EF4-FFF2-40B4-BE49-F238E27FC236}">
                    <a16:creationId xmlns:a16="http://schemas.microsoft.com/office/drawing/2014/main" id="{FFA1C4C1-33A9-6AEC-12CA-D71F28AE47CB}"/>
                  </a:ext>
                </a:extLst>
              </p:cNvPr>
              <p:cNvGrpSpPr/>
              <p:nvPr/>
            </p:nvGrpSpPr>
            <p:grpSpPr>
              <a:xfrm>
                <a:off x="3418113" y="708376"/>
                <a:ext cx="5094515" cy="5094515"/>
                <a:chOff x="3984170" y="1018903"/>
                <a:chExt cx="5094515" cy="5094515"/>
              </a:xfrm>
            </p:grpSpPr>
            <p:grpSp>
              <p:nvGrpSpPr>
                <p:cNvPr id="426" name="グループ化 425">
                  <a:extLst>
                    <a:ext uri="{FF2B5EF4-FFF2-40B4-BE49-F238E27FC236}">
                      <a16:creationId xmlns:a16="http://schemas.microsoft.com/office/drawing/2014/main" id="{FA51D094-055E-6270-9261-A107D87B6D7C}"/>
                    </a:ext>
                  </a:extLst>
                </p:cNvPr>
                <p:cNvGrpSpPr/>
                <p:nvPr/>
              </p:nvGrpSpPr>
              <p:grpSpPr>
                <a:xfrm>
                  <a:off x="6531428" y="1018903"/>
                  <a:ext cx="0" cy="5094515"/>
                  <a:chOff x="5669280" y="1018903"/>
                  <a:chExt cx="0" cy="5094515"/>
                </a:xfrm>
              </p:grpSpPr>
              <p:cxnSp>
                <p:nvCxnSpPr>
                  <p:cNvPr id="430" name="直線コネクタ 429">
                    <a:extLst>
                      <a:ext uri="{FF2B5EF4-FFF2-40B4-BE49-F238E27FC236}">
                        <a16:creationId xmlns:a16="http://schemas.microsoft.com/office/drawing/2014/main" id="{1F5EC809-8B00-5BA4-9A5A-DA8664EB3D6A}"/>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31" name="直線コネクタ 430">
                    <a:extLst>
                      <a:ext uri="{FF2B5EF4-FFF2-40B4-BE49-F238E27FC236}">
                        <a16:creationId xmlns:a16="http://schemas.microsoft.com/office/drawing/2014/main" id="{F1AD0AD5-126B-0708-CCCE-F6A507970BC7}"/>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427" name="グループ化 426">
                  <a:extLst>
                    <a:ext uri="{FF2B5EF4-FFF2-40B4-BE49-F238E27FC236}">
                      <a16:creationId xmlns:a16="http://schemas.microsoft.com/office/drawing/2014/main" id="{3DD96B6B-BD95-4815-D0DB-0FEA1BC3A1D4}"/>
                    </a:ext>
                  </a:extLst>
                </p:cNvPr>
                <p:cNvGrpSpPr/>
                <p:nvPr/>
              </p:nvGrpSpPr>
              <p:grpSpPr>
                <a:xfrm rot="5400000">
                  <a:off x="6531428" y="1018903"/>
                  <a:ext cx="0" cy="5094515"/>
                  <a:chOff x="5669280" y="1018903"/>
                  <a:chExt cx="0" cy="5094515"/>
                </a:xfrm>
              </p:grpSpPr>
              <p:cxnSp>
                <p:nvCxnSpPr>
                  <p:cNvPr id="428" name="直線コネクタ 427">
                    <a:extLst>
                      <a:ext uri="{FF2B5EF4-FFF2-40B4-BE49-F238E27FC236}">
                        <a16:creationId xmlns:a16="http://schemas.microsoft.com/office/drawing/2014/main" id="{E902AF73-A415-5F53-FFC3-58F305B29690}"/>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29" name="直線コネクタ 428">
                    <a:extLst>
                      <a:ext uri="{FF2B5EF4-FFF2-40B4-BE49-F238E27FC236}">
                        <a16:creationId xmlns:a16="http://schemas.microsoft.com/office/drawing/2014/main" id="{14717E5B-3A06-BDDA-1F4C-1A07C82C5464}"/>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419" name="グループ化 418">
                <a:extLst>
                  <a:ext uri="{FF2B5EF4-FFF2-40B4-BE49-F238E27FC236}">
                    <a16:creationId xmlns:a16="http://schemas.microsoft.com/office/drawing/2014/main" id="{7540FD6F-0B7B-47EE-180C-506E1779EB67}"/>
                  </a:ext>
                </a:extLst>
              </p:cNvPr>
              <p:cNvGrpSpPr/>
              <p:nvPr/>
            </p:nvGrpSpPr>
            <p:grpSpPr>
              <a:xfrm rot="18900000">
                <a:off x="3418113" y="708376"/>
                <a:ext cx="5094515" cy="5094515"/>
                <a:chOff x="3984170" y="1018903"/>
                <a:chExt cx="5094515" cy="5094515"/>
              </a:xfrm>
            </p:grpSpPr>
            <p:grpSp>
              <p:nvGrpSpPr>
                <p:cNvPr id="420" name="グループ化 419">
                  <a:extLst>
                    <a:ext uri="{FF2B5EF4-FFF2-40B4-BE49-F238E27FC236}">
                      <a16:creationId xmlns:a16="http://schemas.microsoft.com/office/drawing/2014/main" id="{F0384911-6D8C-89EB-8647-4C46F034E4E4}"/>
                    </a:ext>
                  </a:extLst>
                </p:cNvPr>
                <p:cNvGrpSpPr/>
                <p:nvPr/>
              </p:nvGrpSpPr>
              <p:grpSpPr>
                <a:xfrm>
                  <a:off x="6531428" y="1018903"/>
                  <a:ext cx="0" cy="5094515"/>
                  <a:chOff x="5669280" y="1018903"/>
                  <a:chExt cx="0" cy="5094515"/>
                </a:xfrm>
              </p:grpSpPr>
              <p:cxnSp>
                <p:nvCxnSpPr>
                  <p:cNvPr id="424" name="直線コネクタ 423">
                    <a:extLst>
                      <a:ext uri="{FF2B5EF4-FFF2-40B4-BE49-F238E27FC236}">
                        <a16:creationId xmlns:a16="http://schemas.microsoft.com/office/drawing/2014/main" id="{5DD6D461-90D4-29CA-017A-9127195FA67B}"/>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25" name="直線コネクタ 424">
                    <a:extLst>
                      <a:ext uri="{FF2B5EF4-FFF2-40B4-BE49-F238E27FC236}">
                        <a16:creationId xmlns:a16="http://schemas.microsoft.com/office/drawing/2014/main" id="{F648C6CC-6F6A-D46A-D279-C3DFBBA2C5CD}"/>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421" name="グループ化 420">
                  <a:extLst>
                    <a:ext uri="{FF2B5EF4-FFF2-40B4-BE49-F238E27FC236}">
                      <a16:creationId xmlns:a16="http://schemas.microsoft.com/office/drawing/2014/main" id="{311F18CB-B1AF-601D-5545-2A8A6558C8FF}"/>
                    </a:ext>
                  </a:extLst>
                </p:cNvPr>
                <p:cNvGrpSpPr/>
                <p:nvPr/>
              </p:nvGrpSpPr>
              <p:grpSpPr>
                <a:xfrm rot="5400000">
                  <a:off x="6531428" y="1018903"/>
                  <a:ext cx="0" cy="5094515"/>
                  <a:chOff x="5669280" y="1018903"/>
                  <a:chExt cx="0" cy="5094515"/>
                </a:xfrm>
              </p:grpSpPr>
              <p:cxnSp>
                <p:nvCxnSpPr>
                  <p:cNvPr id="422" name="直線コネクタ 421">
                    <a:extLst>
                      <a:ext uri="{FF2B5EF4-FFF2-40B4-BE49-F238E27FC236}">
                        <a16:creationId xmlns:a16="http://schemas.microsoft.com/office/drawing/2014/main" id="{9B728EEF-50E5-9484-28CE-BC55312E8EC9}"/>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E702B6E8-8A45-5E68-C0EB-56E3CCB0374C}"/>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38" name="グループ化 237">
              <a:extLst>
                <a:ext uri="{FF2B5EF4-FFF2-40B4-BE49-F238E27FC236}">
                  <a16:creationId xmlns:a16="http://schemas.microsoft.com/office/drawing/2014/main" id="{5165962D-CD07-0542-A10A-8697374BF281}"/>
                </a:ext>
              </a:extLst>
            </p:cNvPr>
            <p:cNvGrpSpPr/>
            <p:nvPr/>
          </p:nvGrpSpPr>
          <p:grpSpPr>
            <a:xfrm rot="540000">
              <a:off x="3683605" y="973868"/>
              <a:ext cx="5094515" cy="5094515"/>
              <a:chOff x="3418113" y="708376"/>
              <a:chExt cx="5094515" cy="5094515"/>
            </a:xfrm>
          </p:grpSpPr>
          <p:grpSp>
            <p:nvGrpSpPr>
              <p:cNvPr id="404" name="グループ化 403">
                <a:extLst>
                  <a:ext uri="{FF2B5EF4-FFF2-40B4-BE49-F238E27FC236}">
                    <a16:creationId xmlns:a16="http://schemas.microsoft.com/office/drawing/2014/main" id="{B41A7883-2483-77F5-FCCE-34A240649DDA}"/>
                  </a:ext>
                </a:extLst>
              </p:cNvPr>
              <p:cNvGrpSpPr/>
              <p:nvPr/>
            </p:nvGrpSpPr>
            <p:grpSpPr>
              <a:xfrm>
                <a:off x="3418113" y="708376"/>
                <a:ext cx="5094515" cy="5094515"/>
                <a:chOff x="3984170" y="1018903"/>
                <a:chExt cx="5094515" cy="5094515"/>
              </a:xfrm>
            </p:grpSpPr>
            <p:grpSp>
              <p:nvGrpSpPr>
                <p:cNvPr id="412" name="グループ化 411">
                  <a:extLst>
                    <a:ext uri="{FF2B5EF4-FFF2-40B4-BE49-F238E27FC236}">
                      <a16:creationId xmlns:a16="http://schemas.microsoft.com/office/drawing/2014/main" id="{6A2B7541-236A-5DB2-727A-8AB75FDEB8DB}"/>
                    </a:ext>
                  </a:extLst>
                </p:cNvPr>
                <p:cNvGrpSpPr/>
                <p:nvPr/>
              </p:nvGrpSpPr>
              <p:grpSpPr>
                <a:xfrm>
                  <a:off x="6531428" y="1018903"/>
                  <a:ext cx="0" cy="5094515"/>
                  <a:chOff x="5669280" y="1018903"/>
                  <a:chExt cx="0" cy="5094515"/>
                </a:xfrm>
              </p:grpSpPr>
              <p:cxnSp>
                <p:nvCxnSpPr>
                  <p:cNvPr id="416" name="直線コネクタ 415">
                    <a:extLst>
                      <a:ext uri="{FF2B5EF4-FFF2-40B4-BE49-F238E27FC236}">
                        <a16:creationId xmlns:a16="http://schemas.microsoft.com/office/drawing/2014/main" id="{CA18C891-7153-76B8-A4E2-56069746E9D8}"/>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17" name="直線コネクタ 416">
                    <a:extLst>
                      <a:ext uri="{FF2B5EF4-FFF2-40B4-BE49-F238E27FC236}">
                        <a16:creationId xmlns:a16="http://schemas.microsoft.com/office/drawing/2014/main" id="{803B27AF-0EB3-FFBD-571C-12B17ECFF56B}"/>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413" name="グループ化 412">
                  <a:extLst>
                    <a:ext uri="{FF2B5EF4-FFF2-40B4-BE49-F238E27FC236}">
                      <a16:creationId xmlns:a16="http://schemas.microsoft.com/office/drawing/2014/main" id="{82A98FFF-0C8D-5DC3-D399-54E1DF7C3B39}"/>
                    </a:ext>
                  </a:extLst>
                </p:cNvPr>
                <p:cNvGrpSpPr/>
                <p:nvPr/>
              </p:nvGrpSpPr>
              <p:grpSpPr>
                <a:xfrm rot="5400000">
                  <a:off x="6531428" y="1018903"/>
                  <a:ext cx="0" cy="5094515"/>
                  <a:chOff x="5669280" y="1018903"/>
                  <a:chExt cx="0" cy="5094515"/>
                </a:xfrm>
              </p:grpSpPr>
              <p:cxnSp>
                <p:nvCxnSpPr>
                  <p:cNvPr id="414" name="直線コネクタ 413">
                    <a:extLst>
                      <a:ext uri="{FF2B5EF4-FFF2-40B4-BE49-F238E27FC236}">
                        <a16:creationId xmlns:a16="http://schemas.microsoft.com/office/drawing/2014/main" id="{90307596-4594-1B6F-F958-A0D9D03D4DCC}"/>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15" name="直線コネクタ 414">
                    <a:extLst>
                      <a:ext uri="{FF2B5EF4-FFF2-40B4-BE49-F238E27FC236}">
                        <a16:creationId xmlns:a16="http://schemas.microsoft.com/office/drawing/2014/main" id="{DDE17A88-4CA8-FB25-0503-4C9913BDEEE0}"/>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405" name="グループ化 404">
                <a:extLst>
                  <a:ext uri="{FF2B5EF4-FFF2-40B4-BE49-F238E27FC236}">
                    <a16:creationId xmlns:a16="http://schemas.microsoft.com/office/drawing/2014/main" id="{5ED7B385-7B56-EAFE-FD94-9FB7366D32C0}"/>
                  </a:ext>
                </a:extLst>
              </p:cNvPr>
              <p:cNvGrpSpPr/>
              <p:nvPr/>
            </p:nvGrpSpPr>
            <p:grpSpPr>
              <a:xfrm rot="18900000">
                <a:off x="3418113" y="708376"/>
                <a:ext cx="5094515" cy="5094515"/>
                <a:chOff x="3984170" y="1018903"/>
                <a:chExt cx="5094515" cy="5094515"/>
              </a:xfrm>
            </p:grpSpPr>
            <p:grpSp>
              <p:nvGrpSpPr>
                <p:cNvPr id="406" name="グループ化 405">
                  <a:extLst>
                    <a:ext uri="{FF2B5EF4-FFF2-40B4-BE49-F238E27FC236}">
                      <a16:creationId xmlns:a16="http://schemas.microsoft.com/office/drawing/2014/main" id="{477053F7-E85A-0715-D3B6-F147546CA077}"/>
                    </a:ext>
                  </a:extLst>
                </p:cNvPr>
                <p:cNvGrpSpPr/>
                <p:nvPr/>
              </p:nvGrpSpPr>
              <p:grpSpPr>
                <a:xfrm>
                  <a:off x="6531428" y="1018903"/>
                  <a:ext cx="0" cy="5094515"/>
                  <a:chOff x="5669280" y="1018903"/>
                  <a:chExt cx="0" cy="5094515"/>
                </a:xfrm>
              </p:grpSpPr>
              <p:cxnSp>
                <p:nvCxnSpPr>
                  <p:cNvPr id="410" name="直線コネクタ 409">
                    <a:extLst>
                      <a:ext uri="{FF2B5EF4-FFF2-40B4-BE49-F238E27FC236}">
                        <a16:creationId xmlns:a16="http://schemas.microsoft.com/office/drawing/2014/main" id="{3D6ADA5E-71EE-AAA7-D342-36C75EF354CF}"/>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EB3C4A77-55EE-4B92-8C3E-D6A0AE9EA2C7}"/>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407" name="グループ化 406">
                  <a:extLst>
                    <a:ext uri="{FF2B5EF4-FFF2-40B4-BE49-F238E27FC236}">
                      <a16:creationId xmlns:a16="http://schemas.microsoft.com/office/drawing/2014/main" id="{89E4BEE3-0FB3-F5C7-FB0C-9FD7307E258A}"/>
                    </a:ext>
                  </a:extLst>
                </p:cNvPr>
                <p:cNvGrpSpPr/>
                <p:nvPr/>
              </p:nvGrpSpPr>
              <p:grpSpPr>
                <a:xfrm rot="5400000">
                  <a:off x="6531428" y="1018903"/>
                  <a:ext cx="0" cy="5094515"/>
                  <a:chOff x="5669280" y="1018903"/>
                  <a:chExt cx="0" cy="5094515"/>
                </a:xfrm>
              </p:grpSpPr>
              <p:cxnSp>
                <p:nvCxnSpPr>
                  <p:cNvPr id="408" name="直線コネクタ 407">
                    <a:extLst>
                      <a:ext uri="{FF2B5EF4-FFF2-40B4-BE49-F238E27FC236}">
                        <a16:creationId xmlns:a16="http://schemas.microsoft.com/office/drawing/2014/main" id="{95B8ADA3-45A6-88D2-29BF-A8C5B99DB67D}"/>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780AF3EA-006D-62BA-6F37-356F111EF32A}"/>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39" name="グループ化 238">
              <a:extLst>
                <a:ext uri="{FF2B5EF4-FFF2-40B4-BE49-F238E27FC236}">
                  <a16:creationId xmlns:a16="http://schemas.microsoft.com/office/drawing/2014/main" id="{D0870023-D168-7558-9577-2FD7B765FE6C}"/>
                </a:ext>
              </a:extLst>
            </p:cNvPr>
            <p:cNvGrpSpPr/>
            <p:nvPr/>
          </p:nvGrpSpPr>
          <p:grpSpPr>
            <a:xfrm rot="720000">
              <a:off x="3683605" y="973868"/>
              <a:ext cx="5094515" cy="5094515"/>
              <a:chOff x="3418113" y="708376"/>
              <a:chExt cx="5094515" cy="5094515"/>
            </a:xfrm>
          </p:grpSpPr>
          <p:grpSp>
            <p:nvGrpSpPr>
              <p:cNvPr id="390" name="グループ化 389">
                <a:extLst>
                  <a:ext uri="{FF2B5EF4-FFF2-40B4-BE49-F238E27FC236}">
                    <a16:creationId xmlns:a16="http://schemas.microsoft.com/office/drawing/2014/main" id="{479CBB3E-FEEE-BA7C-5AFF-8ACE1AA6FDBA}"/>
                  </a:ext>
                </a:extLst>
              </p:cNvPr>
              <p:cNvGrpSpPr/>
              <p:nvPr/>
            </p:nvGrpSpPr>
            <p:grpSpPr>
              <a:xfrm>
                <a:off x="3418113" y="708376"/>
                <a:ext cx="5094515" cy="5094515"/>
                <a:chOff x="3984170" y="1018903"/>
                <a:chExt cx="5094515" cy="5094515"/>
              </a:xfrm>
            </p:grpSpPr>
            <p:grpSp>
              <p:nvGrpSpPr>
                <p:cNvPr id="398" name="グループ化 397">
                  <a:extLst>
                    <a:ext uri="{FF2B5EF4-FFF2-40B4-BE49-F238E27FC236}">
                      <a16:creationId xmlns:a16="http://schemas.microsoft.com/office/drawing/2014/main" id="{ABAD5490-5742-19F2-C3CB-4F91F0785F1B}"/>
                    </a:ext>
                  </a:extLst>
                </p:cNvPr>
                <p:cNvGrpSpPr/>
                <p:nvPr/>
              </p:nvGrpSpPr>
              <p:grpSpPr>
                <a:xfrm>
                  <a:off x="6531428" y="1018903"/>
                  <a:ext cx="0" cy="5094515"/>
                  <a:chOff x="5669280" y="1018903"/>
                  <a:chExt cx="0" cy="5094515"/>
                </a:xfrm>
              </p:grpSpPr>
              <p:cxnSp>
                <p:nvCxnSpPr>
                  <p:cNvPr id="402" name="直線コネクタ 401">
                    <a:extLst>
                      <a:ext uri="{FF2B5EF4-FFF2-40B4-BE49-F238E27FC236}">
                        <a16:creationId xmlns:a16="http://schemas.microsoft.com/office/drawing/2014/main" id="{B13B4212-8606-99E8-2836-CD325C8EE7D7}"/>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03" name="直線コネクタ 402">
                    <a:extLst>
                      <a:ext uri="{FF2B5EF4-FFF2-40B4-BE49-F238E27FC236}">
                        <a16:creationId xmlns:a16="http://schemas.microsoft.com/office/drawing/2014/main" id="{18394124-0BE6-F0B5-546A-7583E11F94BB}"/>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99" name="グループ化 398">
                  <a:extLst>
                    <a:ext uri="{FF2B5EF4-FFF2-40B4-BE49-F238E27FC236}">
                      <a16:creationId xmlns:a16="http://schemas.microsoft.com/office/drawing/2014/main" id="{8DBA9EBA-C392-C5C1-43DA-1C92006D5BDD}"/>
                    </a:ext>
                  </a:extLst>
                </p:cNvPr>
                <p:cNvGrpSpPr/>
                <p:nvPr/>
              </p:nvGrpSpPr>
              <p:grpSpPr>
                <a:xfrm rot="5400000">
                  <a:off x="6531428" y="1018903"/>
                  <a:ext cx="0" cy="5094515"/>
                  <a:chOff x="5669280" y="1018903"/>
                  <a:chExt cx="0" cy="5094515"/>
                </a:xfrm>
              </p:grpSpPr>
              <p:cxnSp>
                <p:nvCxnSpPr>
                  <p:cNvPr id="400" name="直線コネクタ 399">
                    <a:extLst>
                      <a:ext uri="{FF2B5EF4-FFF2-40B4-BE49-F238E27FC236}">
                        <a16:creationId xmlns:a16="http://schemas.microsoft.com/office/drawing/2014/main" id="{CE840CEB-4E11-3F1F-6128-95D820CFA679}"/>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01" name="直線コネクタ 400">
                    <a:extLst>
                      <a:ext uri="{FF2B5EF4-FFF2-40B4-BE49-F238E27FC236}">
                        <a16:creationId xmlns:a16="http://schemas.microsoft.com/office/drawing/2014/main" id="{A5053E3B-2840-5CE4-65E0-B907FFC0FCD6}"/>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91" name="グループ化 390">
                <a:extLst>
                  <a:ext uri="{FF2B5EF4-FFF2-40B4-BE49-F238E27FC236}">
                    <a16:creationId xmlns:a16="http://schemas.microsoft.com/office/drawing/2014/main" id="{C0D8FAD1-A4BA-A380-07AE-BED8BDDC8922}"/>
                  </a:ext>
                </a:extLst>
              </p:cNvPr>
              <p:cNvGrpSpPr/>
              <p:nvPr/>
            </p:nvGrpSpPr>
            <p:grpSpPr>
              <a:xfrm rot="18900000">
                <a:off x="3418113" y="708376"/>
                <a:ext cx="5094515" cy="5094515"/>
                <a:chOff x="3984170" y="1018903"/>
                <a:chExt cx="5094515" cy="5094515"/>
              </a:xfrm>
            </p:grpSpPr>
            <p:grpSp>
              <p:nvGrpSpPr>
                <p:cNvPr id="392" name="グループ化 391">
                  <a:extLst>
                    <a:ext uri="{FF2B5EF4-FFF2-40B4-BE49-F238E27FC236}">
                      <a16:creationId xmlns:a16="http://schemas.microsoft.com/office/drawing/2014/main" id="{98E1B718-3A7D-312C-0F5E-9F4B4CA7E679}"/>
                    </a:ext>
                  </a:extLst>
                </p:cNvPr>
                <p:cNvGrpSpPr/>
                <p:nvPr/>
              </p:nvGrpSpPr>
              <p:grpSpPr>
                <a:xfrm>
                  <a:off x="6531428" y="1018903"/>
                  <a:ext cx="0" cy="5094515"/>
                  <a:chOff x="5669280" y="1018903"/>
                  <a:chExt cx="0" cy="5094515"/>
                </a:xfrm>
              </p:grpSpPr>
              <p:cxnSp>
                <p:nvCxnSpPr>
                  <p:cNvPr id="396" name="直線コネクタ 395">
                    <a:extLst>
                      <a:ext uri="{FF2B5EF4-FFF2-40B4-BE49-F238E27FC236}">
                        <a16:creationId xmlns:a16="http://schemas.microsoft.com/office/drawing/2014/main" id="{CA52086E-4D6E-168E-67E0-0958FE4159F0}"/>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97" name="直線コネクタ 396">
                    <a:extLst>
                      <a:ext uri="{FF2B5EF4-FFF2-40B4-BE49-F238E27FC236}">
                        <a16:creationId xmlns:a16="http://schemas.microsoft.com/office/drawing/2014/main" id="{FA183D3F-18B7-3174-B8F6-53E2DBB90BB6}"/>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93" name="グループ化 392">
                  <a:extLst>
                    <a:ext uri="{FF2B5EF4-FFF2-40B4-BE49-F238E27FC236}">
                      <a16:creationId xmlns:a16="http://schemas.microsoft.com/office/drawing/2014/main" id="{6BBBF81B-4856-DC93-431A-6C7FB72B98A1}"/>
                    </a:ext>
                  </a:extLst>
                </p:cNvPr>
                <p:cNvGrpSpPr/>
                <p:nvPr/>
              </p:nvGrpSpPr>
              <p:grpSpPr>
                <a:xfrm rot="5400000">
                  <a:off x="6531428" y="1018903"/>
                  <a:ext cx="0" cy="5094515"/>
                  <a:chOff x="5669280" y="1018903"/>
                  <a:chExt cx="0" cy="5094515"/>
                </a:xfrm>
              </p:grpSpPr>
              <p:cxnSp>
                <p:nvCxnSpPr>
                  <p:cNvPr id="394" name="直線コネクタ 393">
                    <a:extLst>
                      <a:ext uri="{FF2B5EF4-FFF2-40B4-BE49-F238E27FC236}">
                        <a16:creationId xmlns:a16="http://schemas.microsoft.com/office/drawing/2014/main" id="{FD325C3F-FDB1-5752-2769-97AB4A3BDE30}"/>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95" name="直線コネクタ 394">
                    <a:extLst>
                      <a:ext uri="{FF2B5EF4-FFF2-40B4-BE49-F238E27FC236}">
                        <a16:creationId xmlns:a16="http://schemas.microsoft.com/office/drawing/2014/main" id="{9E6B6DAE-B9C5-0F66-3411-8E95D6E8C905}"/>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0" name="グループ化 239">
              <a:extLst>
                <a:ext uri="{FF2B5EF4-FFF2-40B4-BE49-F238E27FC236}">
                  <a16:creationId xmlns:a16="http://schemas.microsoft.com/office/drawing/2014/main" id="{B13E38B0-719C-9B0F-8110-14AFFE91E5F2}"/>
                </a:ext>
              </a:extLst>
            </p:cNvPr>
            <p:cNvGrpSpPr/>
            <p:nvPr/>
          </p:nvGrpSpPr>
          <p:grpSpPr>
            <a:xfrm rot="900000">
              <a:off x="3683605" y="973868"/>
              <a:ext cx="5094515" cy="5094515"/>
              <a:chOff x="3418113" y="708376"/>
              <a:chExt cx="5094515" cy="5094515"/>
            </a:xfrm>
          </p:grpSpPr>
          <p:grpSp>
            <p:nvGrpSpPr>
              <p:cNvPr id="376" name="グループ化 375">
                <a:extLst>
                  <a:ext uri="{FF2B5EF4-FFF2-40B4-BE49-F238E27FC236}">
                    <a16:creationId xmlns:a16="http://schemas.microsoft.com/office/drawing/2014/main" id="{1C434A56-A0D8-4CB6-778C-AABE962F5153}"/>
                  </a:ext>
                </a:extLst>
              </p:cNvPr>
              <p:cNvGrpSpPr/>
              <p:nvPr/>
            </p:nvGrpSpPr>
            <p:grpSpPr>
              <a:xfrm>
                <a:off x="3418113" y="708376"/>
                <a:ext cx="5094515" cy="5094515"/>
                <a:chOff x="3984170" y="1018903"/>
                <a:chExt cx="5094515" cy="5094515"/>
              </a:xfrm>
            </p:grpSpPr>
            <p:grpSp>
              <p:nvGrpSpPr>
                <p:cNvPr id="384" name="グループ化 383">
                  <a:extLst>
                    <a:ext uri="{FF2B5EF4-FFF2-40B4-BE49-F238E27FC236}">
                      <a16:creationId xmlns:a16="http://schemas.microsoft.com/office/drawing/2014/main" id="{0CF99068-70D8-D557-6ED6-657CBA758C71}"/>
                    </a:ext>
                  </a:extLst>
                </p:cNvPr>
                <p:cNvGrpSpPr/>
                <p:nvPr/>
              </p:nvGrpSpPr>
              <p:grpSpPr>
                <a:xfrm>
                  <a:off x="6531428" y="1018903"/>
                  <a:ext cx="0" cy="5094515"/>
                  <a:chOff x="5669280" y="1018903"/>
                  <a:chExt cx="0" cy="5094515"/>
                </a:xfrm>
              </p:grpSpPr>
              <p:cxnSp>
                <p:nvCxnSpPr>
                  <p:cNvPr id="388" name="直線コネクタ 387">
                    <a:extLst>
                      <a:ext uri="{FF2B5EF4-FFF2-40B4-BE49-F238E27FC236}">
                        <a16:creationId xmlns:a16="http://schemas.microsoft.com/office/drawing/2014/main" id="{97995C27-91B7-DD32-509C-DDDBFCB89CC0}"/>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27E882DF-BCA3-18C5-7719-C7D7E4F9C3A4}"/>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85" name="グループ化 384">
                  <a:extLst>
                    <a:ext uri="{FF2B5EF4-FFF2-40B4-BE49-F238E27FC236}">
                      <a16:creationId xmlns:a16="http://schemas.microsoft.com/office/drawing/2014/main" id="{707AB255-3E57-2288-031B-BB4DDA14AB12}"/>
                    </a:ext>
                  </a:extLst>
                </p:cNvPr>
                <p:cNvGrpSpPr/>
                <p:nvPr/>
              </p:nvGrpSpPr>
              <p:grpSpPr>
                <a:xfrm rot="5400000">
                  <a:off x="6531428" y="1018903"/>
                  <a:ext cx="0" cy="5094515"/>
                  <a:chOff x="5669280" y="1018903"/>
                  <a:chExt cx="0" cy="5094515"/>
                </a:xfrm>
              </p:grpSpPr>
              <p:cxnSp>
                <p:nvCxnSpPr>
                  <p:cNvPr id="386" name="直線コネクタ 385">
                    <a:extLst>
                      <a:ext uri="{FF2B5EF4-FFF2-40B4-BE49-F238E27FC236}">
                        <a16:creationId xmlns:a16="http://schemas.microsoft.com/office/drawing/2014/main" id="{C037D714-F7B3-C950-77E4-580EBA11163D}"/>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87" name="直線コネクタ 386">
                    <a:extLst>
                      <a:ext uri="{FF2B5EF4-FFF2-40B4-BE49-F238E27FC236}">
                        <a16:creationId xmlns:a16="http://schemas.microsoft.com/office/drawing/2014/main" id="{165A65B1-8D7F-CB0D-95AB-78346A4A30B8}"/>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77" name="グループ化 376">
                <a:extLst>
                  <a:ext uri="{FF2B5EF4-FFF2-40B4-BE49-F238E27FC236}">
                    <a16:creationId xmlns:a16="http://schemas.microsoft.com/office/drawing/2014/main" id="{13AFE9EB-FDDB-497D-ACEC-A31D4B1DB261}"/>
                  </a:ext>
                </a:extLst>
              </p:cNvPr>
              <p:cNvGrpSpPr/>
              <p:nvPr/>
            </p:nvGrpSpPr>
            <p:grpSpPr>
              <a:xfrm rot="18900000">
                <a:off x="3418113" y="708376"/>
                <a:ext cx="5094515" cy="5094515"/>
                <a:chOff x="3984170" y="1018903"/>
                <a:chExt cx="5094515" cy="5094515"/>
              </a:xfrm>
            </p:grpSpPr>
            <p:grpSp>
              <p:nvGrpSpPr>
                <p:cNvPr id="378" name="グループ化 377">
                  <a:extLst>
                    <a:ext uri="{FF2B5EF4-FFF2-40B4-BE49-F238E27FC236}">
                      <a16:creationId xmlns:a16="http://schemas.microsoft.com/office/drawing/2014/main" id="{75F4E249-FD3E-F256-1B0C-A9A9703E3200}"/>
                    </a:ext>
                  </a:extLst>
                </p:cNvPr>
                <p:cNvGrpSpPr/>
                <p:nvPr/>
              </p:nvGrpSpPr>
              <p:grpSpPr>
                <a:xfrm>
                  <a:off x="6531428" y="1018903"/>
                  <a:ext cx="0" cy="5094515"/>
                  <a:chOff x="5669280" y="1018903"/>
                  <a:chExt cx="0" cy="5094515"/>
                </a:xfrm>
              </p:grpSpPr>
              <p:cxnSp>
                <p:nvCxnSpPr>
                  <p:cNvPr id="382" name="直線コネクタ 381">
                    <a:extLst>
                      <a:ext uri="{FF2B5EF4-FFF2-40B4-BE49-F238E27FC236}">
                        <a16:creationId xmlns:a16="http://schemas.microsoft.com/office/drawing/2014/main" id="{6F096573-A7E9-F64C-EE13-4CD8247F84F7}"/>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83" name="直線コネクタ 382">
                    <a:extLst>
                      <a:ext uri="{FF2B5EF4-FFF2-40B4-BE49-F238E27FC236}">
                        <a16:creationId xmlns:a16="http://schemas.microsoft.com/office/drawing/2014/main" id="{C235D8F9-60DC-D23D-4930-85C3216E03BA}"/>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79" name="グループ化 378">
                  <a:extLst>
                    <a:ext uri="{FF2B5EF4-FFF2-40B4-BE49-F238E27FC236}">
                      <a16:creationId xmlns:a16="http://schemas.microsoft.com/office/drawing/2014/main" id="{C81F53BF-A2DC-CFF7-49E5-65C80CFDA54C}"/>
                    </a:ext>
                  </a:extLst>
                </p:cNvPr>
                <p:cNvGrpSpPr/>
                <p:nvPr/>
              </p:nvGrpSpPr>
              <p:grpSpPr>
                <a:xfrm rot="5400000">
                  <a:off x="6531428" y="1018903"/>
                  <a:ext cx="0" cy="5094515"/>
                  <a:chOff x="5669280" y="1018903"/>
                  <a:chExt cx="0" cy="5094515"/>
                </a:xfrm>
              </p:grpSpPr>
              <p:cxnSp>
                <p:nvCxnSpPr>
                  <p:cNvPr id="380" name="直線コネクタ 379">
                    <a:extLst>
                      <a:ext uri="{FF2B5EF4-FFF2-40B4-BE49-F238E27FC236}">
                        <a16:creationId xmlns:a16="http://schemas.microsoft.com/office/drawing/2014/main" id="{B39CB8F5-F5E0-86F1-D560-CFC4B8322B4B}"/>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81" name="直線コネクタ 380">
                    <a:extLst>
                      <a:ext uri="{FF2B5EF4-FFF2-40B4-BE49-F238E27FC236}">
                        <a16:creationId xmlns:a16="http://schemas.microsoft.com/office/drawing/2014/main" id="{7A0D35D2-A1BE-B25C-A71E-1FDFB13A79B5}"/>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1" name="グループ化 240">
              <a:extLst>
                <a:ext uri="{FF2B5EF4-FFF2-40B4-BE49-F238E27FC236}">
                  <a16:creationId xmlns:a16="http://schemas.microsoft.com/office/drawing/2014/main" id="{D0504213-4912-0FD3-30F8-3D52874CE7EE}"/>
                </a:ext>
              </a:extLst>
            </p:cNvPr>
            <p:cNvGrpSpPr/>
            <p:nvPr/>
          </p:nvGrpSpPr>
          <p:grpSpPr>
            <a:xfrm rot="1080000">
              <a:off x="3683605" y="973868"/>
              <a:ext cx="5094515" cy="5094515"/>
              <a:chOff x="3418113" y="708376"/>
              <a:chExt cx="5094515" cy="5094515"/>
            </a:xfrm>
          </p:grpSpPr>
          <p:grpSp>
            <p:nvGrpSpPr>
              <p:cNvPr id="362" name="グループ化 361">
                <a:extLst>
                  <a:ext uri="{FF2B5EF4-FFF2-40B4-BE49-F238E27FC236}">
                    <a16:creationId xmlns:a16="http://schemas.microsoft.com/office/drawing/2014/main" id="{3CA8BADC-0F54-74F3-831B-DB0A25D259FF}"/>
                  </a:ext>
                </a:extLst>
              </p:cNvPr>
              <p:cNvGrpSpPr/>
              <p:nvPr/>
            </p:nvGrpSpPr>
            <p:grpSpPr>
              <a:xfrm>
                <a:off x="3418113" y="708376"/>
                <a:ext cx="5094515" cy="5094515"/>
                <a:chOff x="3984170" y="1018903"/>
                <a:chExt cx="5094515" cy="5094515"/>
              </a:xfrm>
            </p:grpSpPr>
            <p:grpSp>
              <p:nvGrpSpPr>
                <p:cNvPr id="370" name="グループ化 369">
                  <a:extLst>
                    <a:ext uri="{FF2B5EF4-FFF2-40B4-BE49-F238E27FC236}">
                      <a16:creationId xmlns:a16="http://schemas.microsoft.com/office/drawing/2014/main" id="{5D3F1D40-6407-D1B8-04A0-00CDF08C7C12}"/>
                    </a:ext>
                  </a:extLst>
                </p:cNvPr>
                <p:cNvGrpSpPr/>
                <p:nvPr/>
              </p:nvGrpSpPr>
              <p:grpSpPr>
                <a:xfrm>
                  <a:off x="6531428" y="1018903"/>
                  <a:ext cx="0" cy="5094515"/>
                  <a:chOff x="5669280" y="1018903"/>
                  <a:chExt cx="0" cy="5094515"/>
                </a:xfrm>
              </p:grpSpPr>
              <p:cxnSp>
                <p:nvCxnSpPr>
                  <p:cNvPr id="374" name="直線コネクタ 373">
                    <a:extLst>
                      <a:ext uri="{FF2B5EF4-FFF2-40B4-BE49-F238E27FC236}">
                        <a16:creationId xmlns:a16="http://schemas.microsoft.com/office/drawing/2014/main" id="{7C987AEC-1525-7D15-78D7-9DB13A48FEE8}"/>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75" name="直線コネクタ 374">
                    <a:extLst>
                      <a:ext uri="{FF2B5EF4-FFF2-40B4-BE49-F238E27FC236}">
                        <a16:creationId xmlns:a16="http://schemas.microsoft.com/office/drawing/2014/main" id="{0CC1A878-65F8-D76A-3F59-0239F4A312AB}"/>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71" name="グループ化 370">
                  <a:extLst>
                    <a:ext uri="{FF2B5EF4-FFF2-40B4-BE49-F238E27FC236}">
                      <a16:creationId xmlns:a16="http://schemas.microsoft.com/office/drawing/2014/main" id="{4FF45DB4-8A1E-0587-8B1A-BADB948C51FA}"/>
                    </a:ext>
                  </a:extLst>
                </p:cNvPr>
                <p:cNvGrpSpPr/>
                <p:nvPr/>
              </p:nvGrpSpPr>
              <p:grpSpPr>
                <a:xfrm rot="5400000">
                  <a:off x="6531428" y="1018903"/>
                  <a:ext cx="0" cy="5094515"/>
                  <a:chOff x="5669280" y="1018903"/>
                  <a:chExt cx="0" cy="5094515"/>
                </a:xfrm>
              </p:grpSpPr>
              <p:cxnSp>
                <p:nvCxnSpPr>
                  <p:cNvPr id="372" name="直線コネクタ 371">
                    <a:extLst>
                      <a:ext uri="{FF2B5EF4-FFF2-40B4-BE49-F238E27FC236}">
                        <a16:creationId xmlns:a16="http://schemas.microsoft.com/office/drawing/2014/main" id="{B1C88703-5474-9D84-7DE9-D2CD928AF5DA}"/>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73" name="直線コネクタ 372">
                    <a:extLst>
                      <a:ext uri="{FF2B5EF4-FFF2-40B4-BE49-F238E27FC236}">
                        <a16:creationId xmlns:a16="http://schemas.microsoft.com/office/drawing/2014/main" id="{9B513F9C-6C2F-3F25-4765-7EA6B6C79655}"/>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63" name="グループ化 362">
                <a:extLst>
                  <a:ext uri="{FF2B5EF4-FFF2-40B4-BE49-F238E27FC236}">
                    <a16:creationId xmlns:a16="http://schemas.microsoft.com/office/drawing/2014/main" id="{2520BD0E-AB51-864C-3286-E77B81936C23}"/>
                  </a:ext>
                </a:extLst>
              </p:cNvPr>
              <p:cNvGrpSpPr/>
              <p:nvPr/>
            </p:nvGrpSpPr>
            <p:grpSpPr>
              <a:xfrm rot="18900000">
                <a:off x="3418113" y="708376"/>
                <a:ext cx="5094515" cy="5094515"/>
                <a:chOff x="3984170" y="1018903"/>
                <a:chExt cx="5094515" cy="5094515"/>
              </a:xfrm>
            </p:grpSpPr>
            <p:grpSp>
              <p:nvGrpSpPr>
                <p:cNvPr id="364" name="グループ化 363">
                  <a:extLst>
                    <a:ext uri="{FF2B5EF4-FFF2-40B4-BE49-F238E27FC236}">
                      <a16:creationId xmlns:a16="http://schemas.microsoft.com/office/drawing/2014/main" id="{395BF850-F812-332A-E886-1EAA1B451454}"/>
                    </a:ext>
                  </a:extLst>
                </p:cNvPr>
                <p:cNvGrpSpPr/>
                <p:nvPr/>
              </p:nvGrpSpPr>
              <p:grpSpPr>
                <a:xfrm>
                  <a:off x="6531428" y="1018903"/>
                  <a:ext cx="0" cy="5094515"/>
                  <a:chOff x="5669280" y="1018903"/>
                  <a:chExt cx="0" cy="5094515"/>
                </a:xfrm>
              </p:grpSpPr>
              <p:cxnSp>
                <p:nvCxnSpPr>
                  <p:cNvPr id="368" name="直線コネクタ 367">
                    <a:extLst>
                      <a:ext uri="{FF2B5EF4-FFF2-40B4-BE49-F238E27FC236}">
                        <a16:creationId xmlns:a16="http://schemas.microsoft.com/office/drawing/2014/main" id="{5E5EE9F0-479F-DA87-5713-1C8BA2FB799E}"/>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69" name="直線コネクタ 368">
                    <a:extLst>
                      <a:ext uri="{FF2B5EF4-FFF2-40B4-BE49-F238E27FC236}">
                        <a16:creationId xmlns:a16="http://schemas.microsoft.com/office/drawing/2014/main" id="{81B5D37A-DC3B-931E-6963-9E73E47271E8}"/>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65" name="グループ化 364">
                  <a:extLst>
                    <a:ext uri="{FF2B5EF4-FFF2-40B4-BE49-F238E27FC236}">
                      <a16:creationId xmlns:a16="http://schemas.microsoft.com/office/drawing/2014/main" id="{4886566C-740C-7C55-0E74-B7FA0D27A2AE}"/>
                    </a:ext>
                  </a:extLst>
                </p:cNvPr>
                <p:cNvGrpSpPr/>
                <p:nvPr/>
              </p:nvGrpSpPr>
              <p:grpSpPr>
                <a:xfrm rot="5400000">
                  <a:off x="6531428" y="1018903"/>
                  <a:ext cx="0" cy="5094515"/>
                  <a:chOff x="5669280" y="1018903"/>
                  <a:chExt cx="0" cy="5094515"/>
                </a:xfrm>
              </p:grpSpPr>
              <p:cxnSp>
                <p:nvCxnSpPr>
                  <p:cNvPr id="366" name="直線コネクタ 365">
                    <a:extLst>
                      <a:ext uri="{FF2B5EF4-FFF2-40B4-BE49-F238E27FC236}">
                        <a16:creationId xmlns:a16="http://schemas.microsoft.com/office/drawing/2014/main" id="{6516A457-427F-F24A-B3B1-790D9E244D0F}"/>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D03336D4-96BC-769A-4FD2-353F43749EF3}"/>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2" name="グループ化 241">
              <a:extLst>
                <a:ext uri="{FF2B5EF4-FFF2-40B4-BE49-F238E27FC236}">
                  <a16:creationId xmlns:a16="http://schemas.microsoft.com/office/drawing/2014/main" id="{4AA45520-5CA0-4986-8E9E-CD48DC776848}"/>
                </a:ext>
              </a:extLst>
            </p:cNvPr>
            <p:cNvGrpSpPr/>
            <p:nvPr/>
          </p:nvGrpSpPr>
          <p:grpSpPr>
            <a:xfrm rot="1260000">
              <a:off x="3683605" y="973868"/>
              <a:ext cx="5094515" cy="5094515"/>
              <a:chOff x="3418113" y="708376"/>
              <a:chExt cx="5094515" cy="5094515"/>
            </a:xfrm>
          </p:grpSpPr>
          <p:grpSp>
            <p:nvGrpSpPr>
              <p:cNvPr id="348" name="グループ化 347">
                <a:extLst>
                  <a:ext uri="{FF2B5EF4-FFF2-40B4-BE49-F238E27FC236}">
                    <a16:creationId xmlns:a16="http://schemas.microsoft.com/office/drawing/2014/main" id="{E1FC3D5D-E1EE-B223-5A85-1E0D01543E1D}"/>
                  </a:ext>
                </a:extLst>
              </p:cNvPr>
              <p:cNvGrpSpPr/>
              <p:nvPr/>
            </p:nvGrpSpPr>
            <p:grpSpPr>
              <a:xfrm>
                <a:off x="3418113" y="708376"/>
                <a:ext cx="5094515" cy="5094515"/>
                <a:chOff x="3984170" y="1018903"/>
                <a:chExt cx="5094515" cy="5094515"/>
              </a:xfrm>
            </p:grpSpPr>
            <p:grpSp>
              <p:nvGrpSpPr>
                <p:cNvPr id="356" name="グループ化 355">
                  <a:extLst>
                    <a:ext uri="{FF2B5EF4-FFF2-40B4-BE49-F238E27FC236}">
                      <a16:creationId xmlns:a16="http://schemas.microsoft.com/office/drawing/2014/main" id="{A93D8F34-1FC8-1731-6178-BA12E613AECC}"/>
                    </a:ext>
                  </a:extLst>
                </p:cNvPr>
                <p:cNvGrpSpPr/>
                <p:nvPr/>
              </p:nvGrpSpPr>
              <p:grpSpPr>
                <a:xfrm>
                  <a:off x="6531428" y="1018903"/>
                  <a:ext cx="0" cy="5094515"/>
                  <a:chOff x="5669280" y="1018903"/>
                  <a:chExt cx="0" cy="5094515"/>
                </a:xfrm>
              </p:grpSpPr>
              <p:cxnSp>
                <p:nvCxnSpPr>
                  <p:cNvPr id="360" name="直線コネクタ 359">
                    <a:extLst>
                      <a:ext uri="{FF2B5EF4-FFF2-40B4-BE49-F238E27FC236}">
                        <a16:creationId xmlns:a16="http://schemas.microsoft.com/office/drawing/2014/main" id="{176A1A0D-E774-FE22-6980-ACF8C3B10A5E}"/>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D64F7581-A95B-D7C0-7311-8D1ABBDE0EE8}"/>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57" name="グループ化 356">
                  <a:extLst>
                    <a:ext uri="{FF2B5EF4-FFF2-40B4-BE49-F238E27FC236}">
                      <a16:creationId xmlns:a16="http://schemas.microsoft.com/office/drawing/2014/main" id="{DB22723B-5633-66A3-64C5-6A58E85DC49F}"/>
                    </a:ext>
                  </a:extLst>
                </p:cNvPr>
                <p:cNvGrpSpPr/>
                <p:nvPr/>
              </p:nvGrpSpPr>
              <p:grpSpPr>
                <a:xfrm rot="5400000">
                  <a:off x="6531428" y="1018903"/>
                  <a:ext cx="0" cy="5094515"/>
                  <a:chOff x="5669280" y="1018903"/>
                  <a:chExt cx="0" cy="5094515"/>
                </a:xfrm>
              </p:grpSpPr>
              <p:cxnSp>
                <p:nvCxnSpPr>
                  <p:cNvPr id="358" name="直線コネクタ 357">
                    <a:extLst>
                      <a:ext uri="{FF2B5EF4-FFF2-40B4-BE49-F238E27FC236}">
                        <a16:creationId xmlns:a16="http://schemas.microsoft.com/office/drawing/2014/main" id="{F7E56AD0-3E77-7F9E-A3EC-FD9BDE2BC747}"/>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89C85B3E-3076-53D7-FE9F-4A4E4A1EC7EA}"/>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49" name="グループ化 348">
                <a:extLst>
                  <a:ext uri="{FF2B5EF4-FFF2-40B4-BE49-F238E27FC236}">
                    <a16:creationId xmlns:a16="http://schemas.microsoft.com/office/drawing/2014/main" id="{A1B441AA-2018-F116-AF8F-8A444DBDD25D}"/>
                  </a:ext>
                </a:extLst>
              </p:cNvPr>
              <p:cNvGrpSpPr/>
              <p:nvPr/>
            </p:nvGrpSpPr>
            <p:grpSpPr>
              <a:xfrm rot="18900000">
                <a:off x="3418113" y="708376"/>
                <a:ext cx="5094515" cy="5094515"/>
                <a:chOff x="3984170" y="1018903"/>
                <a:chExt cx="5094515" cy="5094515"/>
              </a:xfrm>
            </p:grpSpPr>
            <p:grpSp>
              <p:nvGrpSpPr>
                <p:cNvPr id="350" name="グループ化 349">
                  <a:extLst>
                    <a:ext uri="{FF2B5EF4-FFF2-40B4-BE49-F238E27FC236}">
                      <a16:creationId xmlns:a16="http://schemas.microsoft.com/office/drawing/2014/main" id="{FB7976AF-B54D-8801-3BFD-5A9C29BD726E}"/>
                    </a:ext>
                  </a:extLst>
                </p:cNvPr>
                <p:cNvGrpSpPr/>
                <p:nvPr/>
              </p:nvGrpSpPr>
              <p:grpSpPr>
                <a:xfrm>
                  <a:off x="6531428" y="1018903"/>
                  <a:ext cx="0" cy="5094515"/>
                  <a:chOff x="5669280" y="1018903"/>
                  <a:chExt cx="0" cy="5094515"/>
                </a:xfrm>
              </p:grpSpPr>
              <p:cxnSp>
                <p:nvCxnSpPr>
                  <p:cNvPr id="354" name="直線コネクタ 353">
                    <a:extLst>
                      <a:ext uri="{FF2B5EF4-FFF2-40B4-BE49-F238E27FC236}">
                        <a16:creationId xmlns:a16="http://schemas.microsoft.com/office/drawing/2014/main" id="{45F39CB7-0472-1083-DE56-A0D3B7B11401}"/>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472A45C5-5A82-7898-6C8D-D818ECE87405}"/>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51" name="グループ化 350">
                  <a:extLst>
                    <a:ext uri="{FF2B5EF4-FFF2-40B4-BE49-F238E27FC236}">
                      <a16:creationId xmlns:a16="http://schemas.microsoft.com/office/drawing/2014/main" id="{5AFFF877-F690-3C92-15D9-5A7F7C12D9D2}"/>
                    </a:ext>
                  </a:extLst>
                </p:cNvPr>
                <p:cNvGrpSpPr/>
                <p:nvPr/>
              </p:nvGrpSpPr>
              <p:grpSpPr>
                <a:xfrm rot="5400000">
                  <a:off x="6531428" y="1018903"/>
                  <a:ext cx="0" cy="5094515"/>
                  <a:chOff x="5669280" y="1018903"/>
                  <a:chExt cx="0" cy="5094515"/>
                </a:xfrm>
              </p:grpSpPr>
              <p:cxnSp>
                <p:nvCxnSpPr>
                  <p:cNvPr id="352" name="直線コネクタ 351">
                    <a:extLst>
                      <a:ext uri="{FF2B5EF4-FFF2-40B4-BE49-F238E27FC236}">
                        <a16:creationId xmlns:a16="http://schemas.microsoft.com/office/drawing/2014/main" id="{58F592F1-789D-431C-B03D-501DF71FFDF9}"/>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53" name="直線コネクタ 352">
                    <a:extLst>
                      <a:ext uri="{FF2B5EF4-FFF2-40B4-BE49-F238E27FC236}">
                        <a16:creationId xmlns:a16="http://schemas.microsoft.com/office/drawing/2014/main" id="{3E1DEE66-7736-101F-C607-925EBE7710BE}"/>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3" name="グループ化 242">
              <a:extLst>
                <a:ext uri="{FF2B5EF4-FFF2-40B4-BE49-F238E27FC236}">
                  <a16:creationId xmlns:a16="http://schemas.microsoft.com/office/drawing/2014/main" id="{80784A43-A797-84ED-D0A8-2D3841BA35E9}"/>
                </a:ext>
              </a:extLst>
            </p:cNvPr>
            <p:cNvGrpSpPr/>
            <p:nvPr/>
          </p:nvGrpSpPr>
          <p:grpSpPr>
            <a:xfrm rot="1440000">
              <a:off x="3683605" y="973868"/>
              <a:ext cx="5094515" cy="5094515"/>
              <a:chOff x="3418113" y="708376"/>
              <a:chExt cx="5094515" cy="5094515"/>
            </a:xfrm>
          </p:grpSpPr>
          <p:grpSp>
            <p:nvGrpSpPr>
              <p:cNvPr id="334" name="グループ化 333">
                <a:extLst>
                  <a:ext uri="{FF2B5EF4-FFF2-40B4-BE49-F238E27FC236}">
                    <a16:creationId xmlns:a16="http://schemas.microsoft.com/office/drawing/2014/main" id="{6C94BDB3-B7A9-3231-DD4A-1FB371D94414}"/>
                  </a:ext>
                </a:extLst>
              </p:cNvPr>
              <p:cNvGrpSpPr/>
              <p:nvPr/>
            </p:nvGrpSpPr>
            <p:grpSpPr>
              <a:xfrm>
                <a:off x="3418113" y="708376"/>
                <a:ext cx="5094515" cy="5094515"/>
                <a:chOff x="3984170" y="1018903"/>
                <a:chExt cx="5094515" cy="5094515"/>
              </a:xfrm>
            </p:grpSpPr>
            <p:grpSp>
              <p:nvGrpSpPr>
                <p:cNvPr id="342" name="グループ化 341">
                  <a:extLst>
                    <a:ext uri="{FF2B5EF4-FFF2-40B4-BE49-F238E27FC236}">
                      <a16:creationId xmlns:a16="http://schemas.microsoft.com/office/drawing/2014/main" id="{6AAAD733-5EC8-7839-62FC-7014F67E296D}"/>
                    </a:ext>
                  </a:extLst>
                </p:cNvPr>
                <p:cNvGrpSpPr/>
                <p:nvPr/>
              </p:nvGrpSpPr>
              <p:grpSpPr>
                <a:xfrm>
                  <a:off x="6531428" y="1018903"/>
                  <a:ext cx="0" cy="5094515"/>
                  <a:chOff x="5669280" y="1018903"/>
                  <a:chExt cx="0" cy="5094515"/>
                </a:xfrm>
              </p:grpSpPr>
              <p:cxnSp>
                <p:nvCxnSpPr>
                  <p:cNvPr id="346" name="直線コネクタ 345">
                    <a:extLst>
                      <a:ext uri="{FF2B5EF4-FFF2-40B4-BE49-F238E27FC236}">
                        <a16:creationId xmlns:a16="http://schemas.microsoft.com/office/drawing/2014/main" id="{DFFA88A9-A4AB-0550-202C-C65BEDE02D9E}"/>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47" name="直線コネクタ 346">
                    <a:extLst>
                      <a:ext uri="{FF2B5EF4-FFF2-40B4-BE49-F238E27FC236}">
                        <a16:creationId xmlns:a16="http://schemas.microsoft.com/office/drawing/2014/main" id="{B9F0D69F-A0A1-6944-EE6C-9F784460354C}"/>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43" name="グループ化 342">
                  <a:extLst>
                    <a:ext uri="{FF2B5EF4-FFF2-40B4-BE49-F238E27FC236}">
                      <a16:creationId xmlns:a16="http://schemas.microsoft.com/office/drawing/2014/main" id="{17632327-787A-80D0-85B7-D4BC0DF90208}"/>
                    </a:ext>
                  </a:extLst>
                </p:cNvPr>
                <p:cNvGrpSpPr/>
                <p:nvPr/>
              </p:nvGrpSpPr>
              <p:grpSpPr>
                <a:xfrm rot="5400000">
                  <a:off x="6531428" y="1018903"/>
                  <a:ext cx="0" cy="5094515"/>
                  <a:chOff x="5669280" y="1018903"/>
                  <a:chExt cx="0" cy="5094515"/>
                </a:xfrm>
              </p:grpSpPr>
              <p:cxnSp>
                <p:nvCxnSpPr>
                  <p:cNvPr id="344" name="直線コネクタ 343">
                    <a:extLst>
                      <a:ext uri="{FF2B5EF4-FFF2-40B4-BE49-F238E27FC236}">
                        <a16:creationId xmlns:a16="http://schemas.microsoft.com/office/drawing/2014/main" id="{E4851A4F-A073-5106-87AA-CE6D289BEB30}"/>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45" name="直線コネクタ 344">
                    <a:extLst>
                      <a:ext uri="{FF2B5EF4-FFF2-40B4-BE49-F238E27FC236}">
                        <a16:creationId xmlns:a16="http://schemas.microsoft.com/office/drawing/2014/main" id="{C7F75F84-35D4-F6DF-7EB9-E576B2299F13}"/>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35" name="グループ化 334">
                <a:extLst>
                  <a:ext uri="{FF2B5EF4-FFF2-40B4-BE49-F238E27FC236}">
                    <a16:creationId xmlns:a16="http://schemas.microsoft.com/office/drawing/2014/main" id="{A6ACE8EB-8640-0A7E-4FF5-21605E466980}"/>
                  </a:ext>
                </a:extLst>
              </p:cNvPr>
              <p:cNvGrpSpPr/>
              <p:nvPr/>
            </p:nvGrpSpPr>
            <p:grpSpPr>
              <a:xfrm rot="18900000">
                <a:off x="3418113" y="708376"/>
                <a:ext cx="5094515" cy="5094515"/>
                <a:chOff x="3984170" y="1018903"/>
                <a:chExt cx="5094515" cy="5094515"/>
              </a:xfrm>
            </p:grpSpPr>
            <p:grpSp>
              <p:nvGrpSpPr>
                <p:cNvPr id="336" name="グループ化 335">
                  <a:extLst>
                    <a:ext uri="{FF2B5EF4-FFF2-40B4-BE49-F238E27FC236}">
                      <a16:creationId xmlns:a16="http://schemas.microsoft.com/office/drawing/2014/main" id="{220529F4-81FC-71C4-FB8B-7DA5FC496C0B}"/>
                    </a:ext>
                  </a:extLst>
                </p:cNvPr>
                <p:cNvGrpSpPr/>
                <p:nvPr/>
              </p:nvGrpSpPr>
              <p:grpSpPr>
                <a:xfrm>
                  <a:off x="6531428" y="1018903"/>
                  <a:ext cx="0" cy="5094515"/>
                  <a:chOff x="5669280" y="1018903"/>
                  <a:chExt cx="0" cy="5094515"/>
                </a:xfrm>
              </p:grpSpPr>
              <p:cxnSp>
                <p:nvCxnSpPr>
                  <p:cNvPr id="340" name="直線コネクタ 339">
                    <a:extLst>
                      <a:ext uri="{FF2B5EF4-FFF2-40B4-BE49-F238E27FC236}">
                        <a16:creationId xmlns:a16="http://schemas.microsoft.com/office/drawing/2014/main" id="{694CF8F5-5C21-0A93-D731-214029B2C726}"/>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48383125-9F9E-682B-922A-2E4CCFA37B26}"/>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37" name="グループ化 336">
                  <a:extLst>
                    <a:ext uri="{FF2B5EF4-FFF2-40B4-BE49-F238E27FC236}">
                      <a16:creationId xmlns:a16="http://schemas.microsoft.com/office/drawing/2014/main" id="{8CA53A7A-CABF-0DDF-5435-60B9733E2565}"/>
                    </a:ext>
                  </a:extLst>
                </p:cNvPr>
                <p:cNvGrpSpPr/>
                <p:nvPr/>
              </p:nvGrpSpPr>
              <p:grpSpPr>
                <a:xfrm rot="5400000">
                  <a:off x="6531428" y="1018903"/>
                  <a:ext cx="0" cy="5094515"/>
                  <a:chOff x="5669280" y="1018903"/>
                  <a:chExt cx="0" cy="5094515"/>
                </a:xfrm>
              </p:grpSpPr>
              <p:cxnSp>
                <p:nvCxnSpPr>
                  <p:cNvPr id="338" name="直線コネクタ 337">
                    <a:extLst>
                      <a:ext uri="{FF2B5EF4-FFF2-40B4-BE49-F238E27FC236}">
                        <a16:creationId xmlns:a16="http://schemas.microsoft.com/office/drawing/2014/main" id="{04D390C6-F3C4-75E5-E1F1-9BCDE4B0232C}"/>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39" name="直線コネクタ 338">
                    <a:extLst>
                      <a:ext uri="{FF2B5EF4-FFF2-40B4-BE49-F238E27FC236}">
                        <a16:creationId xmlns:a16="http://schemas.microsoft.com/office/drawing/2014/main" id="{BFFC4CB4-234B-F8FC-859C-C531A29E920D}"/>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4" name="グループ化 243">
              <a:extLst>
                <a:ext uri="{FF2B5EF4-FFF2-40B4-BE49-F238E27FC236}">
                  <a16:creationId xmlns:a16="http://schemas.microsoft.com/office/drawing/2014/main" id="{7321E40D-3214-9E71-D8BE-D892E4392FC5}"/>
                </a:ext>
              </a:extLst>
            </p:cNvPr>
            <p:cNvGrpSpPr/>
            <p:nvPr/>
          </p:nvGrpSpPr>
          <p:grpSpPr>
            <a:xfrm rot="1620000">
              <a:off x="3683605" y="973868"/>
              <a:ext cx="5094515" cy="5094515"/>
              <a:chOff x="3418113" y="708376"/>
              <a:chExt cx="5094515" cy="5094515"/>
            </a:xfrm>
          </p:grpSpPr>
          <p:grpSp>
            <p:nvGrpSpPr>
              <p:cNvPr id="320" name="グループ化 319">
                <a:extLst>
                  <a:ext uri="{FF2B5EF4-FFF2-40B4-BE49-F238E27FC236}">
                    <a16:creationId xmlns:a16="http://schemas.microsoft.com/office/drawing/2014/main" id="{FA36D921-D6CE-B041-BC08-543DA1B19C1C}"/>
                  </a:ext>
                </a:extLst>
              </p:cNvPr>
              <p:cNvGrpSpPr/>
              <p:nvPr/>
            </p:nvGrpSpPr>
            <p:grpSpPr>
              <a:xfrm>
                <a:off x="3418113" y="708376"/>
                <a:ext cx="5094515" cy="5094515"/>
                <a:chOff x="3984170" y="1018903"/>
                <a:chExt cx="5094515" cy="5094515"/>
              </a:xfrm>
            </p:grpSpPr>
            <p:grpSp>
              <p:nvGrpSpPr>
                <p:cNvPr id="328" name="グループ化 327">
                  <a:extLst>
                    <a:ext uri="{FF2B5EF4-FFF2-40B4-BE49-F238E27FC236}">
                      <a16:creationId xmlns:a16="http://schemas.microsoft.com/office/drawing/2014/main" id="{57B9902E-C08C-FF62-9797-6EB047314DDD}"/>
                    </a:ext>
                  </a:extLst>
                </p:cNvPr>
                <p:cNvGrpSpPr/>
                <p:nvPr/>
              </p:nvGrpSpPr>
              <p:grpSpPr>
                <a:xfrm>
                  <a:off x="6531428" y="1018903"/>
                  <a:ext cx="0" cy="5094515"/>
                  <a:chOff x="5669280" y="1018903"/>
                  <a:chExt cx="0" cy="5094515"/>
                </a:xfrm>
              </p:grpSpPr>
              <p:cxnSp>
                <p:nvCxnSpPr>
                  <p:cNvPr id="332" name="直線コネクタ 331">
                    <a:extLst>
                      <a:ext uri="{FF2B5EF4-FFF2-40B4-BE49-F238E27FC236}">
                        <a16:creationId xmlns:a16="http://schemas.microsoft.com/office/drawing/2014/main" id="{752CDF21-AF87-B57F-8E84-54BF5D4A95C5}"/>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33" name="直線コネクタ 332">
                    <a:extLst>
                      <a:ext uri="{FF2B5EF4-FFF2-40B4-BE49-F238E27FC236}">
                        <a16:creationId xmlns:a16="http://schemas.microsoft.com/office/drawing/2014/main" id="{E242F94F-FA84-C32A-6F3A-B025E80771C5}"/>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29" name="グループ化 328">
                  <a:extLst>
                    <a:ext uri="{FF2B5EF4-FFF2-40B4-BE49-F238E27FC236}">
                      <a16:creationId xmlns:a16="http://schemas.microsoft.com/office/drawing/2014/main" id="{925F32CD-D17C-E4D6-6C28-272DD2FB0052}"/>
                    </a:ext>
                  </a:extLst>
                </p:cNvPr>
                <p:cNvGrpSpPr/>
                <p:nvPr/>
              </p:nvGrpSpPr>
              <p:grpSpPr>
                <a:xfrm rot="5400000">
                  <a:off x="6531428" y="1018903"/>
                  <a:ext cx="0" cy="5094515"/>
                  <a:chOff x="5669280" y="1018903"/>
                  <a:chExt cx="0" cy="5094515"/>
                </a:xfrm>
              </p:grpSpPr>
              <p:cxnSp>
                <p:nvCxnSpPr>
                  <p:cNvPr id="330" name="直線コネクタ 329">
                    <a:extLst>
                      <a:ext uri="{FF2B5EF4-FFF2-40B4-BE49-F238E27FC236}">
                        <a16:creationId xmlns:a16="http://schemas.microsoft.com/office/drawing/2014/main" id="{C10B0773-2980-C200-AA4B-FB1ADE50A0C1}"/>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31" name="直線コネクタ 330">
                    <a:extLst>
                      <a:ext uri="{FF2B5EF4-FFF2-40B4-BE49-F238E27FC236}">
                        <a16:creationId xmlns:a16="http://schemas.microsoft.com/office/drawing/2014/main" id="{885668B2-5E92-1E08-88ED-3A7993C234BE}"/>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21" name="グループ化 320">
                <a:extLst>
                  <a:ext uri="{FF2B5EF4-FFF2-40B4-BE49-F238E27FC236}">
                    <a16:creationId xmlns:a16="http://schemas.microsoft.com/office/drawing/2014/main" id="{D815B97E-F972-0425-4224-8CF99C64A1AB}"/>
                  </a:ext>
                </a:extLst>
              </p:cNvPr>
              <p:cNvGrpSpPr/>
              <p:nvPr/>
            </p:nvGrpSpPr>
            <p:grpSpPr>
              <a:xfrm rot="18900000">
                <a:off x="3418113" y="708376"/>
                <a:ext cx="5094515" cy="5094515"/>
                <a:chOff x="3984170" y="1018903"/>
                <a:chExt cx="5094515" cy="5094515"/>
              </a:xfrm>
            </p:grpSpPr>
            <p:grpSp>
              <p:nvGrpSpPr>
                <p:cNvPr id="322" name="グループ化 321">
                  <a:extLst>
                    <a:ext uri="{FF2B5EF4-FFF2-40B4-BE49-F238E27FC236}">
                      <a16:creationId xmlns:a16="http://schemas.microsoft.com/office/drawing/2014/main" id="{8D831B6B-3151-B5C6-B7AB-F26BBAEF4BB9}"/>
                    </a:ext>
                  </a:extLst>
                </p:cNvPr>
                <p:cNvGrpSpPr/>
                <p:nvPr/>
              </p:nvGrpSpPr>
              <p:grpSpPr>
                <a:xfrm>
                  <a:off x="6531428" y="1018903"/>
                  <a:ext cx="0" cy="5094515"/>
                  <a:chOff x="5669280" y="1018903"/>
                  <a:chExt cx="0" cy="5094515"/>
                </a:xfrm>
              </p:grpSpPr>
              <p:cxnSp>
                <p:nvCxnSpPr>
                  <p:cNvPr id="326" name="直線コネクタ 325">
                    <a:extLst>
                      <a:ext uri="{FF2B5EF4-FFF2-40B4-BE49-F238E27FC236}">
                        <a16:creationId xmlns:a16="http://schemas.microsoft.com/office/drawing/2014/main" id="{31B3F2EB-DA39-2FB5-9308-EB5083524D93}"/>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4D396FA6-1E01-4A46-152B-17505F55C9BE}"/>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23" name="グループ化 322">
                  <a:extLst>
                    <a:ext uri="{FF2B5EF4-FFF2-40B4-BE49-F238E27FC236}">
                      <a16:creationId xmlns:a16="http://schemas.microsoft.com/office/drawing/2014/main" id="{614CD67A-FD21-3367-0CE5-71E4F800523D}"/>
                    </a:ext>
                  </a:extLst>
                </p:cNvPr>
                <p:cNvGrpSpPr/>
                <p:nvPr/>
              </p:nvGrpSpPr>
              <p:grpSpPr>
                <a:xfrm rot="5400000">
                  <a:off x="6531428" y="1018903"/>
                  <a:ext cx="0" cy="5094515"/>
                  <a:chOff x="5669280" y="1018903"/>
                  <a:chExt cx="0" cy="5094515"/>
                </a:xfrm>
              </p:grpSpPr>
              <p:cxnSp>
                <p:nvCxnSpPr>
                  <p:cNvPr id="324" name="直線コネクタ 323">
                    <a:extLst>
                      <a:ext uri="{FF2B5EF4-FFF2-40B4-BE49-F238E27FC236}">
                        <a16:creationId xmlns:a16="http://schemas.microsoft.com/office/drawing/2014/main" id="{CF486E01-D062-CAA9-F485-C88817A50550}"/>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355F7C0B-DE94-17F4-048A-042F3C2F3966}"/>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5" name="グループ化 244">
              <a:extLst>
                <a:ext uri="{FF2B5EF4-FFF2-40B4-BE49-F238E27FC236}">
                  <a16:creationId xmlns:a16="http://schemas.microsoft.com/office/drawing/2014/main" id="{E292509A-08D5-AF62-91C1-B6BB73DDD964}"/>
                </a:ext>
              </a:extLst>
            </p:cNvPr>
            <p:cNvGrpSpPr/>
            <p:nvPr/>
          </p:nvGrpSpPr>
          <p:grpSpPr>
            <a:xfrm rot="1800000">
              <a:off x="3683605" y="973868"/>
              <a:ext cx="5094515" cy="5094515"/>
              <a:chOff x="3418113" y="708376"/>
              <a:chExt cx="5094515" cy="5094515"/>
            </a:xfrm>
          </p:grpSpPr>
          <p:grpSp>
            <p:nvGrpSpPr>
              <p:cNvPr id="306" name="グループ化 305">
                <a:extLst>
                  <a:ext uri="{FF2B5EF4-FFF2-40B4-BE49-F238E27FC236}">
                    <a16:creationId xmlns:a16="http://schemas.microsoft.com/office/drawing/2014/main" id="{3E762FB9-56D9-A922-AFD9-31ACE3EB9408}"/>
                  </a:ext>
                </a:extLst>
              </p:cNvPr>
              <p:cNvGrpSpPr/>
              <p:nvPr/>
            </p:nvGrpSpPr>
            <p:grpSpPr>
              <a:xfrm>
                <a:off x="3418113" y="708376"/>
                <a:ext cx="5094515" cy="5094515"/>
                <a:chOff x="3984170" y="1018903"/>
                <a:chExt cx="5094515" cy="5094515"/>
              </a:xfrm>
            </p:grpSpPr>
            <p:grpSp>
              <p:nvGrpSpPr>
                <p:cNvPr id="314" name="グループ化 313">
                  <a:extLst>
                    <a:ext uri="{FF2B5EF4-FFF2-40B4-BE49-F238E27FC236}">
                      <a16:creationId xmlns:a16="http://schemas.microsoft.com/office/drawing/2014/main" id="{35BF040A-0518-5C74-EC09-3A1166CE6F2D}"/>
                    </a:ext>
                  </a:extLst>
                </p:cNvPr>
                <p:cNvGrpSpPr/>
                <p:nvPr/>
              </p:nvGrpSpPr>
              <p:grpSpPr>
                <a:xfrm>
                  <a:off x="6531428" y="1018903"/>
                  <a:ext cx="0" cy="5094515"/>
                  <a:chOff x="5669280" y="1018903"/>
                  <a:chExt cx="0" cy="5094515"/>
                </a:xfrm>
              </p:grpSpPr>
              <p:cxnSp>
                <p:nvCxnSpPr>
                  <p:cNvPr id="318" name="直線コネクタ 317">
                    <a:extLst>
                      <a:ext uri="{FF2B5EF4-FFF2-40B4-BE49-F238E27FC236}">
                        <a16:creationId xmlns:a16="http://schemas.microsoft.com/office/drawing/2014/main" id="{7D8BBF83-319B-FC36-49DC-BD7C13DF849D}"/>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19" name="直線コネクタ 318">
                    <a:extLst>
                      <a:ext uri="{FF2B5EF4-FFF2-40B4-BE49-F238E27FC236}">
                        <a16:creationId xmlns:a16="http://schemas.microsoft.com/office/drawing/2014/main" id="{E21A0D9D-960E-933F-128E-A42BCC7F9E84}"/>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15" name="グループ化 314">
                  <a:extLst>
                    <a:ext uri="{FF2B5EF4-FFF2-40B4-BE49-F238E27FC236}">
                      <a16:creationId xmlns:a16="http://schemas.microsoft.com/office/drawing/2014/main" id="{EA012EA3-B2BB-CA67-8AC9-178CD071EBE9}"/>
                    </a:ext>
                  </a:extLst>
                </p:cNvPr>
                <p:cNvGrpSpPr/>
                <p:nvPr/>
              </p:nvGrpSpPr>
              <p:grpSpPr>
                <a:xfrm rot="5400000">
                  <a:off x="6531428" y="1018903"/>
                  <a:ext cx="0" cy="5094515"/>
                  <a:chOff x="5669280" y="1018903"/>
                  <a:chExt cx="0" cy="5094515"/>
                </a:xfrm>
              </p:grpSpPr>
              <p:cxnSp>
                <p:nvCxnSpPr>
                  <p:cNvPr id="316" name="直線コネクタ 315">
                    <a:extLst>
                      <a:ext uri="{FF2B5EF4-FFF2-40B4-BE49-F238E27FC236}">
                        <a16:creationId xmlns:a16="http://schemas.microsoft.com/office/drawing/2014/main" id="{506FB55B-D32B-4965-C044-BC28CA67BBA1}"/>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0F3BF1C7-1269-51AE-9265-EE320F02754F}"/>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7" name="グループ化 306">
                <a:extLst>
                  <a:ext uri="{FF2B5EF4-FFF2-40B4-BE49-F238E27FC236}">
                    <a16:creationId xmlns:a16="http://schemas.microsoft.com/office/drawing/2014/main" id="{8F359E07-9226-42B2-5488-8977BF042C1E}"/>
                  </a:ext>
                </a:extLst>
              </p:cNvPr>
              <p:cNvGrpSpPr/>
              <p:nvPr/>
            </p:nvGrpSpPr>
            <p:grpSpPr>
              <a:xfrm rot="18900000">
                <a:off x="3418113" y="708376"/>
                <a:ext cx="5094515" cy="5094515"/>
                <a:chOff x="3984170" y="1018903"/>
                <a:chExt cx="5094515" cy="5094515"/>
              </a:xfrm>
            </p:grpSpPr>
            <p:grpSp>
              <p:nvGrpSpPr>
                <p:cNvPr id="308" name="グループ化 307">
                  <a:extLst>
                    <a:ext uri="{FF2B5EF4-FFF2-40B4-BE49-F238E27FC236}">
                      <a16:creationId xmlns:a16="http://schemas.microsoft.com/office/drawing/2014/main" id="{434DC4D4-25C9-1B91-B52B-4B3A76651067}"/>
                    </a:ext>
                  </a:extLst>
                </p:cNvPr>
                <p:cNvGrpSpPr/>
                <p:nvPr/>
              </p:nvGrpSpPr>
              <p:grpSpPr>
                <a:xfrm>
                  <a:off x="6531428" y="1018903"/>
                  <a:ext cx="0" cy="5094515"/>
                  <a:chOff x="5669280" y="1018903"/>
                  <a:chExt cx="0" cy="5094515"/>
                </a:xfrm>
              </p:grpSpPr>
              <p:cxnSp>
                <p:nvCxnSpPr>
                  <p:cNvPr id="312" name="直線コネクタ 311">
                    <a:extLst>
                      <a:ext uri="{FF2B5EF4-FFF2-40B4-BE49-F238E27FC236}">
                        <a16:creationId xmlns:a16="http://schemas.microsoft.com/office/drawing/2014/main" id="{1606E688-8955-F072-C654-0BDF2CA6854E}"/>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13" name="直線コネクタ 312">
                    <a:extLst>
                      <a:ext uri="{FF2B5EF4-FFF2-40B4-BE49-F238E27FC236}">
                        <a16:creationId xmlns:a16="http://schemas.microsoft.com/office/drawing/2014/main" id="{70453B39-461D-800C-A391-60A2578FD173}"/>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09" name="グループ化 308">
                  <a:extLst>
                    <a:ext uri="{FF2B5EF4-FFF2-40B4-BE49-F238E27FC236}">
                      <a16:creationId xmlns:a16="http://schemas.microsoft.com/office/drawing/2014/main" id="{95801A15-393B-AE9C-B791-4E3FF6AE9BC4}"/>
                    </a:ext>
                  </a:extLst>
                </p:cNvPr>
                <p:cNvGrpSpPr/>
                <p:nvPr/>
              </p:nvGrpSpPr>
              <p:grpSpPr>
                <a:xfrm rot="5400000">
                  <a:off x="6531428" y="1018903"/>
                  <a:ext cx="0" cy="5094515"/>
                  <a:chOff x="5669280" y="1018903"/>
                  <a:chExt cx="0" cy="5094515"/>
                </a:xfrm>
              </p:grpSpPr>
              <p:cxnSp>
                <p:nvCxnSpPr>
                  <p:cNvPr id="310" name="直線コネクタ 309">
                    <a:extLst>
                      <a:ext uri="{FF2B5EF4-FFF2-40B4-BE49-F238E27FC236}">
                        <a16:creationId xmlns:a16="http://schemas.microsoft.com/office/drawing/2014/main" id="{F4F61690-F15D-FC91-188F-1F84463CC5FE}"/>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36FC10B-9471-4132-CB94-D980C9C73AEF}"/>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6" name="グループ化 245">
              <a:extLst>
                <a:ext uri="{FF2B5EF4-FFF2-40B4-BE49-F238E27FC236}">
                  <a16:creationId xmlns:a16="http://schemas.microsoft.com/office/drawing/2014/main" id="{DC6A527D-8893-7EB8-EE3C-35891801971F}"/>
                </a:ext>
              </a:extLst>
            </p:cNvPr>
            <p:cNvGrpSpPr/>
            <p:nvPr/>
          </p:nvGrpSpPr>
          <p:grpSpPr>
            <a:xfrm rot="1980000">
              <a:off x="3683605" y="973868"/>
              <a:ext cx="5094515" cy="5094515"/>
              <a:chOff x="3418113" y="708376"/>
              <a:chExt cx="5094515" cy="5094515"/>
            </a:xfrm>
          </p:grpSpPr>
          <p:grpSp>
            <p:nvGrpSpPr>
              <p:cNvPr id="292" name="グループ化 291">
                <a:extLst>
                  <a:ext uri="{FF2B5EF4-FFF2-40B4-BE49-F238E27FC236}">
                    <a16:creationId xmlns:a16="http://schemas.microsoft.com/office/drawing/2014/main" id="{1DB7214E-955D-2366-1B1F-98BFFE0EDDFA}"/>
                  </a:ext>
                </a:extLst>
              </p:cNvPr>
              <p:cNvGrpSpPr/>
              <p:nvPr/>
            </p:nvGrpSpPr>
            <p:grpSpPr>
              <a:xfrm>
                <a:off x="3418113" y="708376"/>
                <a:ext cx="5094515" cy="5094515"/>
                <a:chOff x="3984170" y="1018903"/>
                <a:chExt cx="5094515" cy="5094515"/>
              </a:xfrm>
            </p:grpSpPr>
            <p:grpSp>
              <p:nvGrpSpPr>
                <p:cNvPr id="300" name="グループ化 299">
                  <a:extLst>
                    <a:ext uri="{FF2B5EF4-FFF2-40B4-BE49-F238E27FC236}">
                      <a16:creationId xmlns:a16="http://schemas.microsoft.com/office/drawing/2014/main" id="{38C002B0-B22D-304B-D0D7-3EBFECF4F0AD}"/>
                    </a:ext>
                  </a:extLst>
                </p:cNvPr>
                <p:cNvGrpSpPr/>
                <p:nvPr/>
              </p:nvGrpSpPr>
              <p:grpSpPr>
                <a:xfrm>
                  <a:off x="6531428" y="1018903"/>
                  <a:ext cx="0" cy="5094515"/>
                  <a:chOff x="5669280" y="1018903"/>
                  <a:chExt cx="0" cy="5094515"/>
                </a:xfrm>
              </p:grpSpPr>
              <p:cxnSp>
                <p:nvCxnSpPr>
                  <p:cNvPr id="304" name="直線コネクタ 303">
                    <a:extLst>
                      <a:ext uri="{FF2B5EF4-FFF2-40B4-BE49-F238E27FC236}">
                        <a16:creationId xmlns:a16="http://schemas.microsoft.com/office/drawing/2014/main" id="{58CB9267-2C71-D5E8-780D-8DE909A622FF}"/>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05" name="直線コネクタ 304">
                    <a:extLst>
                      <a:ext uri="{FF2B5EF4-FFF2-40B4-BE49-F238E27FC236}">
                        <a16:creationId xmlns:a16="http://schemas.microsoft.com/office/drawing/2014/main" id="{B3D775CB-6707-DEE9-759B-DC01B5152BAC}"/>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B9ECD654-A87B-6AF0-9576-23FCFCED2CCC}"/>
                    </a:ext>
                  </a:extLst>
                </p:cNvPr>
                <p:cNvGrpSpPr/>
                <p:nvPr/>
              </p:nvGrpSpPr>
              <p:grpSpPr>
                <a:xfrm rot="5400000">
                  <a:off x="6531428" y="1018903"/>
                  <a:ext cx="0" cy="5094515"/>
                  <a:chOff x="5669280" y="1018903"/>
                  <a:chExt cx="0" cy="5094515"/>
                </a:xfrm>
              </p:grpSpPr>
              <p:cxnSp>
                <p:nvCxnSpPr>
                  <p:cNvPr id="302" name="直線コネクタ 301">
                    <a:extLst>
                      <a:ext uri="{FF2B5EF4-FFF2-40B4-BE49-F238E27FC236}">
                        <a16:creationId xmlns:a16="http://schemas.microsoft.com/office/drawing/2014/main" id="{A6172D55-052A-8311-2FC3-D2938DDD7204}"/>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1C68F3AA-8088-F4E1-7636-3C0223B2E50C}"/>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93" name="グループ化 292">
                <a:extLst>
                  <a:ext uri="{FF2B5EF4-FFF2-40B4-BE49-F238E27FC236}">
                    <a16:creationId xmlns:a16="http://schemas.microsoft.com/office/drawing/2014/main" id="{A19C4CA9-BEBA-8181-030D-E5BFE9F78B00}"/>
                  </a:ext>
                </a:extLst>
              </p:cNvPr>
              <p:cNvGrpSpPr/>
              <p:nvPr/>
            </p:nvGrpSpPr>
            <p:grpSpPr>
              <a:xfrm rot="18900000">
                <a:off x="3418113" y="708376"/>
                <a:ext cx="5094515" cy="5094515"/>
                <a:chOff x="3984170" y="1018903"/>
                <a:chExt cx="5094515" cy="5094515"/>
              </a:xfrm>
            </p:grpSpPr>
            <p:grpSp>
              <p:nvGrpSpPr>
                <p:cNvPr id="294" name="グループ化 293">
                  <a:extLst>
                    <a:ext uri="{FF2B5EF4-FFF2-40B4-BE49-F238E27FC236}">
                      <a16:creationId xmlns:a16="http://schemas.microsoft.com/office/drawing/2014/main" id="{7AFBDCC6-14DC-ED7F-2CE5-3F85B4384948}"/>
                    </a:ext>
                  </a:extLst>
                </p:cNvPr>
                <p:cNvGrpSpPr/>
                <p:nvPr/>
              </p:nvGrpSpPr>
              <p:grpSpPr>
                <a:xfrm>
                  <a:off x="6531428" y="1018903"/>
                  <a:ext cx="0" cy="5094515"/>
                  <a:chOff x="5669280" y="1018903"/>
                  <a:chExt cx="0" cy="5094515"/>
                </a:xfrm>
              </p:grpSpPr>
              <p:cxnSp>
                <p:nvCxnSpPr>
                  <p:cNvPr id="298" name="直線コネクタ 297">
                    <a:extLst>
                      <a:ext uri="{FF2B5EF4-FFF2-40B4-BE49-F238E27FC236}">
                        <a16:creationId xmlns:a16="http://schemas.microsoft.com/office/drawing/2014/main" id="{FB31394D-59D7-7052-CE41-82066EA6E629}"/>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99" name="直線コネクタ 298">
                    <a:extLst>
                      <a:ext uri="{FF2B5EF4-FFF2-40B4-BE49-F238E27FC236}">
                        <a16:creationId xmlns:a16="http://schemas.microsoft.com/office/drawing/2014/main" id="{310CA34B-8A30-3E7E-BD76-2F80E321DB0C}"/>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295" name="グループ化 294">
                  <a:extLst>
                    <a:ext uri="{FF2B5EF4-FFF2-40B4-BE49-F238E27FC236}">
                      <a16:creationId xmlns:a16="http://schemas.microsoft.com/office/drawing/2014/main" id="{1C96EDFA-E50C-40CF-D99C-2746A42F331F}"/>
                    </a:ext>
                  </a:extLst>
                </p:cNvPr>
                <p:cNvGrpSpPr/>
                <p:nvPr/>
              </p:nvGrpSpPr>
              <p:grpSpPr>
                <a:xfrm rot="5400000">
                  <a:off x="6531428" y="1018903"/>
                  <a:ext cx="0" cy="5094515"/>
                  <a:chOff x="5669280" y="1018903"/>
                  <a:chExt cx="0" cy="5094515"/>
                </a:xfrm>
              </p:grpSpPr>
              <p:cxnSp>
                <p:nvCxnSpPr>
                  <p:cNvPr id="296" name="直線コネクタ 295">
                    <a:extLst>
                      <a:ext uri="{FF2B5EF4-FFF2-40B4-BE49-F238E27FC236}">
                        <a16:creationId xmlns:a16="http://schemas.microsoft.com/office/drawing/2014/main" id="{0644142D-A820-FB53-5467-04E2DFC8B981}"/>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97" name="直線コネクタ 296">
                    <a:extLst>
                      <a:ext uri="{FF2B5EF4-FFF2-40B4-BE49-F238E27FC236}">
                        <a16:creationId xmlns:a16="http://schemas.microsoft.com/office/drawing/2014/main" id="{F1F4BC12-9B37-CCA4-04B0-A177B3BCB736}"/>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7" name="グループ化 246">
              <a:extLst>
                <a:ext uri="{FF2B5EF4-FFF2-40B4-BE49-F238E27FC236}">
                  <a16:creationId xmlns:a16="http://schemas.microsoft.com/office/drawing/2014/main" id="{9CC8E806-6322-40F8-A13B-1C811F1F75A5}"/>
                </a:ext>
              </a:extLst>
            </p:cNvPr>
            <p:cNvGrpSpPr/>
            <p:nvPr/>
          </p:nvGrpSpPr>
          <p:grpSpPr>
            <a:xfrm rot="2160000">
              <a:off x="3683605" y="973868"/>
              <a:ext cx="5094515" cy="5094515"/>
              <a:chOff x="3418113" y="708376"/>
              <a:chExt cx="5094515" cy="5094515"/>
            </a:xfrm>
          </p:grpSpPr>
          <p:grpSp>
            <p:nvGrpSpPr>
              <p:cNvPr id="278" name="グループ化 277">
                <a:extLst>
                  <a:ext uri="{FF2B5EF4-FFF2-40B4-BE49-F238E27FC236}">
                    <a16:creationId xmlns:a16="http://schemas.microsoft.com/office/drawing/2014/main" id="{AEAD14D0-004C-9486-A834-045E1E7D68B9}"/>
                  </a:ext>
                </a:extLst>
              </p:cNvPr>
              <p:cNvGrpSpPr/>
              <p:nvPr/>
            </p:nvGrpSpPr>
            <p:grpSpPr>
              <a:xfrm>
                <a:off x="3418113" y="708376"/>
                <a:ext cx="5094515" cy="5094515"/>
                <a:chOff x="3984170" y="1018903"/>
                <a:chExt cx="5094515" cy="5094515"/>
              </a:xfrm>
            </p:grpSpPr>
            <p:grpSp>
              <p:nvGrpSpPr>
                <p:cNvPr id="286" name="グループ化 285">
                  <a:extLst>
                    <a:ext uri="{FF2B5EF4-FFF2-40B4-BE49-F238E27FC236}">
                      <a16:creationId xmlns:a16="http://schemas.microsoft.com/office/drawing/2014/main" id="{ACB571A7-9ABA-EC15-67B7-351FCAF8FAEF}"/>
                    </a:ext>
                  </a:extLst>
                </p:cNvPr>
                <p:cNvGrpSpPr/>
                <p:nvPr/>
              </p:nvGrpSpPr>
              <p:grpSpPr>
                <a:xfrm>
                  <a:off x="6531428" y="1018903"/>
                  <a:ext cx="0" cy="5094515"/>
                  <a:chOff x="5669280" y="1018903"/>
                  <a:chExt cx="0" cy="5094515"/>
                </a:xfrm>
              </p:grpSpPr>
              <p:cxnSp>
                <p:nvCxnSpPr>
                  <p:cNvPr id="290" name="直線コネクタ 289">
                    <a:extLst>
                      <a:ext uri="{FF2B5EF4-FFF2-40B4-BE49-F238E27FC236}">
                        <a16:creationId xmlns:a16="http://schemas.microsoft.com/office/drawing/2014/main" id="{4FE49F9B-FB40-AF79-7137-CD9C6DA0E741}"/>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F10D6543-6415-DDFB-5CF5-F3A147B255E8}"/>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グループ化 286">
                  <a:extLst>
                    <a:ext uri="{FF2B5EF4-FFF2-40B4-BE49-F238E27FC236}">
                      <a16:creationId xmlns:a16="http://schemas.microsoft.com/office/drawing/2014/main" id="{6FDA488A-5E7B-B788-1974-8780D3F8189A}"/>
                    </a:ext>
                  </a:extLst>
                </p:cNvPr>
                <p:cNvGrpSpPr/>
                <p:nvPr/>
              </p:nvGrpSpPr>
              <p:grpSpPr>
                <a:xfrm rot="5400000">
                  <a:off x="6531428" y="1018903"/>
                  <a:ext cx="0" cy="5094515"/>
                  <a:chOff x="5669280" y="1018903"/>
                  <a:chExt cx="0" cy="5094515"/>
                </a:xfrm>
              </p:grpSpPr>
              <p:cxnSp>
                <p:nvCxnSpPr>
                  <p:cNvPr id="288" name="直線コネクタ 287">
                    <a:extLst>
                      <a:ext uri="{FF2B5EF4-FFF2-40B4-BE49-F238E27FC236}">
                        <a16:creationId xmlns:a16="http://schemas.microsoft.com/office/drawing/2014/main" id="{747AB237-83AA-4FC4-A45A-9B7F2E37FD76}"/>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55A1D058-E306-7E15-D937-6CCB7F397B2C}"/>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79" name="グループ化 278">
                <a:extLst>
                  <a:ext uri="{FF2B5EF4-FFF2-40B4-BE49-F238E27FC236}">
                    <a16:creationId xmlns:a16="http://schemas.microsoft.com/office/drawing/2014/main" id="{96928D56-2F55-7380-4DC8-A7E8A879043D}"/>
                  </a:ext>
                </a:extLst>
              </p:cNvPr>
              <p:cNvGrpSpPr/>
              <p:nvPr/>
            </p:nvGrpSpPr>
            <p:grpSpPr>
              <a:xfrm rot="18900000">
                <a:off x="3418113" y="708376"/>
                <a:ext cx="5094515" cy="5094515"/>
                <a:chOff x="3984170" y="1018903"/>
                <a:chExt cx="5094515" cy="5094515"/>
              </a:xfrm>
            </p:grpSpPr>
            <p:grpSp>
              <p:nvGrpSpPr>
                <p:cNvPr id="280" name="グループ化 279">
                  <a:extLst>
                    <a:ext uri="{FF2B5EF4-FFF2-40B4-BE49-F238E27FC236}">
                      <a16:creationId xmlns:a16="http://schemas.microsoft.com/office/drawing/2014/main" id="{24857934-D24C-3712-593F-08B02AF02842}"/>
                    </a:ext>
                  </a:extLst>
                </p:cNvPr>
                <p:cNvGrpSpPr/>
                <p:nvPr/>
              </p:nvGrpSpPr>
              <p:grpSpPr>
                <a:xfrm>
                  <a:off x="6531428" y="1018903"/>
                  <a:ext cx="0" cy="5094515"/>
                  <a:chOff x="5669280" y="1018903"/>
                  <a:chExt cx="0" cy="5094515"/>
                </a:xfrm>
              </p:grpSpPr>
              <p:cxnSp>
                <p:nvCxnSpPr>
                  <p:cNvPr id="284" name="直線コネクタ 283">
                    <a:extLst>
                      <a:ext uri="{FF2B5EF4-FFF2-40B4-BE49-F238E27FC236}">
                        <a16:creationId xmlns:a16="http://schemas.microsoft.com/office/drawing/2014/main" id="{3FDD7A3A-8A47-9D6B-7B70-E8743AF7802C}"/>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5D57C656-B4AC-CE5B-907E-90EB281FF55F}"/>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グループ化 280">
                  <a:extLst>
                    <a:ext uri="{FF2B5EF4-FFF2-40B4-BE49-F238E27FC236}">
                      <a16:creationId xmlns:a16="http://schemas.microsoft.com/office/drawing/2014/main" id="{43E27580-E180-1C05-FE4B-963D9253789A}"/>
                    </a:ext>
                  </a:extLst>
                </p:cNvPr>
                <p:cNvGrpSpPr/>
                <p:nvPr/>
              </p:nvGrpSpPr>
              <p:grpSpPr>
                <a:xfrm rot="5400000">
                  <a:off x="6531428" y="1018903"/>
                  <a:ext cx="0" cy="5094515"/>
                  <a:chOff x="5669280" y="1018903"/>
                  <a:chExt cx="0" cy="5094515"/>
                </a:xfrm>
              </p:grpSpPr>
              <p:cxnSp>
                <p:nvCxnSpPr>
                  <p:cNvPr id="282" name="直線コネクタ 281">
                    <a:extLst>
                      <a:ext uri="{FF2B5EF4-FFF2-40B4-BE49-F238E27FC236}">
                        <a16:creationId xmlns:a16="http://schemas.microsoft.com/office/drawing/2014/main" id="{99E93929-BB6E-DBF3-BE85-B132D32FDE3D}"/>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97DCBF83-C40E-174A-A6E3-D97BEF4A8A2F}"/>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8" name="グループ化 247">
              <a:extLst>
                <a:ext uri="{FF2B5EF4-FFF2-40B4-BE49-F238E27FC236}">
                  <a16:creationId xmlns:a16="http://schemas.microsoft.com/office/drawing/2014/main" id="{7FBC44DD-3208-10BA-2611-CB59E46430EA}"/>
                </a:ext>
              </a:extLst>
            </p:cNvPr>
            <p:cNvGrpSpPr/>
            <p:nvPr/>
          </p:nvGrpSpPr>
          <p:grpSpPr>
            <a:xfrm rot="2340000">
              <a:off x="3683605" y="973868"/>
              <a:ext cx="5094515" cy="5094515"/>
              <a:chOff x="3418113" y="708376"/>
              <a:chExt cx="5094515" cy="5094515"/>
            </a:xfrm>
          </p:grpSpPr>
          <p:grpSp>
            <p:nvGrpSpPr>
              <p:cNvPr id="264" name="グループ化 263">
                <a:extLst>
                  <a:ext uri="{FF2B5EF4-FFF2-40B4-BE49-F238E27FC236}">
                    <a16:creationId xmlns:a16="http://schemas.microsoft.com/office/drawing/2014/main" id="{8FBA22F4-3D55-4FB3-7D95-7B4D533BBFCA}"/>
                  </a:ext>
                </a:extLst>
              </p:cNvPr>
              <p:cNvGrpSpPr/>
              <p:nvPr/>
            </p:nvGrpSpPr>
            <p:grpSpPr>
              <a:xfrm>
                <a:off x="3418113" y="708376"/>
                <a:ext cx="5094515" cy="5094515"/>
                <a:chOff x="3984170" y="1018903"/>
                <a:chExt cx="5094515" cy="5094515"/>
              </a:xfrm>
            </p:grpSpPr>
            <p:grpSp>
              <p:nvGrpSpPr>
                <p:cNvPr id="272" name="グループ化 271">
                  <a:extLst>
                    <a:ext uri="{FF2B5EF4-FFF2-40B4-BE49-F238E27FC236}">
                      <a16:creationId xmlns:a16="http://schemas.microsoft.com/office/drawing/2014/main" id="{95D1AC4B-CF11-7354-0CDB-E0C92607069D}"/>
                    </a:ext>
                  </a:extLst>
                </p:cNvPr>
                <p:cNvGrpSpPr/>
                <p:nvPr/>
              </p:nvGrpSpPr>
              <p:grpSpPr>
                <a:xfrm>
                  <a:off x="6531428" y="1018903"/>
                  <a:ext cx="0" cy="5094515"/>
                  <a:chOff x="5669280" y="1018903"/>
                  <a:chExt cx="0" cy="5094515"/>
                </a:xfrm>
              </p:grpSpPr>
              <p:cxnSp>
                <p:nvCxnSpPr>
                  <p:cNvPr id="276" name="直線コネクタ 275">
                    <a:extLst>
                      <a:ext uri="{FF2B5EF4-FFF2-40B4-BE49-F238E27FC236}">
                        <a16:creationId xmlns:a16="http://schemas.microsoft.com/office/drawing/2014/main" id="{C0A120B5-A615-51B9-8BED-3D82278BF64F}"/>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221DED36-822D-E329-F458-649C84A6D17B}"/>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273" name="グループ化 272">
                  <a:extLst>
                    <a:ext uri="{FF2B5EF4-FFF2-40B4-BE49-F238E27FC236}">
                      <a16:creationId xmlns:a16="http://schemas.microsoft.com/office/drawing/2014/main" id="{0355EF34-D291-759E-89D7-E852479EA618}"/>
                    </a:ext>
                  </a:extLst>
                </p:cNvPr>
                <p:cNvGrpSpPr/>
                <p:nvPr/>
              </p:nvGrpSpPr>
              <p:grpSpPr>
                <a:xfrm rot="5400000">
                  <a:off x="6531428" y="1018903"/>
                  <a:ext cx="0" cy="5094515"/>
                  <a:chOff x="5669280" y="1018903"/>
                  <a:chExt cx="0" cy="5094515"/>
                </a:xfrm>
              </p:grpSpPr>
              <p:cxnSp>
                <p:nvCxnSpPr>
                  <p:cNvPr id="274" name="直線コネクタ 273">
                    <a:extLst>
                      <a:ext uri="{FF2B5EF4-FFF2-40B4-BE49-F238E27FC236}">
                        <a16:creationId xmlns:a16="http://schemas.microsoft.com/office/drawing/2014/main" id="{FB04B686-2C01-07AE-2218-888D0632BC21}"/>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5F963C4F-9BBE-8F47-89D7-A38C9CBF40C0}"/>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65" name="グループ化 264">
                <a:extLst>
                  <a:ext uri="{FF2B5EF4-FFF2-40B4-BE49-F238E27FC236}">
                    <a16:creationId xmlns:a16="http://schemas.microsoft.com/office/drawing/2014/main" id="{B97A58D5-FC91-D149-B356-2D9661977F5E}"/>
                  </a:ext>
                </a:extLst>
              </p:cNvPr>
              <p:cNvGrpSpPr/>
              <p:nvPr/>
            </p:nvGrpSpPr>
            <p:grpSpPr>
              <a:xfrm rot="18900000">
                <a:off x="3418113" y="708376"/>
                <a:ext cx="5094515" cy="5094515"/>
                <a:chOff x="3984170" y="1018903"/>
                <a:chExt cx="5094515" cy="5094515"/>
              </a:xfrm>
            </p:grpSpPr>
            <p:grpSp>
              <p:nvGrpSpPr>
                <p:cNvPr id="266" name="グループ化 265">
                  <a:extLst>
                    <a:ext uri="{FF2B5EF4-FFF2-40B4-BE49-F238E27FC236}">
                      <a16:creationId xmlns:a16="http://schemas.microsoft.com/office/drawing/2014/main" id="{16C0EA77-8231-852C-AA89-4800ED6202DC}"/>
                    </a:ext>
                  </a:extLst>
                </p:cNvPr>
                <p:cNvGrpSpPr/>
                <p:nvPr/>
              </p:nvGrpSpPr>
              <p:grpSpPr>
                <a:xfrm>
                  <a:off x="6531428" y="1018903"/>
                  <a:ext cx="0" cy="5094515"/>
                  <a:chOff x="5669280" y="1018903"/>
                  <a:chExt cx="0" cy="5094515"/>
                </a:xfrm>
              </p:grpSpPr>
              <p:cxnSp>
                <p:nvCxnSpPr>
                  <p:cNvPr id="270" name="直線コネクタ 269">
                    <a:extLst>
                      <a:ext uri="{FF2B5EF4-FFF2-40B4-BE49-F238E27FC236}">
                        <a16:creationId xmlns:a16="http://schemas.microsoft.com/office/drawing/2014/main" id="{A2DF71B7-F4A7-78A4-9AF7-F490365405C4}"/>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2DA25E2A-ADA0-C30B-2B83-CB4E9FA373F6}"/>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1D5BCB65-4629-FEA0-A942-4869E44F1D06}"/>
                    </a:ext>
                  </a:extLst>
                </p:cNvPr>
                <p:cNvGrpSpPr/>
                <p:nvPr/>
              </p:nvGrpSpPr>
              <p:grpSpPr>
                <a:xfrm rot="5400000">
                  <a:off x="6531428" y="1018903"/>
                  <a:ext cx="0" cy="5094515"/>
                  <a:chOff x="5669280" y="1018903"/>
                  <a:chExt cx="0" cy="5094515"/>
                </a:xfrm>
              </p:grpSpPr>
              <p:cxnSp>
                <p:nvCxnSpPr>
                  <p:cNvPr id="268" name="直線コネクタ 267">
                    <a:extLst>
                      <a:ext uri="{FF2B5EF4-FFF2-40B4-BE49-F238E27FC236}">
                        <a16:creationId xmlns:a16="http://schemas.microsoft.com/office/drawing/2014/main" id="{BE6C18B2-632C-8F25-3673-CF9E4E0D0B2D}"/>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4F4DAAE7-94D5-AC78-71BE-E46C2039D85B}"/>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49" name="グループ化 248">
              <a:extLst>
                <a:ext uri="{FF2B5EF4-FFF2-40B4-BE49-F238E27FC236}">
                  <a16:creationId xmlns:a16="http://schemas.microsoft.com/office/drawing/2014/main" id="{1406A4B3-2586-3A5A-1B66-1D7D2BA1600A}"/>
                </a:ext>
              </a:extLst>
            </p:cNvPr>
            <p:cNvGrpSpPr/>
            <p:nvPr/>
          </p:nvGrpSpPr>
          <p:grpSpPr>
            <a:xfrm rot="2520000">
              <a:off x="3683605" y="973868"/>
              <a:ext cx="5094515" cy="5094515"/>
              <a:chOff x="3418113" y="708376"/>
              <a:chExt cx="5094515" cy="5094515"/>
            </a:xfrm>
          </p:grpSpPr>
          <p:grpSp>
            <p:nvGrpSpPr>
              <p:cNvPr id="250" name="グループ化 249">
                <a:extLst>
                  <a:ext uri="{FF2B5EF4-FFF2-40B4-BE49-F238E27FC236}">
                    <a16:creationId xmlns:a16="http://schemas.microsoft.com/office/drawing/2014/main" id="{6CF3C142-62EF-E75B-2D58-F527375DF762}"/>
                  </a:ext>
                </a:extLst>
              </p:cNvPr>
              <p:cNvGrpSpPr/>
              <p:nvPr/>
            </p:nvGrpSpPr>
            <p:grpSpPr>
              <a:xfrm>
                <a:off x="3418113" y="708376"/>
                <a:ext cx="5094515" cy="5094515"/>
                <a:chOff x="3984170" y="1018903"/>
                <a:chExt cx="5094515" cy="5094515"/>
              </a:xfrm>
            </p:grpSpPr>
            <p:grpSp>
              <p:nvGrpSpPr>
                <p:cNvPr id="258" name="グループ化 257">
                  <a:extLst>
                    <a:ext uri="{FF2B5EF4-FFF2-40B4-BE49-F238E27FC236}">
                      <a16:creationId xmlns:a16="http://schemas.microsoft.com/office/drawing/2014/main" id="{AB4B3349-223E-4C0E-8DC9-F8F86AD80C1D}"/>
                    </a:ext>
                  </a:extLst>
                </p:cNvPr>
                <p:cNvGrpSpPr/>
                <p:nvPr/>
              </p:nvGrpSpPr>
              <p:grpSpPr>
                <a:xfrm>
                  <a:off x="6531428" y="1018903"/>
                  <a:ext cx="0" cy="5094515"/>
                  <a:chOff x="5669280" y="1018903"/>
                  <a:chExt cx="0" cy="5094515"/>
                </a:xfrm>
              </p:grpSpPr>
              <p:cxnSp>
                <p:nvCxnSpPr>
                  <p:cNvPr id="262" name="直線コネクタ 261">
                    <a:extLst>
                      <a:ext uri="{FF2B5EF4-FFF2-40B4-BE49-F238E27FC236}">
                        <a16:creationId xmlns:a16="http://schemas.microsoft.com/office/drawing/2014/main" id="{46B6EBE7-6B97-B4C8-59BD-114B2C62427A}"/>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1BC4ED90-E04F-D764-6AB8-5CB8003733B1}"/>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259" name="グループ化 258">
                  <a:extLst>
                    <a:ext uri="{FF2B5EF4-FFF2-40B4-BE49-F238E27FC236}">
                      <a16:creationId xmlns:a16="http://schemas.microsoft.com/office/drawing/2014/main" id="{09BEEFAF-5F2F-5523-3B0D-F9642FABC19C}"/>
                    </a:ext>
                  </a:extLst>
                </p:cNvPr>
                <p:cNvGrpSpPr/>
                <p:nvPr/>
              </p:nvGrpSpPr>
              <p:grpSpPr>
                <a:xfrm rot="5400000">
                  <a:off x="6531428" y="1018903"/>
                  <a:ext cx="0" cy="5094515"/>
                  <a:chOff x="5669280" y="1018903"/>
                  <a:chExt cx="0" cy="5094515"/>
                </a:xfrm>
              </p:grpSpPr>
              <p:cxnSp>
                <p:nvCxnSpPr>
                  <p:cNvPr id="260" name="直線コネクタ 259">
                    <a:extLst>
                      <a:ext uri="{FF2B5EF4-FFF2-40B4-BE49-F238E27FC236}">
                        <a16:creationId xmlns:a16="http://schemas.microsoft.com/office/drawing/2014/main" id="{943676E3-B5EB-7F49-2FFD-0ABD17BCBC00}"/>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7C1BECD9-B6F9-50F9-7A8D-5A266A2FC1DB}"/>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51" name="グループ化 250">
                <a:extLst>
                  <a:ext uri="{FF2B5EF4-FFF2-40B4-BE49-F238E27FC236}">
                    <a16:creationId xmlns:a16="http://schemas.microsoft.com/office/drawing/2014/main" id="{BDBFF2C2-B619-84E5-2A92-D0C2C0866515}"/>
                  </a:ext>
                </a:extLst>
              </p:cNvPr>
              <p:cNvGrpSpPr/>
              <p:nvPr/>
            </p:nvGrpSpPr>
            <p:grpSpPr>
              <a:xfrm rot="18900000">
                <a:off x="3418113" y="708376"/>
                <a:ext cx="5094515" cy="5094515"/>
                <a:chOff x="3984170" y="1018903"/>
                <a:chExt cx="5094515" cy="5094515"/>
              </a:xfrm>
            </p:grpSpPr>
            <p:grpSp>
              <p:nvGrpSpPr>
                <p:cNvPr id="252" name="グループ化 251">
                  <a:extLst>
                    <a:ext uri="{FF2B5EF4-FFF2-40B4-BE49-F238E27FC236}">
                      <a16:creationId xmlns:a16="http://schemas.microsoft.com/office/drawing/2014/main" id="{9FFEE052-B55C-15FE-3755-18FC2616E512}"/>
                    </a:ext>
                  </a:extLst>
                </p:cNvPr>
                <p:cNvGrpSpPr/>
                <p:nvPr/>
              </p:nvGrpSpPr>
              <p:grpSpPr>
                <a:xfrm>
                  <a:off x="6531428" y="1018903"/>
                  <a:ext cx="0" cy="5094515"/>
                  <a:chOff x="5669280" y="1018903"/>
                  <a:chExt cx="0" cy="5094515"/>
                </a:xfrm>
              </p:grpSpPr>
              <p:cxnSp>
                <p:nvCxnSpPr>
                  <p:cNvPr id="256" name="直線コネクタ 255">
                    <a:extLst>
                      <a:ext uri="{FF2B5EF4-FFF2-40B4-BE49-F238E27FC236}">
                        <a16:creationId xmlns:a16="http://schemas.microsoft.com/office/drawing/2014/main" id="{8AAFAFAC-C078-CF18-B6AC-E1456D807F26}"/>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9F59A034-B531-1DED-0059-16A58DA5F610}"/>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nvGrpSpPr>
                <p:cNvPr id="253" name="グループ化 252">
                  <a:extLst>
                    <a:ext uri="{FF2B5EF4-FFF2-40B4-BE49-F238E27FC236}">
                      <a16:creationId xmlns:a16="http://schemas.microsoft.com/office/drawing/2014/main" id="{C9E004E5-A754-85DF-E054-3835E0B9DDF8}"/>
                    </a:ext>
                  </a:extLst>
                </p:cNvPr>
                <p:cNvGrpSpPr/>
                <p:nvPr/>
              </p:nvGrpSpPr>
              <p:grpSpPr>
                <a:xfrm rot="5400000">
                  <a:off x="6531428" y="1018903"/>
                  <a:ext cx="0" cy="5094515"/>
                  <a:chOff x="5669280" y="1018903"/>
                  <a:chExt cx="0" cy="5094515"/>
                </a:xfrm>
              </p:grpSpPr>
              <p:cxnSp>
                <p:nvCxnSpPr>
                  <p:cNvPr id="254" name="直線コネクタ 253">
                    <a:extLst>
                      <a:ext uri="{FF2B5EF4-FFF2-40B4-BE49-F238E27FC236}">
                        <a16:creationId xmlns:a16="http://schemas.microsoft.com/office/drawing/2014/main" id="{920E0EB8-CF8E-AD83-3C2F-88218B81D407}"/>
                      </a:ext>
                    </a:extLst>
                  </p:cNvPr>
                  <p:cNvCxnSpPr/>
                  <p:nvPr/>
                </p:nvCxnSpPr>
                <p:spPr>
                  <a:xfrm>
                    <a:off x="5669280" y="1018903"/>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316930BA-40E7-02C2-9A10-B4ED1501AECE}"/>
                      </a:ext>
                    </a:extLst>
                  </p:cNvPr>
                  <p:cNvCxnSpPr/>
                  <p:nvPr/>
                </p:nvCxnSpPr>
                <p:spPr>
                  <a:xfrm>
                    <a:off x="5669280" y="5839098"/>
                    <a:ext cx="0" cy="274320"/>
                  </a:xfrm>
                  <a:prstGeom prst="line">
                    <a:avLst/>
                  </a:prstGeom>
                  <a:ln w="190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grpSp>
      <p:grpSp>
        <p:nvGrpSpPr>
          <p:cNvPr id="1189" name="グループ化 1188">
            <a:extLst>
              <a:ext uri="{FF2B5EF4-FFF2-40B4-BE49-F238E27FC236}">
                <a16:creationId xmlns:a16="http://schemas.microsoft.com/office/drawing/2014/main" id="{B6D83D01-FF8B-24AB-D8EE-910207ED86DD}"/>
              </a:ext>
            </a:extLst>
          </p:cNvPr>
          <p:cNvGrpSpPr/>
          <p:nvPr/>
        </p:nvGrpSpPr>
        <p:grpSpPr>
          <a:xfrm>
            <a:off x="4214116" y="1547116"/>
            <a:ext cx="3763768" cy="3763768"/>
            <a:chOff x="4362801" y="1500167"/>
            <a:chExt cx="3763768" cy="3763768"/>
          </a:xfrm>
          <a:solidFill>
            <a:schemeClr val="accent4"/>
          </a:solidFill>
        </p:grpSpPr>
        <p:sp>
          <p:nvSpPr>
            <p:cNvPr id="2" name="楕円 1">
              <a:extLst>
                <a:ext uri="{FF2B5EF4-FFF2-40B4-BE49-F238E27FC236}">
                  <a16:creationId xmlns:a16="http://schemas.microsoft.com/office/drawing/2014/main" id="{26ABA03D-58A6-9728-A006-2F5410B01E33}"/>
                </a:ext>
              </a:extLst>
            </p:cNvPr>
            <p:cNvSpPr/>
            <p:nvPr/>
          </p:nvSpPr>
          <p:spPr>
            <a:xfrm>
              <a:off x="4469285" y="1606651"/>
              <a:ext cx="3550801" cy="3550801"/>
            </a:xfrm>
            <a:prstGeom prst="ellipse">
              <a:avLst/>
            </a:prstGeom>
            <a:noFill/>
            <a:ln w="15875" cap="sq">
              <a:solidFill>
                <a:schemeClr val="accent4"/>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85" name="グループ化 1184">
              <a:extLst>
                <a:ext uri="{FF2B5EF4-FFF2-40B4-BE49-F238E27FC236}">
                  <a16:creationId xmlns:a16="http://schemas.microsoft.com/office/drawing/2014/main" id="{81DFAD64-0BA5-D268-A227-4804C93238E2}"/>
                </a:ext>
              </a:extLst>
            </p:cNvPr>
            <p:cNvGrpSpPr/>
            <p:nvPr/>
          </p:nvGrpSpPr>
          <p:grpSpPr>
            <a:xfrm>
              <a:off x="4362801" y="1500167"/>
              <a:ext cx="3763768" cy="3763768"/>
              <a:chOff x="4362801" y="1391489"/>
              <a:chExt cx="3872446" cy="3872446"/>
            </a:xfrm>
            <a:grpFill/>
          </p:grpSpPr>
          <p:grpSp>
            <p:nvGrpSpPr>
              <p:cNvPr id="4" name="グループ化 3">
                <a:extLst>
                  <a:ext uri="{FF2B5EF4-FFF2-40B4-BE49-F238E27FC236}">
                    <a16:creationId xmlns:a16="http://schemas.microsoft.com/office/drawing/2014/main" id="{146349E3-2A00-7809-D6A7-C2568159697D}"/>
                  </a:ext>
                </a:extLst>
              </p:cNvPr>
              <p:cNvGrpSpPr/>
              <p:nvPr/>
            </p:nvGrpSpPr>
            <p:grpSpPr>
              <a:xfrm>
                <a:off x="6260157" y="1391489"/>
                <a:ext cx="77734" cy="3872446"/>
                <a:chOff x="6107757" y="1391489"/>
                <a:chExt cx="77734" cy="3872446"/>
              </a:xfrm>
              <a:grpFill/>
            </p:grpSpPr>
            <p:sp>
              <p:nvSpPr>
                <p:cNvPr id="3" name="二等辺三角形 2">
                  <a:extLst>
                    <a:ext uri="{FF2B5EF4-FFF2-40B4-BE49-F238E27FC236}">
                      <a16:creationId xmlns:a16="http://schemas.microsoft.com/office/drawing/2014/main" id="{1332CB9B-7024-6F09-925D-C26790B244F9}"/>
                    </a:ext>
                  </a:extLst>
                </p:cNvPr>
                <p:cNvSpPr/>
                <p:nvPr/>
              </p:nvSpPr>
              <p:spPr>
                <a:xfrm>
                  <a:off x="6107757" y="5196923"/>
                  <a:ext cx="77734" cy="670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2" name="二等辺三角形 691">
                  <a:extLst>
                    <a:ext uri="{FF2B5EF4-FFF2-40B4-BE49-F238E27FC236}">
                      <a16:creationId xmlns:a16="http://schemas.microsoft.com/office/drawing/2014/main" id="{6332AC46-8CA2-6093-6085-68521C4C192B}"/>
                    </a:ext>
                  </a:extLst>
                </p:cNvPr>
                <p:cNvSpPr/>
                <p:nvPr/>
              </p:nvSpPr>
              <p:spPr>
                <a:xfrm rot="10800000">
                  <a:off x="6107757" y="1391489"/>
                  <a:ext cx="77734" cy="670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4" name="グループ化 693">
                <a:extLst>
                  <a:ext uri="{FF2B5EF4-FFF2-40B4-BE49-F238E27FC236}">
                    <a16:creationId xmlns:a16="http://schemas.microsoft.com/office/drawing/2014/main" id="{B17B36AF-2ACE-1FF3-8A21-3A2ACAD64A36}"/>
                  </a:ext>
                </a:extLst>
              </p:cNvPr>
              <p:cNvGrpSpPr/>
              <p:nvPr/>
            </p:nvGrpSpPr>
            <p:grpSpPr>
              <a:xfrm rot="5400000">
                <a:off x="6260157" y="1391489"/>
                <a:ext cx="77734" cy="3872446"/>
                <a:chOff x="6107757" y="1391489"/>
                <a:chExt cx="77734" cy="3872446"/>
              </a:xfrm>
              <a:grpFill/>
            </p:grpSpPr>
            <p:sp>
              <p:nvSpPr>
                <p:cNvPr id="695" name="二等辺三角形 694">
                  <a:extLst>
                    <a:ext uri="{FF2B5EF4-FFF2-40B4-BE49-F238E27FC236}">
                      <a16:creationId xmlns:a16="http://schemas.microsoft.com/office/drawing/2014/main" id="{FED2A777-46E3-1423-2FDE-C5750D9EAC6E}"/>
                    </a:ext>
                  </a:extLst>
                </p:cNvPr>
                <p:cNvSpPr/>
                <p:nvPr/>
              </p:nvSpPr>
              <p:spPr>
                <a:xfrm>
                  <a:off x="6107757" y="5196923"/>
                  <a:ext cx="77734" cy="670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6" name="二等辺三角形 695">
                  <a:extLst>
                    <a:ext uri="{FF2B5EF4-FFF2-40B4-BE49-F238E27FC236}">
                      <a16:creationId xmlns:a16="http://schemas.microsoft.com/office/drawing/2014/main" id="{BB93B21B-7B9A-AD7C-77FE-E206DA7C5C1B}"/>
                    </a:ext>
                  </a:extLst>
                </p:cNvPr>
                <p:cNvSpPr/>
                <p:nvPr/>
              </p:nvSpPr>
              <p:spPr>
                <a:xfrm rot="10800000">
                  <a:off x="6107757" y="1391489"/>
                  <a:ext cx="77734" cy="670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00" name="グループ化 699">
            <a:extLst>
              <a:ext uri="{FF2B5EF4-FFF2-40B4-BE49-F238E27FC236}">
                <a16:creationId xmlns:a16="http://schemas.microsoft.com/office/drawing/2014/main" id="{1D83C9DF-43ED-9828-003A-A7B164EB34F1}"/>
              </a:ext>
            </a:extLst>
          </p:cNvPr>
          <p:cNvGrpSpPr/>
          <p:nvPr/>
        </p:nvGrpSpPr>
        <p:grpSpPr>
          <a:xfrm rot="2700000">
            <a:off x="4599118" y="1932118"/>
            <a:ext cx="2993764" cy="2993764"/>
            <a:chOff x="4362801" y="1500167"/>
            <a:chExt cx="3763768" cy="3763768"/>
          </a:xfrm>
          <a:solidFill>
            <a:schemeClr val="accent4"/>
          </a:solidFill>
        </p:grpSpPr>
        <p:sp>
          <p:nvSpPr>
            <p:cNvPr id="701" name="楕円 700">
              <a:extLst>
                <a:ext uri="{FF2B5EF4-FFF2-40B4-BE49-F238E27FC236}">
                  <a16:creationId xmlns:a16="http://schemas.microsoft.com/office/drawing/2014/main" id="{07F110ED-0E17-9EB1-EC66-B1D35203991E}"/>
                </a:ext>
              </a:extLst>
            </p:cNvPr>
            <p:cNvSpPr/>
            <p:nvPr/>
          </p:nvSpPr>
          <p:spPr>
            <a:xfrm>
              <a:off x="4469285" y="1606651"/>
              <a:ext cx="3550801" cy="3550801"/>
            </a:xfrm>
            <a:prstGeom prst="ellipse">
              <a:avLst/>
            </a:prstGeom>
            <a:noFill/>
            <a:ln w="6350" cap="sq">
              <a:solidFill>
                <a:schemeClr val="accent4"/>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2" name="グループ化 701">
              <a:extLst>
                <a:ext uri="{FF2B5EF4-FFF2-40B4-BE49-F238E27FC236}">
                  <a16:creationId xmlns:a16="http://schemas.microsoft.com/office/drawing/2014/main" id="{B94EB3EB-F36A-161B-E778-8A37834A2CFA}"/>
                </a:ext>
              </a:extLst>
            </p:cNvPr>
            <p:cNvGrpSpPr/>
            <p:nvPr/>
          </p:nvGrpSpPr>
          <p:grpSpPr>
            <a:xfrm>
              <a:off x="4362801" y="1500167"/>
              <a:ext cx="3763768" cy="3763768"/>
              <a:chOff x="4362801" y="1391489"/>
              <a:chExt cx="3872446" cy="3872446"/>
            </a:xfrm>
            <a:grpFill/>
          </p:grpSpPr>
          <p:grpSp>
            <p:nvGrpSpPr>
              <p:cNvPr id="703" name="グループ化 702">
                <a:extLst>
                  <a:ext uri="{FF2B5EF4-FFF2-40B4-BE49-F238E27FC236}">
                    <a16:creationId xmlns:a16="http://schemas.microsoft.com/office/drawing/2014/main" id="{9D9EBE3C-D94D-A92B-876C-11ECC205BD68}"/>
                  </a:ext>
                </a:extLst>
              </p:cNvPr>
              <p:cNvGrpSpPr/>
              <p:nvPr/>
            </p:nvGrpSpPr>
            <p:grpSpPr>
              <a:xfrm>
                <a:off x="6260157" y="1391489"/>
                <a:ext cx="77734" cy="3872446"/>
                <a:chOff x="6107757" y="1391489"/>
                <a:chExt cx="77734" cy="3872446"/>
              </a:xfrm>
              <a:grpFill/>
            </p:grpSpPr>
            <p:sp>
              <p:nvSpPr>
                <p:cNvPr id="707" name="二等辺三角形 706">
                  <a:extLst>
                    <a:ext uri="{FF2B5EF4-FFF2-40B4-BE49-F238E27FC236}">
                      <a16:creationId xmlns:a16="http://schemas.microsoft.com/office/drawing/2014/main" id="{229446F6-1E16-25A0-54E8-0EEADE92E246}"/>
                    </a:ext>
                  </a:extLst>
                </p:cNvPr>
                <p:cNvSpPr/>
                <p:nvPr/>
              </p:nvSpPr>
              <p:spPr>
                <a:xfrm>
                  <a:off x="6107757" y="5196923"/>
                  <a:ext cx="77734" cy="670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8" name="二等辺三角形 707">
                  <a:extLst>
                    <a:ext uri="{FF2B5EF4-FFF2-40B4-BE49-F238E27FC236}">
                      <a16:creationId xmlns:a16="http://schemas.microsoft.com/office/drawing/2014/main" id="{6034DF13-AEEF-2910-192A-90F6B899E42D}"/>
                    </a:ext>
                  </a:extLst>
                </p:cNvPr>
                <p:cNvSpPr/>
                <p:nvPr/>
              </p:nvSpPr>
              <p:spPr>
                <a:xfrm rot="10800000">
                  <a:off x="6107757" y="1391489"/>
                  <a:ext cx="77734" cy="670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04" name="グループ化 703">
                <a:extLst>
                  <a:ext uri="{FF2B5EF4-FFF2-40B4-BE49-F238E27FC236}">
                    <a16:creationId xmlns:a16="http://schemas.microsoft.com/office/drawing/2014/main" id="{4D826A8E-D26A-FD8B-1AC7-86ABCB87455E}"/>
                  </a:ext>
                </a:extLst>
              </p:cNvPr>
              <p:cNvGrpSpPr/>
              <p:nvPr/>
            </p:nvGrpSpPr>
            <p:grpSpPr>
              <a:xfrm rot="5400000">
                <a:off x="6260157" y="1391489"/>
                <a:ext cx="77734" cy="3872446"/>
                <a:chOff x="6107757" y="1391489"/>
                <a:chExt cx="77734" cy="3872446"/>
              </a:xfrm>
              <a:grpFill/>
            </p:grpSpPr>
            <p:sp>
              <p:nvSpPr>
                <p:cNvPr id="705" name="二等辺三角形 704">
                  <a:extLst>
                    <a:ext uri="{FF2B5EF4-FFF2-40B4-BE49-F238E27FC236}">
                      <a16:creationId xmlns:a16="http://schemas.microsoft.com/office/drawing/2014/main" id="{AFC4B762-224B-44C0-9945-CE8F5EDE0248}"/>
                    </a:ext>
                  </a:extLst>
                </p:cNvPr>
                <p:cNvSpPr/>
                <p:nvPr/>
              </p:nvSpPr>
              <p:spPr>
                <a:xfrm>
                  <a:off x="6107757" y="5196923"/>
                  <a:ext cx="77734" cy="670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6" name="二等辺三角形 705">
                  <a:extLst>
                    <a:ext uri="{FF2B5EF4-FFF2-40B4-BE49-F238E27FC236}">
                      <a16:creationId xmlns:a16="http://schemas.microsoft.com/office/drawing/2014/main" id="{C4AC896E-AA1C-F4A5-DB1F-D8CCD5FAC7C5}"/>
                    </a:ext>
                  </a:extLst>
                </p:cNvPr>
                <p:cNvSpPr/>
                <p:nvPr/>
              </p:nvSpPr>
              <p:spPr>
                <a:xfrm rot="10800000">
                  <a:off x="6107757" y="1391489"/>
                  <a:ext cx="77734" cy="670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09" name="グループ化 708">
            <a:extLst>
              <a:ext uri="{FF2B5EF4-FFF2-40B4-BE49-F238E27FC236}">
                <a16:creationId xmlns:a16="http://schemas.microsoft.com/office/drawing/2014/main" id="{C1F8E5DF-A900-B82F-0CC7-CF93F6390E13}"/>
              </a:ext>
            </a:extLst>
          </p:cNvPr>
          <p:cNvGrpSpPr/>
          <p:nvPr/>
        </p:nvGrpSpPr>
        <p:grpSpPr>
          <a:xfrm>
            <a:off x="4851843" y="2212390"/>
            <a:ext cx="2476601" cy="2452874"/>
            <a:chOff x="3583682" y="916172"/>
            <a:chExt cx="5288563" cy="5237891"/>
          </a:xfrm>
        </p:grpSpPr>
        <p:grpSp>
          <p:nvGrpSpPr>
            <p:cNvPr id="710" name="グループ化 709">
              <a:extLst>
                <a:ext uri="{FF2B5EF4-FFF2-40B4-BE49-F238E27FC236}">
                  <a16:creationId xmlns:a16="http://schemas.microsoft.com/office/drawing/2014/main" id="{3E8933A1-6931-D8B9-F0CF-B0E0C6048D8B}"/>
                </a:ext>
              </a:extLst>
            </p:cNvPr>
            <p:cNvGrpSpPr/>
            <p:nvPr/>
          </p:nvGrpSpPr>
          <p:grpSpPr>
            <a:xfrm>
              <a:off x="3583682" y="916172"/>
              <a:ext cx="5288563" cy="5237891"/>
              <a:chOff x="3318190" y="650680"/>
              <a:chExt cx="5288563" cy="5237891"/>
            </a:xfrm>
          </p:grpSpPr>
          <p:grpSp>
            <p:nvGrpSpPr>
              <p:cNvPr id="921" name="グループ化 920">
                <a:extLst>
                  <a:ext uri="{FF2B5EF4-FFF2-40B4-BE49-F238E27FC236}">
                    <a16:creationId xmlns:a16="http://schemas.microsoft.com/office/drawing/2014/main" id="{4D0C9098-9795-5F15-B33C-517E2A8CCE24}"/>
                  </a:ext>
                </a:extLst>
              </p:cNvPr>
              <p:cNvGrpSpPr/>
              <p:nvPr/>
            </p:nvGrpSpPr>
            <p:grpSpPr>
              <a:xfrm>
                <a:off x="3318190" y="650680"/>
                <a:ext cx="5288563" cy="5237891"/>
                <a:chOff x="3884247" y="961207"/>
                <a:chExt cx="5288563" cy="5237891"/>
              </a:xfrm>
            </p:grpSpPr>
            <p:grpSp>
              <p:nvGrpSpPr>
                <p:cNvPr id="929" name="グループ化 928">
                  <a:extLst>
                    <a:ext uri="{FF2B5EF4-FFF2-40B4-BE49-F238E27FC236}">
                      <a16:creationId xmlns:a16="http://schemas.microsoft.com/office/drawing/2014/main" id="{B0E0E10D-DF16-88AE-E414-D8DB0C3EBA22}"/>
                    </a:ext>
                  </a:extLst>
                </p:cNvPr>
                <p:cNvGrpSpPr/>
                <p:nvPr/>
              </p:nvGrpSpPr>
              <p:grpSpPr>
                <a:xfrm>
                  <a:off x="6531428" y="961207"/>
                  <a:ext cx="0" cy="5237891"/>
                  <a:chOff x="5669280" y="961207"/>
                  <a:chExt cx="0" cy="5237891"/>
                </a:xfrm>
              </p:grpSpPr>
              <p:cxnSp>
                <p:nvCxnSpPr>
                  <p:cNvPr id="933" name="直線コネクタ 932">
                    <a:extLst>
                      <a:ext uri="{FF2B5EF4-FFF2-40B4-BE49-F238E27FC236}">
                        <a16:creationId xmlns:a16="http://schemas.microsoft.com/office/drawing/2014/main" id="{9820531A-AB49-51D9-BCD4-DFCD322E9E1C}"/>
                      </a:ext>
                    </a:extLst>
                  </p:cNvPr>
                  <p:cNvCxnSpPr/>
                  <p:nvPr/>
                </p:nvCxnSpPr>
                <p:spPr>
                  <a:xfrm>
                    <a:off x="5669280" y="961207"/>
                    <a:ext cx="0" cy="36000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34" name="直線コネクタ 933">
                    <a:extLst>
                      <a:ext uri="{FF2B5EF4-FFF2-40B4-BE49-F238E27FC236}">
                        <a16:creationId xmlns:a16="http://schemas.microsoft.com/office/drawing/2014/main" id="{238C7CA0-A8A2-6E1F-B24B-C4F4E905D696}"/>
                      </a:ext>
                    </a:extLst>
                  </p:cNvPr>
                  <p:cNvCxnSpPr/>
                  <p:nvPr/>
                </p:nvCxnSpPr>
                <p:spPr>
                  <a:xfrm>
                    <a:off x="5669280" y="5839098"/>
                    <a:ext cx="0" cy="36000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930" name="グループ化 929">
                  <a:extLst>
                    <a:ext uri="{FF2B5EF4-FFF2-40B4-BE49-F238E27FC236}">
                      <a16:creationId xmlns:a16="http://schemas.microsoft.com/office/drawing/2014/main" id="{57977129-12E0-7184-181A-3A85997CFEB8}"/>
                    </a:ext>
                  </a:extLst>
                </p:cNvPr>
                <p:cNvGrpSpPr/>
                <p:nvPr/>
              </p:nvGrpSpPr>
              <p:grpSpPr>
                <a:xfrm rot="5400000">
                  <a:off x="6524153" y="919626"/>
                  <a:ext cx="8752" cy="5288563"/>
                  <a:chOff x="5662647" y="924782"/>
                  <a:chExt cx="8752" cy="5288563"/>
                </a:xfrm>
              </p:grpSpPr>
              <p:cxnSp>
                <p:nvCxnSpPr>
                  <p:cNvPr id="931" name="直線コネクタ 930">
                    <a:extLst>
                      <a:ext uri="{FF2B5EF4-FFF2-40B4-BE49-F238E27FC236}">
                        <a16:creationId xmlns:a16="http://schemas.microsoft.com/office/drawing/2014/main" id="{BEA44D51-8F7F-0795-20A0-8A18D608BCFA}"/>
                      </a:ext>
                    </a:extLst>
                  </p:cNvPr>
                  <p:cNvCxnSpPr>
                    <a:cxnSpLocks/>
                  </p:cNvCxnSpPr>
                  <p:nvPr/>
                </p:nvCxnSpPr>
                <p:spPr>
                  <a:xfrm>
                    <a:off x="5662647" y="924782"/>
                    <a:ext cx="0" cy="36000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32" name="直線コネクタ 931">
                    <a:extLst>
                      <a:ext uri="{FF2B5EF4-FFF2-40B4-BE49-F238E27FC236}">
                        <a16:creationId xmlns:a16="http://schemas.microsoft.com/office/drawing/2014/main" id="{2D68A3C7-4A2A-A240-5E18-E914B8B02D80}"/>
                      </a:ext>
                    </a:extLst>
                  </p:cNvPr>
                  <p:cNvCxnSpPr>
                    <a:cxnSpLocks/>
                  </p:cNvCxnSpPr>
                  <p:nvPr/>
                </p:nvCxnSpPr>
                <p:spPr>
                  <a:xfrm>
                    <a:off x="5671399" y="5853344"/>
                    <a:ext cx="0" cy="360001"/>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922" name="グループ化 921">
                <a:extLst>
                  <a:ext uri="{FF2B5EF4-FFF2-40B4-BE49-F238E27FC236}">
                    <a16:creationId xmlns:a16="http://schemas.microsoft.com/office/drawing/2014/main" id="{BF90A65E-9194-8DBA-9CB0-69430394B8C7}"/>
                  </a:ext>
                </a:extLst>
              </p:cNvPr>
              <p:cNvGrpSpPr/>
              <p:nvPr/>
            </p:nvGrpSpPr>
            <p:grpSpPr>
              <a:xfrm rot="18900000">
                <a:off x="3418113" y="708376"/>
                <a:ext cx="5094515" cy="5094515"/>
                <a:chOff x="3984170" y="1018903"/>
                <a:chExt cx="5094515" cy="5094515"/>
              </a:xfrm>
            </p:grpSpPr>
            <p:grpSp>
              <p:nvGrpSpPr>
                <p:cNvPr id="923" name="グループ化 922">
                  <a:extLst>
                    <a:ext uri="{FF2B5EF4-FFF2-40B4-BE49-F238E27FC236}">
                      <a16:creationId xmlns:a16="http://schemas.microsoft.com/office/drawing/2014/main" id="{3ABDFDF3-2948-5A12-4EC5-B00314CA809F}"/>
                    </a:ext>
                  </a:extLst>
                </p:cNvPr>
                <p:cNvGrpSpPr/>
                <p:nvPr/>
              </p:nvGrpSpPr>
              <p:grpSpPr>
                <a:xfrm>
                  <a:off x="6531428" y="1018903"/>
                  <a:ext cx="0" cy="5094515"/>
                  <a:chOff x="5669280" y="1018903"/>
                  <a:chExt cx="0" cy="5094515"/>
                </a:xfrm>
              </p:grpSpPr>
              <p:cxnSp>
                <p:nvCxnSpPr>
                  <p:cNvPr id="927" name="直線コネクタ 926">
                    <a:extLst>
                      <a:ext uri="{FF2B5EF4-FFF2-40B4-BE49-F238E27FC236}">
                        <a16:creationId xmlns:a16="http://schemas.microsoft.com/office/drawing/2014/main" id="{E0BF79E3-B6CF-69FF-C509-9BDAC5B107B3}"/>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28" name="直線コネクタ 927">
                    <a:extLst>
                      <a:ext uri="{FF2B5EF4-FFF2-40B4-BE49-F238E27FC236}">
                        <a16:creationId xmlns:a16="http://schemas.microsoft.com/office/drawing/2014/main" id="{008BFD6B-3EC7-9ACB-8827-614A89A0DA2F}"/>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924" name="グループ化 923">
                  <a:extLst>
                    <a:ext uri="{FF2B5EF4-FFF2-40B4-BE49-F238E27FC236}">
                      <a16:creationId xmlns:a16="http://schemas.microsoft.com/office/drawing/2014/main" id="{46E6EE73-6D3B-8292-202D-8E574E0540EE}"/>
                    </a:ext>
                  </a:extLst>
                </p:cNvPr>
                <p:cNvGrpSpPr/>
                <p:nvPr/>
              </p:nvGrpSpPr>
              <p:grpSpPr>
                <a:xfrm rot="5400000">
                  <a:off x="6531428" y="1018903"/>
                  <a:ext cx="0" cy="5094515"/>
                  <a:chOff x="5669280" y="1018903"/>
                  <a:chExt cx="0" cy="5094515"/>
                </a:xfrm>
              </p:grpSpPr>
              <p:cxnSp>
                <p:nvCxnSpPr>
                  <p:cNvPr id="925" name="直線コネクタ 924">
                    <a:extLst>
                      <a:ext uri="{FF2B5EF4-FFF2-40B4-BE49-F238E27FC236}">
                        <a16:creationId xmlns:a16="http://schemas.microsoft.com/office/drawing/2014/main" id="{5C64793E-5F73-2C75-9A7E-0CF293BCA2F5}"/>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26" name="直線コネクタ 925">
                    <a:extLst>
                      <a:ext uri="{FF2B5EF4-FFF2-40B4-BE49-F238E27FC236}">
                        <a16:creationId xmlns:a16="http://schemas.microsoft.com/office/drawing/2014/main" id="{7E126AE7-E8B1-6208-4EC1-17929FE5479D}"/>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11" name="グループ化 710">
              <a:extLst>
                <a:ext uri="{FF2B5EF4-FFF2-40B4-BE49-F238E27FC236}">
                  <a16:creationId xmlns:a16="http://schemas.microsoft.com/office/drawing/2014/main" id="{F47FC893-3540-06CF-7C38-BCFC9FE5E769}"/>
                </a:ext>
              </a:extLst>
            </p:cNvPr>
            <p:cNvGrpSpPr/>
            <p:nvPr/>
          </p:nvGrpSpPr>
          <p:grpSpPr>
            <a:xfrm rot="180000">
              <a:off x="3683605" y="973868"/>
              <a:ext cx="5094515" cy="5094515"/>
              <a:chOff x="3418113" y="708376"/>
              <a:chExt cx="5094515" cy="5094515"/>
            </a:xfrm>
          </p:grpSpPr>
          <p:grpSp>
            <p:nvGrpSpPr>
              <p:cNvPr id="907" name="グループ化 906">
                <a:extLst>
                  <a:ext uri="{FF2B5EF4-FFF2-40B4-BE49-F238E27FC236}">
                    <a16:creationId xmlns:a16="http://schemas.microsoft.com/office/drawing/2014/main" id="{7CFC8667-9859-743B-E053-F584AE87EF9F}"/>
                  </a:ext>
                </a:extLst>
              </p:cNvPr>
              <p:cNvGrpSpPr/>
              <p:nvPr/>
            </p:nvGrpSpPr>
            <p:grpSpPr>
              <a:xfrm>
                <a:off x="3418113" y="708376"/>
                <a:ext cx="5094515" cy="5094515"/>
                <a:chOff x="3984170" y="1018903"/>
                <a:chExt cx="5094515" cy="5094515"/>
              </a:xfrm>
            </p:grpSpPr>
            <p:grpSp>
              <p:nvGrpSpPr>
                <p:cNvPr id="915" name="グループ化 914">
                  <a:extLst>
                    <a:ext uri="{FF2B5EF4-FFF2-40B4-BE49-F238E27FC236}">
                      <a16:creationId xmlns:a16="http://schemas.microsoft.com/office/drawing/2014/main" id="{E81996A3-36AF-983F-E8F8-E7BABE820015}"/>
                    </a:ext>
                  </a:extLst>
                </p:cNvPr>
                <p:cNvGrpSpPr/>
                <p:nvPr/>
              </p:nvGrpSpPr>
              <p:grpSpPr>
                <a:xfrm>
                  <a:off x="6531428" y="1018903"/>
                  <a:ext cx="0" cy="5094515"/>
                  <a:chOff x="5669280" y="1018903"/>
                  <a:chExt cx="0" cy="5094515"/>
                </a:xfrm>
              </p:grpSpPr>
              <p:cxnSp>
                <p:nvCxnSpPr>
                  <p:cNvPr id="919" name="直線コネクタ 918">
                    <a:extLst>
                      <a:ext uri="{FF2B5EF4-FFF2-40B4-BE49-F238E27FC236}">
                        <a16:creationId xmlns:a16="http://schemas.microsoft.com/office/drawing/2014/main" id="{2B700B68-8DD7-5679-6CC6-4526959C0C14}"/>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20" name="直線コネクタ 919">
                    <a:extLst>
                      <a:ext uri="{FF2B5EF4-FFF2-40B4-BE49-F238E27FC236}">
                        <a16:creationId xmlns:a16="http://schemas.microsoft.com/office/drawing/2014/main" id="{8F93AA65-4230-2D84-E456-53DC4BD6FAF6}"/>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916" name="グループ化 915">
                  <a:extLst>
                    <a:ext uri="{FF2B5EF4-FFF2-40B4-BE49-F238E27FC236}">
                      <a16:creationId xmlns:a16="http://schemas.microsoft.com/office/drawing/2014/main" id="{3547913D-EA8A-0F78-2038-FFA48B70280F}"/>
                    </a:ext>
                  </a:extLst>
                </p:cNvPr>
                <p:cNvGrpSpPr/>
                <p:nvPr/>
              </p:nvGrpSpPr>
              <p:grpSpPr>
                <a:xfrm rot="5400000">
                  <a:off x="6531428" y="1018903"/>
                  <a:ext cx="0" cy="5094515"/>
                  <a:chOff x="5669280" y="1018903"/>
                  <a:chExt cx="0" cy="5094515"/>
                </a:xfrm>
              </p:grpSpPr>
              <p:cxnSp>
                <p:nvCxnSpPr>
                  <p:cNvPr id="917" name="直線コネクタ 916">
                    <a:extLst>
                      <a:ext uri="{FF2B5EF4-FFF2-40B4-BE49-F238E27FC236}">
                        <a16:creationId xmlns:a16="http://schemas.microsoft.com/office/drawing/2014/main" id="{30BF9A28-25AB-2385-EB58-5BAA7C78529A}"/>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18" name="直線コネクタ 917">
                    <a:extLst>
                      <a:ext uri="{FF2B5EF4-FFF2-40B4-BE49-F238E27FC236}">
                        <a16:creationId xmlns:a16="http://schemas.microsoft.com/office/drawing/2014/main" id="{7DE4240C-BBFC-8682-753F-3E46881DF477}"/>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908" name="グループ化 907">
                <a:extLst>
                  <a:ext uri="{FF2B5EF4-FFF2-40B4-BE49-F238E27FC236}">
                    <a16:creationId xmlns:a16="http://schemas.microsoft.com/office/drawing/2014/main" id="{75EF37AD-B7AE-8983-E8DF-AAB4E96949B2}"/>
                  </a:ext>
                </a:extLst>
              </p:cNvPr>
              <p:cNvGrpSpPr/>
              <p:nvPr/>
            </p:nvGrpSpPr>
            <p:grpSpPr>
              <a:xfrm rot="18900000">
                <a:off x="3418113" y="708376"/>
                <a:ext cx="5094515" cy="5094515"/>
                <a:chOff x="3984170" y="1018903"/>
                <a:chExt cx="5094515" cy="5094515"/>
              </a:xfrm>
            </p:grpSpPr>
            <p:grpSp>
              <p:nvGrpSpPr>
                <p:cNvPr id="909" name="グループ化 908">
                  <a:extLst>
                    <a:ext uri="{FF2B5EF4-FFF2-40B4-BE49-F238E27FC236}">
                      <a16:creationId xmlns:a16="http://schemas.microsoft.com/office/drawing/2014/main" id="{2054086E-9E60-7E94-CB55-58D9F0AFA883}"/>
                    </a:ext>
                  </a:extLst>
                </p:cNvPr>
                <p:cNvGrpSpPr/>
                <p:nvPr/>
              </p:nvGrpSpPr>
              <p:grpSpPr>
                <a:xfrm>
                  <a:off x="6531428" y="1018903"/>
                  <a:ext cx="0" cy="5094515"/>
                  <a:chOff x="5669280" y="1018903"/>
                  <a:chExt cx="0" cy="5094515"/>
                </a:xfrm>
              </p:grpSpPr>
              <p:cxnSp>
                <p:nvCxnSpPr>
                  <p:cNvPr id="913" name="直線コネクタ 912">
                    <a:extLst>
                      <a:ext uri="{FF2B5EF4-FFF2-40B4-BE49-F238E27FC236}">
                        <a16:creationId xmlns:a16="http://schemas.microsoft.com/office/drawing/2014/main" id="{48D25A87-7486-0E12-6D8F-EB45295A2182}"/>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14" name="直線コネクタ 913">
                    <a:extLst>
                      <a:ext uri="{FF2B5EF4-FFF2-40B4-BE49-F238E27FC236}">
                        <a16:creationId xmlns:a16="http://schemas.microsoft.com/office/drawing/2014/main" id="{F200C4BA-528A-D09C-FDB6-EF31B853DFB9}"/>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910" name="グループ化 909">
                  <a:extLst>
                    <a:ext uri="{FF2B5EF4-FFF2-40B4-BE49-F238E27FC236}">
                      <a16:creationId xmlns:a16="http://schemas.microsoft.com/office/drawing/2014/main" id="{1B8A08EF-8AE8-1EBF-8808-2DF3372F93C4}"/>
                    </a:ext>
                  </a:extLst>
                </p:cNvPr>
                <p:cNvGrpSpPr/>
                <p:nvPr/>
              </p:nvGrpSpPr>
              <p:grpSpPr>
                <a:xfrm rot="5400000">
                  <a:off x="6531428" y="1018903"/>
                  <a:ext cx="0" cy="5094515"/>
                  <a:chOff x="5669280" y="1018903"/>
                  <a:chExt cx="0" cy="5094515"/>
                </a:xfrm>
              </p:grpSpPr>
              <p:cxnSp>
                <p:nvCxnSpPr>
                  <p:cNvPr id="911" name="直線コネクタ 910">
                    <a:extLst>
                      <a:ext uri="{FF2B5EF4-FFF2-40B4-BE49-F238E27FC236}">
                        <a16:creationId xmlns:a16="http://schemas.microsoft.com/office/drawing/2014/main" id="{25B53C37-EA65-7A5D-E1A8-5051EB84AE86}"/>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12" name="直線コネクタ 911">
                    <a:extLst>
                      <a:ext uri="{FF2B5EF4-FFF2-40B4-BE49-F238E27FC236}">
                        <a16:creationId xmlns:a16="http://schemas.microsoft.com/office/drawing/2014/main" id="{63425893-A909-98DF-3834-1027050D90C8}"/>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12" name="グループ化 711">
              <a:extLst>
                <a:ext uri="{FF2B5EF4-FFF2-40B4-BE49-F238E27FC236}">
                  <a16:creationId xmlns:a16="http://schemas.microsoft.com/office/drawing/2014/main" id="{A18D10F5-0F89-6BAA-93BA-1CB582329D79}"/>
                </a:ext>
              </a:extLst>
            </p:cNvPr>
            <p:cNvGrpSpPr/>
            <p:nvPr/>
          </p:nvGrpSpPr>
          <p:grpSpPr>
            <a:xfrm rot="360000">
              <a:off x="3683605" y="973868"/>
              <a:ext cx="5094515" cy="5094515"/>
              <a:chOff x="3418113" y="708376"/>
              <a:chExt cx="5094515" cy="5094515"/>
            </a:xfrm>
          </p:grpSpPr>
          <p:grpSp>
            <p:nvGrpSpPr>
              <p:cNvPr id="893" name="グループ化 892">
                <a:extLst>
                  <a:ext uri="{FF2B5EF4-FFF2-40B4-BE49-F238E27FC236}">
                    <a16:creationId xmlns:a16="http://schemas.microsoft.com/office/drawing/2014/main" id="{D7D38262-0A92-B745-7B0C-548B1C39D03F}"/>
                  </a:ext>
                </a:extLst>
              </p:cNvPr>
              <p:cNvGrpSpPr/>
              <p:nvPr/>
            </p:nvGrpSpPr>
            <p:grpSpPr>
              <a:xfrm>
                <a:off x="3418113" y="708376"/>
                <a:ext cx="5094515" cy="5094515"/>
                <a:chOff x="3984170" y="1018903"/>
                <a:chExt cx="5094515" cy="5094515"/>
              </a:xfrm>
            </p:grpSpPr>
            <p:grpSp>
              <p:nvGrpSpPr>
                <p:cNvPr id="901" name="グループ化 900">
                  <a:extLst>
                    <a:ext uri="{FF2B5EF4-FFF2-40B4-BE49-F238E27FC236}">
                      <a16:creationId xmlns:a16="http://schemas.microsoft.com/office/drawing/2014/main" id="{8ED942D8-5CCC-E059-2AA4-EB5B158BEDEB}"/>
                    </a:ext>
                  </a:extLst>
                </p:cNvPr>
                <p:cNvGrpSpPr/>
                <p:nvPr/>
              </p:nvGrpSpPr>
              <p:grpSpPr>
                <a:xfrm>
                  <a:off x="6531428" y="1018903"/>
                  <a:ext cx="0" cy="5094515"/>
                  <a:chOff x="5669280" y="1018903"/>
                  <a:chExt cx="0" cy="5094515"/>
                </a:xfrm>
              </p:grpSpPr>
              <p:cxnSp>
                <p:nvCxnSpPr>
                  <p:cNvPr id="905" name="直線コネクタ 904">
                    <a:extLst>
                      <a:ext uri="{FF2B5EF4-FFF2-40B4-BE49-F238E27FC236}">
                        <a16:creationId xmlns:a16="http://schemas.microsoft.com/office/drawing/2014/main" id="{C7079CB0-54B3-50CE-D08F-B6917C1B3AB0}"/>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06" name="直線コネクタ 905">
                    <a:extLst>
                      <a:ext uri="{FF2B5EF4-FFF2-40B4-BE49-F238E27FC236}">
                        <a16:creationId xmlns:a16="http://schemas.microsoft.com/office/drawing/2014/main" id="{9294BFA2-FA2F-2B0D-B3E9-0ECE089966DE}"/>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902" name="グループ化 901">
                  <a:extLst>
                    <a:ext uri="{FF2B5EF4-FFF2-40B4-BE49-F238E27FC236}">
                      <a16:creationId xmlns:a16="http://schemas.microsoft.com/office/drawing/2014/main" id="{40127E8B-AB9B-4943-C025-CC18F39C4453}"/>
                    </a:ext>
                  </a:extLst>
                </p:cNvPr>
                <p:cNvGrpSpPr/>
                <p:nvPr/>
              </p:nvGrpSpPr>
              <p:grpSpPr>
                <a:xfrm rot="5400000">
                  <a:off x="6531428" y="1018903"/>
                  <a:ext cx="0" cy="5094515"/>
                  <a:chOff x="5669280" y="1018903"/>
                  <a:chExt cx="0" cy="5094515"/>
                </a:xfrm>
              </p:grpSpPr>
              <p:cxnSp>
                <p:nvCxnSpPr>
                  <p:cNvPr id="903" name="直線コネクタ 902">
                    <a:extLst>
                      <a:ext uri="{FF2B5EF4-FFF2-40B4-BE49-F238E27FC236}">
                        <a16:creationId xmlns:a16="http://schemas.microsoft.com/office/drawing/2014/main" id="{031DC2C4-893A-6205-D572-B1DDB4C3C2A7}"/>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04" name="直線コネクタ 903">
                    <a:extLst>
                      <a:ext uri="{FF2B5EF4-FFF2-40B4-BE49-F238E27FC236}">
                        <a16:creationId xmlns:a16="http://schemas.microsoft.com/office/drawing/2014/main" id="{043CD853-AF72-2ADB-86D7-4A08FB209AEE}"/>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894" name="グループ化 893">
                <a:extLst>
                  <a:ext uri="{FF2B5EF4-FFF2-40B4-BE49-F238E27FC236}">
                    <a16:creationId xmlns:a16="http://schemas.microsoft.com/office/drawing/2014/main" id="{E393A964-CED8-8FEB-3825-346C0C7000B1}"/>
                  </a:ext>
                </a:extLst>
              </p:cNvPr>
              <p:cNvGrpSpPr/>
              <p:nvPr/>
            </p:nvGrpSpPr>
            <p:grpSpPr>
              <a:xfrm rot="18900000">
                <a:off x="3418113" y="708376"/>
                <a:ext cx="5094515" cy="5094515"/>
                <a:chOff x="3984170" y="1018903"/>
                <a:chExt cx="5094515" cy="5094515"/>
              </a:xfrm>
            </p:grpSpPr>
            <p:grpSp>
              <p:nvGrpSpPr>
                <p:cNvPr id="895" name="グループ化 894">
                  <a:extLst>
                    <a:ext uri="{FF2B5EF4-FFF2-40B4-BE49-F238E27FC236}">
                      <a16:creationId xmlns:a16="http://schemas.microsoft.com/office/drawing/2014/main" id="{0CCD6B73-0EC9-860E-69A3-176598EA0DFE}"/>
                    </a:ext>
                  </a:extLst>
                </p:cNvPr>
                <p:cNvGrpSpPr/>
                <p:nvPr/>
              </p:nvGrpSpPr>
              <p:grpSpPr>
                <a:xfrm>
                  <a:off x="6531428" y="1018903"/>
                  <a:ext cx="0" cy="5094515"/>
                  <a:chOff x="5669280" y="1018903"/>
                  <a:chExt cx="0" cy="5094515"/>
                </a:xfrm>
              </p:grpSpPr>
              <p:cxnSp>
                <p:nvCxnSpPr>
                  <p:cNvPr id="899" name="直線コネクタ 898">
                    <a:extLst>
                      <a:ext uri="{FF2B5EF4-FFF2-40B4-BE49-F238E27FC236}">
                        <a16:creationId xmlns:a16="http://schemas.microsoft.com/office/drawing/2014/main" id="{5CAAA3C1-8321-50E2-23C1-AAF06FED9757}"/>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900" name="直線コネクタ 899">
                    <a:extLst>
                      <a:ext uri="{FF2B5EF4-FFF2-40B4-BE49-F238E27FC236}">
                        <a16:creationId xmlns:a16="http://schemas.microsoft.com/office/drawing/2014/main" id="{0C59DC7A-4F75-F15D-6096-696E2481BE2A}"/>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96" name="グループ化 895">
                  <a:extLst>
                    <a:ext uri="{FF2B5EF4-FFF2-40B4-BE49-F238E27FC236}">
                      <a16:creationId xmlns:a16="http://schemas.microsoft.com/office/drawing/2014/main" id="{378B87FB-D3A4-C5FE-AE89-84C964AF676D}"/>
                    </a:ext>
                  </a:extLst>
                </p:cNvPr>
                <p:cNvGrpSpPr/>
                <p:nvPr/>
              </p:nvGrpSpPr>
              <p:grpSpPr>
                <a:xfrm rot="5400000">
                  <a:off x="6531428" y="1018903"/>
                  <a:ext cx="0" cy="5094515"/>
                  <a:chOff x="5669280" y="1018903"/>
                  <a:chExt cx="0" cy="5094515"/>
                </a:xfrm>
              </p:grpSpPr>
              <p:cxnSp>
                <p:nvCxnSpPr>
                  <p:cNvPr id="897" name="直線コネクタ 896">
                    <a:extLst>
                      <a:ext uri="{FF2B5EF4-FFF2-40B4-BE49-F238E27FC236}">
                        <a16:creationId xmlns:a16="http://schemas.microsoft.com/office/drawing/2014/main" id="{3884E4D8-4F74-6049-7CCB-BBCBA0B33E90}"/>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98" name="直線コネクタ 897">
                    <a:extLst>
                      <a:ext uri="{FF2B5EF4-FFF2-40B4-BE49-F238E27FC236}">
                        <a16:creationId xmlns:a16="http://schemas.microsoft.com/office/drawing/2014/main" id="{671AC167-8EAC-2CAD-30F2-3B57EA4C38B7}"/>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13" name="グループ化 712">
              <a:extLst>
                <a:ext uri="{FF2B5EF4-FFF2-40B4-BE49-F238E27FC236}">
                  <a16:creationId xmlns:a16="http://schemas.microsoft.com/office/drawing/2014/main" id="{CFA6F922-2807-4EE9-13BE-7CAE982F0129}"/>
                </a:ext>
              </a:extLst>
            </p:cNvPr>
            <p:cNvGrpSpPr/>
            <p:nvPr/>
          </p:nvGrpSpPr>
          <p:grpSpPr>
            <a:xfrm rot="540000">
              <a:off x="3683605" y="973868"/>
              <a:ext cx="5094515" cy="5094515"/>
              <a:chOff x="3418113" y="708376"/>
              <a:chExt cx="5094515" cy="5094515"/>
            </a:xfrm>
          </p:grpSpPr>
          <p:grpSp>
            <p:nvGrpSpPr>
              <p:cNvPr id="879" name="グループ化 878">
                <a:extLst>
                  <a:ext uri="{FF2B5EF4-FFF2-40B4-BE49-F238E27FC236}">
                    <a16:creationId xmlns:a16="http://schemas.microsoft.com/office/drawing/2014/main" id="{E98C0171-AE40-E74C-F000-F29B582767D2}"/>
                  </a:ext>
                </a:extLst>
              </p:cNvPr>
              <p:cNvGrpSpPr/>
              <p:nvPr/>
            </p:nvGrpSpPr>
            <p:grpSpPr>
              <a:xfrm>
                <a:off x="3418113" y="708376"/>
                <a:ext cx="5094515" cy="5094515"/>
                <a:chOff x="3984170" y="1018903"/>
                <a:chExt cx="5094515" cy="5094515"/>
              </a:xfrm>
            </p:grpSpPr>
            <p:grpSp>
              <p:nvGrpSpPr>
                <p:cNvPr id="887" name="グループ化 886">
                  <a:extLst>
                    <a:ext uri="{FF2B5EF4-FFF2-40B4-BE49-F238E27FC236}">
                      <a16:creationId xmlns:a16="http://schemas.microsoft.com/office/drawing/2014/main" id="{593FF9CE-76E1-E169-76BD-EB3A5B2B33D0}"/>
                    </a:ext>
                  </a:extLst>
                </p:cNvPr>
                <p:cNvGrpSpPr/>
                <p:nvPr/>
              </p:nvGrpSpPr>
              <p:grpSpPr>
                <a:xfrm>
                  <a:off x="6531428" y="1018903"/>
                  <a:ext cx="0" cy="5094515"/>
                  <a:chOff x="5669280" y="1018903"/>
                  <a:chExt cx="0" cy="5094515"/>
                </a:xfrm>
              </p:grpSpPr>
              <p:cxnSp>
                <p:nvCxnSpPr>
                  <p:cNvPr id="891" name="直線コネクタ 890">
                    <a:extLst>
                      <a:ext uri="{FF2B5EF4-FFF2-40B4-BE49-F238E27FC236}">
                        <a16:creationId xmlns:a16="http://schemas.microsoft.com/office/drawing/2014/main" id="{A007DA23-1D20-D1E5-8929-A05644591A85}"/>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92" name="直線コネクタ 891">
                    <a:extLst>
                      <a:ext uri="{FF2B5EF4-FFF2-40B4-BE49-F238E27FC236}">
                        <a16:creationId xmlns:a16="http://schemas.microsoft.com/office/drawing/2014/main" id="{A982FC27-D857-D8D7-FF50-62E1278E4199}"/>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88" name="グループ化 887">
                  <a:extLst>
                    <a:ext uri="{FF2B5EF4-FFF2-40B4-BE49-F238E27FC236}">
                      <a16:creationId xmlns:a16="http://schemas.microsoft.com/office/drawing/2014/main" id="{A2C1A511-A94D-2864-D3AC-71F6A7005F4E}"/>
                    </a:ext>
                  </a:extLst>
                </p:cNvPr>
                <p:cNvGrpSpPr/>
                <p:nvPr/>
              </p:nvGrpSpPr>
              <p:grpSpPr>
                <a:xfrm rot="5400000">
                  <a:off x="6531428" y="1018903"/>
                  <a:ext cx="0" cy="5094515"/>
                  <a:chOff x="5669280" y="1018903"/>
                  <a:chExt cx="0" cy="5094515"/>
                </a:xfrm>
              </p:grpSpPr>
              <p:cxnSp>
                <p:nvCxnSpPr>
                  <p:cNvPr id="889" name="直線コネクタ 888">
                    <a:extLst>
                      <a:ext uri="{FF2B5EF4-FFF2-40B4-BE49-F238E27FC236}">
                        <a16:creationId xmlns:a16="http://schemas.microsoft.com/office/drawing/2014/main" id="{7535D87A-2451-9797-CEEE-1B6237A5ECFB}"/>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90" name="直線コネクタ 889">
                    <a:extLst>
                      <a:ext uri="{FF2B5EF4-FFF2-40B4-BE49-F238E27FC236}">
                        <a16:creationId xmlns:a16="http://schemas.microsoft.com/office/drawing/2014/main" id="{049DF9EE-2852-ACCB-7BD4-C30C0F1A5EF2}"/>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880" name="グループ化 879">
                <a:extLst>
                  <a:ext uri="{FF2B5EF4-FFF2-40B4-BE49-F238E27FC236}">
                    <a16:creationId xmlns:a16="http://schemas.microsoft.com/office/drawing/2014/main" id="{73C57396-4094-0850-D1C6-25AD9AE2484B}"/>
                  </a:ext>
                </a:extLst>
              </p:cNvPr>
              <p:cNvGrpSpPr/>
              <p:nvPr/>
            </p:nvGrpSpPr>
            <p:grpSpPr>
              <a:xfrm rot="18900000">
                <a:off x="3418113" y="708376"/>
                <a:ext cx="5094515" cy="5094515"/>
                <a:chOff x="3984170" y="1018903"/>
                <a:chExt cx="5094515" cy="5094515"/>
              </a:xfrm>
            </p:grpSpPr>
            <p:grpSp>
              <p:nvGrpSpPr>
                <p:cNvPr id="881" name="グループ化 880">
                  <a:extLst>
                    <a:ext uri="{FF2B5EF4-FFF2-40B4-BE49-F238E27FC236}">
                      <a16:creationId xmlns:a16="http://schemas.microsoft.com/office/drawing/2014/main" id="{8F1DBAE4-3DF1-E491-9FBD-A32129CE1F8F}"/>
                    </a:ext>
                  </a:extLst>
                </p:cNvPr>
                <p:cNvGrpSpPr/>
                <p:nvPr/>
              </p:nvGrpSpPr>
              <p:grpSpPr>
                <a:xfrm>
                  <a:off x="6531428" y="1018903"/>
                  <a:ext cx="0" cy="5094515"/>
                  <a:chOff x="5669280" y="1018903"/>
                  <a:chExt cx="0" cy="5094515"/>
                </a:xfrm>
              </p:grpSpPr>
              <p:cxnSp>
                <p:nvCxnSpPr>
                  <p:cNvPr id="885" name="直線コネクタ 884">
                    <a:extLst>
                      <a:ext uri="{FF2B5EF4-FFF2-40B4-BE49-F238E27FC236}">
                        <a16:creationId xmlns:a16="http://schemas.microsoft.com/office/drawing/2014/main" id="{FE0FB906-D236-2A2F-1F66-80F452D1B86C}"/>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86" name="直線コネクタ 885">
                    <a:extLst>
                      <a:ext uri="{FF2B5EF4-FFF2-40B4-BE49-F238E27FC236}">
                        <a16:creationId xmlns:a16="http://schemas.microsoft.com/office/drawing/2014/main" id="{DBC59473-CA8E-72A7-E951-0DF9BFD0676F}"/>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82" name="グループ化 881">
                  <a:extLst>
                    <a:ext uri="{FF2B5EF4-FFF2-40B4-BE49-F238E27FC236}">
                      <a16:creationId xmlns:a16="http://schemas.microsoft.com/office/drawing/2014/main" id="{7676D8D8-491F-5A38-7AFE-E206FDFCF2B3}"/>
                    </a:ext>
                  </a:extLst>
                </p:cNvPr>
                <p:cNvGrpSpPr/>
                <p:nvPr/>
              </p:nvGrpSpPr>
              <p:grpSpPr>
                <a:xfrm rot="5400000">
                  <a:off x="6531428" y="1018903"/>
                  <a:ext cx="0" cy="5094515"/>
                  <a:chOff x="5669280" y="1018903"/>
                  <a:chExt cx="0" cy="5094515"/>
                </a:xfrm>
              </p:grpSpPr>
              <p:cxnSp>
                <p:nvCxnSpPr>
                  <p:cNvPr id="883" name="直線コネクタ 882">
                    <a:extLst>
                      <a:ext uri="{FF2B5EF4-FFF2-40B4-BE49-F238E27FC236}">
                        <a16:creationId xmlns:a16="http://schemas.microsoft.com/office/drawing/2014/main" id="{C1920B80-16D5-0D6C-4A82-F20DC44EDC40}"/>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84" name="直線コネクタ 883">
                    <a:extLst>
                      <a:ext uri="{FF2B5EF4-FFF2-40B4-BE49-F238E27FC236}">
                        <a16:creationId xmlns:a16="http://schemas.microsoft.com/office/drawing/2014/main" id="{373BF17E-F488-376B-D8A5-B8A90BC05A9F}"/>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14" name="グループ化 713">
              <a:extLst>
                <a:ext uri="{FF2B5EF4-FFF2-40B4-BE49-F238E27FC236}">
                  <a16:creationId xmlns:a16="http://schemas.microsoft.com/office/drawing/2014/main" id="{A0D02B6C-CDC8-41B0-6070-8D954017A979}"/>
                </a:ext>
              </a:extLst>
            </p:cNvPr>
            <p:cNvGrpSpPr/>
            <p:nvPr/>
          </p:nvGrpSpPr>
          <p:grpSpPr>
            <a:xfrm rot="720000">
              <a:off x="3683605" y="973868"/>
              <a:ext cx="5094515" cy="5094515"/>
              <a:chOff x="3418113" y="708376"/>
              <a:chExt cx="5094515" cy="5094515"/>
            </a:xfrm>
          </p:grpSpPr>
          <p:grpSp>
            <p:nvGrpSpPr>
              <p:cNvPr id="865" name="グループ化 864">
                <a:extLst>
                  <a:ext uri="{FF2B5EF4-FFF2-40B4-BE49-F238E27FC236}">
                    <a16:creationId xmlns:a16="http://schemas.microsoft.com/office/drawing/2014/main" id="{47301166-FC30-35B4-6E5C-71D81C2AA492}"/>
                  </a:ext>
                </a:extLst>
              </p:cNvPr>
              <p:cNvGrpSpPr/>
              <p:nvPr/>
            </p:nvGrpSpPr>
            <p:grpSpPr>
              <a:xfrm>
                <a:off x="3418113" y="708376"/>
                <a:ext cx="5094515" cy="5094515"/>
                <a:chOff x="3984170" y="1018903"/>
                <a:chExt cx="5094515" cy="5094515"/>
              </a:xfrm>
            </p:grpSpPr>
            <p:grpSp>
              <p:nvGrpSpPr>
                <p:cNvPr id="873" name="グループ化 872">
                  <a:extLst>
                    <a:ext uri="{FF2B5EF4-FFF2-40B4-BE49-F238E27FC236}">
                      <a16:creationId xmlns:a16="http://schemas.microsoft.com/office/drawing/2014/main" id="{762F89EB-DD29-209F-C8AB-C4BC2215C204}"/>
                    </a:ext>
                  </a:extLst>
                </p:cNvPr>
                <p:cNvGrpSpPr/>
                <p:nvPr/>
              </p:nvGrpSpPr>
              <p:grpSpPr>
                <a:xfrm>
                  <a:off x="6531428" y="1018903"/>
                  <a:ext cx="0" cy="5094515"/>
                  <a:chOff x="5669280" y="1018903"/>
                  <a:chExt cx="0" cy="5094515"/>
                </a:xfrm>
              </p:grpSpPr>
              <p:cxnSp>
                <p:nvCxnSpPr>
                  <p:cNvPr id="877" name="直線コネクタ 876">
                    <a:extLst>
                      <a:ext uri="{FF2B5EF4-FFF2-40B4-BE49-F238E27FC236}">
                        <a16:creationId xmlns:a16="http://schemas.microsoft.com/office/drawing/2014/main" id="{C0EE9BE7-FF96-2ED2-5898-644665A992DB}"/>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78" name="直線コネクタ 877">
                    <a:extLst>
                      <a:ext uri="{FF2B5EF4-FFF2-40B4-BE49-F238E27FC236}">
                        <a16:creationId xmlns:a16="http://schemas.microsoft.com/office/drawing/2014/main" id="{7703EEB5-DBEA-645F-A532-07CA55C368C0}"/>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74" name="グループ化 873">
                  <a:extLst>
                    <a:ext uri="{FF2B5EF4-FFF2-40B4-BE49-F238E27FC236}">
                      <a16:creationId xmlns:a16="http://schemas.microsoft.com/office/drawing/2014/main" id="{A2C919F9-606B-FE38-CC2D-77E232FDFD2E}"/>
                    </a:ext>
                  </a:extLst>
                </p:cNvPr>
                <p:cNvGrpSpPr/>
                <p:nvPr/>
              </p:nvGrpSpPr>
              <p:grpSpPr>
                <a:xfrm rot="5400000">
                  <a:off x="6531428" y="1018903"/>
                  <a:ext cx="0" cy="5094515"/>
                  <a:chOff x="5669280" y="1018903"/>
                  <a:chExt cx="0" cy="5094515"/>
                </a:xfrm>
              </p:grpSpPr>
              <p:cxnSp>
                <p:nvCxnSpPr>
                  <p:cNvPr id="875" name="直線コネクタ 874">
                    <a:extLst>
                      <a:ext uri="{FF2B5EF4-FFF2-40B4-BE49-F238E27FC236}">
                        <a16:creationId xmlns:a16="http://schemas.microsoft.com/office/drawing/2014/main" id="{9560DCDD-3DBA-023A-B995-E6C6E6ED1C7C}"/>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76" name="直線コネクタ 875">
                    <a:extLst>
                      <a:ext uri="{FF2B5EF4-FFF2-40B4-BE49-F238E27FC236}">
                        <a16:creationId xmlns:a16="http://schemas.microsoft.com/office/drawing/2014/main" id="{19ABA4BD-EBA7-6093-E0AA-F299CFC8F95B}"/>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866" name="グループ化 865">
                <a:extLst>
                  <a:ext uri="{FF2B5EF4-FFF2-40B4-BE49-F238E27FC236}">
                    <a16:creationId xmlns:a16="http://schemas.microsoft.com/office/drawing/2014/main" id="{93AFD85A-8075-443F-8661-7A71B85193C6}"/>
                  </a:ext>
                </a:extLst>
              </p:cNvPr>
              <p:cNvGrpSpPr/>
              <p:nvPr/>
            </p:nvGrpSpPr>
            <p:grpSpPr>
              <a:xfrm rot="18900000">
                <a:off x="3418113" y="708376"/>
                <a:ext cx="5094515" cy="5094515"/>
                <a:chOff x="3984170" y="1018903"/>
                <a:chExt cx="5094515" cy="5094515"/>
              </a:xfrm>
            </p:grpSpPr>
            <p:grpSp>
              <p:nvGrpSpPr>
                <p:cNvPr id="867" name="グループ化 866">
                  <a:extLst>
                    <a:ext uri="{FF2B5EF4-FFF2-40B4-BE49-F238E27FC236}">
                      <a16:creationId xmlns:a16="http://schemas.microsoft.com/office/drawing/2014/main" id="{ECEB23A8-D1DF-CC13-9FAF-1220D2B6765B}"/>
                    </a:ext>
                  </a:extLst>
                </p:cNvPr>
                <p:cNvGrpSpPr/>
                <p:nvPr/>
              </p:nvGrpSpPr>
              <p:grpSpPr>
                <a:xfrm>
                  <a:off x="6531428" y="1018903"/>
                  <a:ext cx="0" cy="5094515"/>
                  <a:chOff x="5669280" y="1018903"/>
                  <a:chExt cx="0" cy="5094515"/>
                </a:xfrm>
              </p:grpSpPr>
              <p:cxnSp>
                <p:nvCxnSpPr>
                  <p:cNvPr id="871" name="直線コネクタ 870">
                    <a:extLst>
                      <a:ext uri="{FF2B5EF4-FFF2-40B4-BE49-F238E27FC236}">
                        <a16:creationId xmlns:a16="http://schemas.microsoft.com/office/drawing/2014/main" id="{0BED3398-F3B7-A6A4-1F70-207C113EF50D}"/>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72" name="直線コネクタ 871">
                    <a:extLst>
                      <a:ext uri="{FF2B5EF4-FFF2-40B4-BE49-F238E27FC236}">
                        <a16:creationId xmlns:a16="http://schemas.microsoft.com/office/drawing/2014/main" id="{998141D6-8A42-1F5E-DCF0-9C1C33E3E71F}"/>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68" name="グループ化 867">
                  <a:extLst>
                    <a:ext uri="{FF2B5EF4-FFF2-40B4-BE49-F238E27FC236}">
                      <a16:creationId xmlns:a16="http://schemas.microsoft.com/office/drawing/2014/main" id="{8112313B-EE46-811C-ADEA-646E182B50E4}"/>
                    </a:ext>
                  </a:extLst>
                </p:cNvPr>
                <p:cNvGrpSpPr/>
                <p:nvPr/>
              </p:nvGrpSpPr>
              <p:grpSpPr>
                <a:xfrm rot="5400000">
                  <a:off x="6531428" y="1018903"/>
                  <a:ext cx="0" cy="5094515"/>
                  <a:chOff x="5669280" y="1018903"/>
                  <a:chExt cx="0" cy="5094515"/>
                </a:xfrm>
              </p:grpSpPr>
              <p:cxnSp>
                <p:nvCxnSpPr>
                  <p:cNvPr id="869" name="直線コネクタ 868">
                    <a:extLst>
                      <a:ext uri="{FF2B5EF4-FFF2-40B4-BE49-F238E27FC236}">
                        <a16:creationId xmlns:a16="http://schemas.microsoft.com/office/drawing/2014/main" id="{9FC05146-FDA9-D9F6-1E6D-2275CECAD63C}"/>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70" name="直線コネクタ 869">
                    <a:extLst>
                      <a:ext uri="{FF2B5EF4-FFF2-40B4-BE49-F238E27FC236}">
                        <a16:creationId xmlns:a16="http://schemas.microsoft.com/office/drawing/2014/main" id="{999C8BE3-FB60-2EA6-BFBA-34A330D34D79}"/>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15" name="グループ化 714">
              <a:extLst>
                <a:ext uri="{FF2B5EF4-FFF2-40B4-BE49-F238E27FC236}">
                  <a16:creationId xmlns:a16="http://schemas.microsoft.com/office/drawing/2014/main" id="{C580027E-B151-A42A-B6E8-0A12107C3F08}"/>
                </a:ext>
              </a:extLst>
            </p:cNvPr>
            <p:cNvGrpSpPr/>
            <p:nvPr/>
          </p:nvGrpSpPr>
          <p:grpSpPr>
            <a:xfrm rot="900000">
              <a:off x="3683605" y="973868"/>
              <a:ext cx="5094515" cy="5094515"/>
              <a:chOff x="3418113" y="708376"/>
              <a:chExt cx="5094515" cy="5094515"/>
            </a:xfrm>
          </p:grpSpPr>
          <p:grpSp>
            <p:nvGrpSpPr>
              <p:cNvPr id="851" name="グループ化 850">
                <a:extLst>
                  <a:ext uri="{FF2B5EF4-FFF2-40B4-BE49-F238E27FC236}">
                    <a16:creationId xmlns:a16="http://schemas.microsoft.com/office/drawing/2014/main" id="{4441D48C-D9D6-8972-16DD-24199E3E4C47}"/>
                  </a:ext>
                </a:extLst>
              </p:cNvPr>
              <p:cNvGrpSpPr/>
              <p:nvPr/>
            </p:nvGrpSpPr>
            <p:grpSpPr>
              <a:xfrm>
                <a:off x="3418113" y="708376"/>
                <a:ext cx="5094515" cy="5094515"/>
                <a:chOff x="3984170" y="1018903"/>
                <a:chExt cx="5094515" cy="5094515"/>
              </a:xfrm>
            </p:grpSpPr>
            <p:grpSp>
              <p:nvGrpSpPr>
                <p:cNvPr id="859" name="グループ化 858">
                  <a:extLst>
                    <a:ext uri="{FF2B5EF4-FFF2-40B4-BE49-F238E27FC236}">
                      <a16:creationId xmlns:a16="http://schemas.microsoft.com/office/drawing/2014/main" id="{43A83BF6-1ECC-2810-92A1-6ACCCA769730}"/>
                    </a:ext>
                  </a:extLst>
                </p:cNvPr>
                <p:cNvGrpSpPr/>
                <p:nvPr/>
              </p:nvGrpSpPr>
              <p:grpSpPr>
                <a:xfrm>
                  <a:off x="6531428" y="1018903"/>
                  <a:ext cx="0" cy="5094515"/>
                  <a:chOff x="5669280" y="1018903"/>
                  <a:chExt cx="0" cy="5094515"/>
                </a:xfrm>
              </p:grpSpPr>
              <p:cxnSp>
                <p:nvCxnSpPr>
                  <p:cNvPr id="863" name="直線コネクタ 862">
                    <a:extLst>
                      <a:ext uri="{FF2B5EF4-FFF2-40B4-BE49-F238E27FC236}">
                        <a16:creationId xmlns:a16="http://schemas.microsoft.com/office/drawing/2014/main" id="{2CF6DE06-D894-3FAC-FAA1-22980BC1E71F}"/>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64" name="直線コネクタ 863">
                    <a:extLst>
                      <a:ext uri="{FF2B5EF4-FFF2-40B4-BE49-F238E27FC236}">
                        <a16:creationId xmlns:a16="http://schemas.microsoft.com/office/drawing/2014/main" id="{05E75FAA-017C-4017-785E-D54967E913C6}"/>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60" name="グループ化 859">
                  <a:extLst>
                    <a:ext uri="{FF2B5EF4-FFF2-40B4-BE49-F238E27FC236}">
                      <a16:creationId xmlns:a16="http://schemas.microsoft.com/office/drawing/2014/main" id="{B9496798-C4F9-0B8B-D337-8A4DF2DC124C}"/>
                    </a:ext>
                  </a:extLst>
                </p:cNvPr>
                <p:cNvGrpSpPr/>
                <p:nvPr/>
              </p:nvGrpSpPr>
              <p:grpSpPr>
                <a:xfrm rot="5400000">
                  <a:off x="6531428" y="1018903"/>
                  <a:ext cx="0" cy="5094515"/>
                  <a:chOff x="5669280" y="1018903"/>
                  <a:chExt cx="0" cy="5094515"/>
                </a:xfrm>
              </p:grpSpPr>
              <p:cxnSp>
                <p:nvCxnSpPr>
                  <p:cNvPr id="861" name="直線コネクタ 860">
                    <a:extLst>
                      <a:ext uri="{FF2B5EF4-FFF2-40B4-BE49-F238E27FC236}">
                        <a16:creationId xmlns:a16="http://schemas.microsoft.com/office/drawing/2014/main" id="{9A41F722-42E1-5BC7-9752-F16BB49AC97B}"/>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62" name="直線コネクタ 861">
                    <a:extLst>
                      <a:ext uri="{FF2B5EF4-FFF2-40B4-BE49-F238E27FC236}">
                        <a16:creationId xmlns:a16="http://schemas.microsoft.com/office/drawing/2014/main" id="{EEFF5C62-1E58-F9A7-0C1E-6DD8383819A7}"/>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852" name="グループ化 851">
                <a:extLst>
                  <a:ext uri="{FF2B5EF4-FFF2-40B4-BE49-F238E27FC236}">
                    <a16:creationId xmlns:a16="http://schemas.microsoft.com/office/drawing/2014/main" id="{096124E9-4707-4A36-CB7A-BC1222E4D7A1}"/>
                  </a:ext>
                </a:extLst>
              </p:cNvPr>
              <p:cNvGrpSpPr/>
              <p:nvPr/>
            </p:nvGrpSpPr>
            <p:grpSpPr>
              <a:xfrm rot="18900000">
                <a:off x="3418113" y="708376"/>
                <a:ext cx="5094515" cy="5094515"/>
                <a:chOff x="3984170" y="1018903"/>
                <a:chExt cx="5094515" cy="5094515"/>
              </a:xfrm>
            </p:grpSpPr>
            <p:grpSp>
              <p:nvGrpSpPr>
                <p:cNvPr id="853" name="グループ化 852">
                  <a:extLst>
                    <a:ext uri="{FF2B5EF4-FFF2-40B4-BE49-F238E27FC236}">
                      <a16:creationId xmlns:a16="http://schemas.microsoft.com/office/drawing/2014/main" id="{8D7C29AA-36DC-7EB3-6D74-21A81F77C471}"/>
                    </a:ext>
                  </a:extLst>
                </p:cNvPr>
                <p:cNvGrpSpPr/>
                <p:nvPr/>
              </p:nvGrpSpPr>
              <p:grpSpPr>
                <a:xfrm>
                  <a:off x="6531428" y="1018903"/>
                  <a:ext cx="0" cy="5094515"/>
                  <a:chOff x="5669280" y="1018903"/>
                  <a:chExt cx="0" cy="5094515"/>
                </a:xfrm>
              </p:grpSpPr>
              <p:cxnSp>
                <p:nvCxnSpPr>
                  <p:cNvPr id="857" name="直線コネクタ 856">
                    <a:extLst>
                      <a:ext uri="{FF2B5EF4-FFF2-40B4-BE49-F238E27FC236}">
                        <a16:creationId xmlns:a16="http://schemas.microsoft.com/office/drawing/2014/main" id="{343066B2-78A8-66C7-7053-A0BC23A31E78}"/>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58" name="直線コネクタ 857">
                    <a:extLst>
                      <a:ext uri="{FF2B5EF4-FFF2-40B4-BE49-F238E27FC236}">
                        <a16:creationId xmlns:a16="http://schemas.microsoft.com/office/drawing/2014/main" id="{300D444B-E7A4-C0EF-A803-E9B00BF85959}"/>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54" name="グループ化 853">
                  <a:extLst>
                    <a:ext uri="{FF2B5EF4-FFF2-40B4-BE49-F238E27FC236}">
                      <a16:creationId xmlns:a16="http://schemas.microsoft.com/office/drawing/2014/main" id="{E691F3AD-64B4-12E6-EB1E-B0260FB966DF}"/>
                    </a:ext>
                  </a:extLst>
                </p:cNvPr>
                <p:cNvGrpSpPr/>
                <p:nvPr/>
              </p:nvGrpSpPr>
              <p:grpSpPr>
                <a:xfrm rot="5400000">
                  <a:off x="6531428" y="1018903"/>
                  <a:ext cx="0" cy="5094515"/>
                  <a:chOff x="5669280" y="1018903"/>
                  <a:chExt cx="0" cy="5094515"/>
                </a:xfrm>
              </p:grpSpPr>
              <p:cxnSp>
                <p:nvCxnSpPr>
                  <p:cNvPr id="855" name="直線コネクタ 854">
                    <a:extLst>
                      <a:ext uri="{FF2B5EF4-FFF2-40B4-BE49-F238E27FC236}">
                        <a16:creationId xmlns:a16="http://schemas.microsoft.com/office/drawing/2014/main" id="{5BEFA90B-7FBA-BF95-B2C2-380F4CD662FD}"/>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56" name="直線コネクタ 855">
                    <a:extLst>
                      <a:ext uri="{FF2B5EF4-FFF2-40B4-BE49-F238E27FC236}">
                        <a16:creationId xmlns:a16="http://schemas.microsoft.com/office/drawing/2014/main" id="{3542B8B5-710F-653B-60A4-94085CC16B23}"/>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16" name="グループ化 715">
              <a:extLst>
                <a:ext uri="{FF2B5EF4-FFF2-40B4-BE49-F238E27FC236}">
                  <a16:creationId xmlns:a16="http://schemas.microsoft.com/office/drawing/2014/main" id="{67B07997-971F-2A98-0BD3-8C8530D6D654}"/>
                </a:ext>
              </a:extLst>
            </p:cNvPr>
            <p:cNvGrpSpPr/>
            <p:nvPr/>
          </p:nvGrpSpPr>
          <p:grpSpPr>
            <a:xfrm rot="1080000">
              <a:off x="3683605" y="973868"/>
              <a:ext cx="5094515" cy="5094515"/>
              <a:chOff x="3418113" y="708376"/>
              <a:chExt cx="5094515" cy="5094515"/>
            </a:xfrm>
          </p:grpSpPr>
          <p:grpSp>
            <p:nvGrpSpPr>
              <p:cNvPr id="837" name="グループ化 836">
                <a:extLst>
                  <a:ext uri="{FF2B5EF4-FFF2-40B4-BE49-F238E27FC236}">
                    <a16:creationId xmlns:a16="http://schemas.microsoft.com/office/drawing/2014/main" id="{D10AD1B2-8C2A-3087-3330-9B3291725AD9}"/>
                  </a:ext>
                </a:extLst>
              </p:cNvPr>
              <p:cNvGrpSpPr/>
              <p:nvPr/>
            </p:nvGrpSpPr>
            <p:grpSpPr>
              <a:xfrm>
                <a:off x="3418113" y="708376"/>
                <a:ext cx="5094515" cy="5094515"/>
                <a:chOff x="3984170" y="1018903"/>
                <a:chExt cx="5094515" cy="5094515"/>
              </a:xfrm>
            </p:grpSpPr>
            <p:grpSp>
              <p:nvGrpSpPr>
                <p:cNvPr id="845" name="グループ化 844">
                  <a:extLst>
                    <a:ext uri="{FF2B5EF4-FFF2-40B4-BE49-F238E27FC236}">
                      <a16:creationId xmlns:a16="http://schemas.microsoft.com/office/drawing/2014/main" id="{41BC8515-8F08-C56E-E043-DAD671F402FE}"/>
                    </a:ext>
                  </a:extLst>
                </p:cNvPr>
                <p:cNvGrpSpPr/>
                <p:nvPr/>
              </p:nvGrpSpPr>
              <p:grpSpPr>
                <a:xfrm>
                  <a:off x="6531428" y="1018903"/>
                  <a:ext cx="0" cy="5094515"/>
                  <a:chOff x="5669280" y="1018903"/>
                  <a:chExt cx="0" cy="5094515"/>
                </a:xfrm>
              </p:grpSpPr>
              <p:cxnSp>
                <p:nvCxnSpPr>
                  <p:cNvPr id="849" name="直線コネクタ 848">
                    <a:extLst>
                      <a:ext uri="{FF2B5EF4-FFF2-40B4-BE49-F238E27FC236}">
                        <a16:creationId xmlns:a16="http://schemas.microsoft.com/office/drawing/2014/main" id="{13FD405A-D72D-1739-3AA9-7DD9CF787325}"/>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50" name="直線コネクタ 849">
                    <a:extLst>
                      <a:ext uri="{FF2B5EF4-FFF2-40B4-BE49-F238E27FC236}">
                        <a16:creationId xmlns:a16="http://schemas.microsoft.com/office/drawing/2014/main" id="{7B998533-AAF8-3E41-3C01-D24B4F40CC31}"/>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46" name="グループ化 845">
                  <a:extLst>
                    <a:ext uri="{FF2B5EF4-FFF2-40B4-BE49-F238E27FC236}">
                      <a16:creationId xmlns:a16="http://schemas.microsoft.com/office/drawing/2014/main" id="{EEF98415-7ED0-4D55-A198-14006C9535FC}"/>
                    </a:ext>
                  </a:extLst>
                </p:cNvPr>
                <p:cNvGrpSpPr/>
                <p:nvPr/>
              </p:nvGrpSpPr>
              <p:grpSpPr>
                <a:xfrm rot="5400000">
                  <a:off x="6531428" y="1018903"/>
                  <a:ext cx="0" cy="5094515"/>
                  <a:chOff x="5669280" y="1018903"/>
                  <a:chExt cx="0" cy="5094515"/>
                </a:xfrm>
              </p:grpSpPr>
              <p:cxnSp>
                <p:nvCxnSpPr>
                  <p:cNvPr id="847" name="直線コネクタ 846">
                    <a:extLst>
                      <a:ext uri="{FF2B5EF4-FFF2-40B4-BE49-F238E27FC236}">
                        <a16:creationId xmlns:a16="http://schemas.microsoft.com/office/drawing/2014/main" id="{0F29F091-775B-E1AC-7B8D-CA32ABEC58EA}"/>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48" name="直線コネクタ 847">
                    <a:extLst>
                      <a:ext uri="{FF2B5EF4-FFF2-40B4-BE49-F238E27FC236}">
                        <a16:creationId xmlns:a16="http://schemas.microsoft.com/office/drawing/2014/main" id="{8E13BC6E-BC07-0E04-AE70-D1DF07BFD475}"/>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838" name="グループ化 837">
                <a:extLst>
                  <a:ext uri="{FF2B5EF4-FFF2-40B4-BE49-F238E27FC236}">
                    <a16:creationId xmlns:a16="http://schemas.microsoft.com/office/drawing/2014/main" id="{A847FC24-9BBF-0A2F-65F7-D644CE25B532}"/>
                  </a:ext>
                </a:extLst>
              </p:cNvPr>
              <p:cNvGrpSpPr/>
              <p:nvPr/>
            </p:nvGrpSpPr>
            <p:grpSpPr>
              <a:xfrm rot="18900000">
                <a:off x="3418113" y="708376"/>
                <a:ext cx="5094515" cy="5094515"/>
                <a:chOff x="3984170" y="1018903"/>
                <a:chExt cx="5094515" cy="5094515"/>
              </a:xfrm>
            </p:grpSpPr>
            <p:grpSp>
              <p:nvGrpSpPr>
                <p:cNvPr id="839" name="グループ化 838">
                  <a:extLst>
                    <a:ext uri="{FF2B5EF4-FFF2-40B4-BE49-F238E27FC236}">
                      <a16:creationId xmlns:a16="http://schemas.microsoft.com/office/drawing/2014/main" id="{8A801145-5392-9846-9C68-324464DE9E2E}"/>
                    </a:ext>
                  </a:extLst>
                </p:cNvPr>
                <p:cNvGrpSpPr/>
                <p:nvPr/>
              </p:nvGrpSpPr>
              <p:grpSpPr>
                <a:xfrm>
                  <a:off x="6531428" y="1018903"/>
                  <a:ext cx="0" cy="5094515"/>
                  <a:chOff x="5669280" y="1018903"/>
                  <a:chExt cx="0" cy="5094515"/>
                </a:xfrm>
              </p:grpSpPr>
              <p:cxnSp>
                <p:nvCxnSpPr>
                  <p:cNvPr id="843" name="直線コネクタ 842">
                    <a:extLst>
                      <a:ext uri="{FF2B5EF4-FFF2-40B4-BE49-F238E27FC236}">
                        <a16:creationId xmlns:a16="http://schemas.microsoft.com/office/drawing/2014/main" id="{DF30FDE9-0DEA-7191-674E-D39C3EBEEE7B}"/>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44" name="直線コネクタ 843">
                    <a:extLst>
                      <a:ext uri="{FF2B5EF4-FFF2-40B4-BE49-F238E27FC236}">
                        <a16:creationId xmlns:a16="http://schemas.microsoft.com/office/drawing/2014/main" id="{521E6EFB-4159-7F66-F240-791B7EDA52DB}"/>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40" name="グループ化 839">
                  <a:extLst>
                    <a:ext uri="{FF2B5EF4-FFF2-40B4-BE49-F238E27FC236}">
                      <a16:creationId xmlns:a16="http://schemas.microsoft.com/office/drawing/2014/main" id="{7913A174-9D7C-5FA1-B9D6-ED2DB8A500F2}"/>
                    </a:ext>
                  </a:extLst>
                </p:cNvPr>
                <p:cNvGrpSpPr/>
                <p:nvPr/>
              </p:nvGrpSpPr>
              <p:grpSpPr>
                <a:xfrm rot="5400000">
                  <a:off x="6531428" y="1018903"/>
                  <a:ext cx="0" cy="5094515"/>
                  <a:chOff x="5669280" y="1018903"/>
                  <a:chExt cx="0" cy="5094515"/>
                </a:xfrm>
              </p:grpSpPr>
              <p:cxnSp>
                <p:nvCxnSpPr>
                  <p:cNvPr id="841" name="直線コネクタ 840">
                    <a:extLst>
                      <a:ext uri="{FF2B5EF4-FFF2-40B4-BE49-F238E27FC236}">
                        <a16:creationId xmlns:a16="http://schemas.microsoft.com/office/drawing/2014/main" id="{57D62428-D406-DC9E-5861-F3ECB7A3334D}"/>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42" name="直線コネクタ 841">
                    <a:extLst>
                      <a:ext uri="{FF2B5EF4-FFF2-40B4-BE49-F238E27FC236}">
                        <a16:creationId xmlns:a16="http://schemas.microsoft.com/office/drawing/2014/main" id="{8875C850-8E46-CB21-8ECE-A291E21DD409}"/>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17" name="グループ化 716">
              <a:extLst>
                <a:ext uri="{FF2B5EF4-FFF2-40B4-BE49-F238E27FC236}">
                  <a16:creationId xmlns:a16="http://schemas.microsoft.com/office/drawing/2014/main" id="{675FC76E-88F3-4C81-E365-B278F3F30076}"/>
                </a:ext>
              </a:extLst>
            </p:cNvPr>
            <p:cNvGrpSpPr/>
            <p:nvPr/>
          </p:nvGrpSpPr>
          <p:grpSpPr>
            <a:xfrm rot="1260000">
              <a:off x="3683605" y="973868"/>
              <a:ext cx="5094515" cy="5094515"/>
              <a:chOff x="3418113" y="708376"/>
              <a:chExt cx="5094515" cy="5094515"/>
            </a:xfrm>
          </p:grpSpPr>
          <p:grpSp>
            <p:nvGrpSpPr>
              <p:cNvPr id="823" name="グループ化 822">
                <a:extLst>
                  <a:ext uri="{FF2B5EF4-FFF2-40B4-BE49-F238E27FC236}">
                    <a16:creationId xmlns:a16="http://schemas.microsoft.com/office/drawing/2014/main" id="{A65C5DC0-4F4E-16E0-991C-C6AC3C250021}"/>
                  </a:ext>
                </a:extLst>
              </p:cNvPr>
              <p:cNvGrpSpPr/>
              <p:nvPr/>
            </p:nvGrpSpPr>
            <p:grpSpPr>
              <a:xfrm>
                <a:off x="3418113" y="708376"/>
                <a:ext cx="5094515" cy="5094515"/>
                <a:chOff x="3984170" y="1018903"/>
                <a:chExt cx="5094515" cy="5094515"/>
              </a:xfrm>
            </p:grpSpPr>
            <p:grpSp>
              <p:nvGrpSpPr>
                <p:cNvPr id="831" name="グループ化 830">
                  <a:extLst>
                    <a:ext uri="{FF2B5EF4-FFF2-40B4-BE49-F238E27FC236}">
                      <a16:creationId xmlns:a16="http://schemas.microsoft.com/office/drawing/2014/main" id="{5398EAAA-E0CA-5AD2-FB52-DBB4C9D9EB3C}"/>
                    </a:ext>
                  </a:extLst>
                </p:cNvPr>
                <p:cNvGrpSpPr/>
                <p:nvPr/>
              </p:nvGrpSpPr>
              <p:grpSpPr>
                <a:xfrm>
                  <a:off x="6531428" y="1018903"/>
                  <a:ext cx="0" cy="5094515"/>
                  <a:chOff x="5669280" y="1018903"/>
                  <a:chExt cx="0" cy="5094515"/>
                </a:xfrm>
              </p:grpSpPr>
              <p:cxnSp>
                <p:nvCxnSpPr>
                  <p:cNvPr id="835" name="直線コネクタ 834">
                    <a:extLst>
                      <a:ext uri="{FF2B5EF4-FFF2-40B4-BE49-F238E27FC236}">
                        <a16:creationId xmlns:a16="http://schemas.microsoft.com/office/drawing/2014/main" id="{F0963A87-2200-248C-AEE2-8650E0EA0BAF}"/>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36" name="直線コネクタ 835">
                    <a:extLst>
                      <a:ext uri="{FF2B5EF4-FFF2-40B4-BE49-F238E27FC236}">
                        <a16:creationId xmlns:a16="http://schemas.microsoft.com/office/drawing/2014/main" id="{D7A466E1-A534-1C1E-6D8A-643027EE51F0}"/>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32" name="グループ化 831">
                  <a:extLst>
                    <a:ext uri="{FF2B5EF4-FFF2-40B4-BE49-F238E27FC236}">
                      <a16:creationId xmlns:a16="http://schemas.microsoft.com/office/drawing/2014/main" id="{13ADBE9F-3797-275A-C418-E31A7B70BB25}"/>
                    </a:ext>
                  </a:extLst>
                </p:cNvPr>
                <p:cNvGrpSpPr/>
                <p:nvPr/>
              </p:nvGrpSpPr>
              <p:grpSpPr>
                <a:xfrm rot="5400000">
                  <a:off x="6531428" y="1018903"/>
                  <a:ext cx="0" cy="5094515"/>
                  <a:chOff x="5669280" y="1018903"/>
                  <a:chExt cx="0" cy="5094515"/>
                </a:xfrm>
              </p:grpSpPr>
              <p:cxnSp>
                <p:nvCxnSpPr>
                  <p:cNvPr id="833" name="直線コネクタ 832">
                    <a:extLst>
                      <a:ext uri="{FF2B5EF4-FFF2-40B4-BE49-F238E27FC236}">
                        <a16:creationId xmlns:a16="http://schemas.microsoft.com/office/drawing/2014/main" id="{BAD43834-928D-A05A-212B-C4253F6DCF4C}"/>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34" name="直線コネクタ 833">
                    <a:extLst>
                      <a:ext uri="{FF2B5EF4-FFF2-40B4-BE49-F238E27FC236}">
                        <a16:creationId xmlns:a16="http://schemas.microsoft.com/office/drawing/2014/main" id="{FB386C16-D1C0-C187-D88B-01C5327C4484}"/>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824" name="グループ化 823">
                <a:extLst>
                  <a:ext uri="{FF2B5EF4-FFF2-40B4-BE49-F238E27FC236}">
                    <a16:creationId xmlns:a16="http://schemas.microsoft.com/office/drawing/2014/main" id="{748F8056-1310-F6C5-728C-85105961FED9}"/>
                  </a:ext>
                </a:extLst>
              </p:cNvPr>
              <p:cNvGrpSpPr/>
              <p:nvPr/>
            </p:nvGrpSpPr>
            <p:grpSpPr>
              <a:xfrm rot="18900000">
                <a:off x="3418113" y="708376"/>
                <a:ext cx="5094515" cy="5094515"/>
                <a:chOff x="3984170" y="1018903"/>
                <a:chExt cx="5094515" cy="5094515"/>
              </a:xfrm>
            </p:grpSpPr>
            <p:grpSp>
              <p:nvGrpSpPr>
                <p:cNvPr id="825" name="グループ化 824">
                  <a:extLst>
                    <a:ext uri="{FF2B5EF4-FFF2-40B4-BE49-F238E27FC236}">
                      <a16:creationId xmlns:a16="http://schemas.microsoft.com/office/drawing/2014/main" id="{7423DBC3-8246-1013-4BCB-DF7A3C6CD4C4}"/>
                    </a:ext>
                  </a:extLst>
                </p:cNvPr>
                <p:cNvGrpSpPr/>
                <p:nvPr/>
              </p:nvGrpSpPr>
              <p:grpSpPr>
                <a:xfrm>
                  <a:off x="6531428" y="1018903"/>
                  <a:ext cx="0" cy="5094515"/>
                  <a:chOff x="5669280" y="1018903"/>
                  <a:chExt cx="0" cy="5094515"/>
                </a:xfrm>
              </p:grpSpPr>
              <p:cxnSp>
                <p:nvCxnSpPr>
                  <p:cNvPr id="829" name="直線コネクタ 828">
                    <a:extLst>
                      <a:ext uri="{FF2B5EF4-FFF2-40B4-BE49-F238E27FC236}">
                        <a16:creationId xmlns:a16="http://schemas.microsoft.com/office/drawing/2014/main" id="{501E4064-5314-92EC-5B34-DF962AA8FE2E}"/>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30" name="直線コネクタ 829">
                    <a:extLst>
                      <a:ext uri="{FF2B5EF4-FFF2-40B4-BE49-F238E27FC236}">
                        <a16:creationId xmlns:a16="http://schemas.microsoft.com/office/drawing/2014/main" id="{06B1A863-DAD3-3CDF-6442-72E0E02F706D}"/>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26" name="グループ化 825">
                  <a:extLst>
                    <a:ext uri="{FF2B5EF4-FFF2-40B4-BE49-F238E27FC236}">
                      <a16:creationId xmlns:a16="http://schemas.microsoft.com/office/drawing/2014/main" id="{8A9FC3BE-A83E-8F35-CB87-811DF5DD8060}"/>
                    </a:ext>
                  </a:extLst>
                </p:cNvPr>
                <p:cNvGrpSpPr/>
                <p:nvPr/>
              </p:nvGrpSpPr>
              <p:grpSpPr>
                <a:xfrm rot="5400000">
                  <a:off x="6531428" y="1018903"/>
                  <a:ext cx="0" cy="5094515"/>
                  <a:chOff x="5669280" y="1018903"/>
                  <a:chExt cx="0" cy="5094515"/>
                </a:xfrm>
              </p:grpSpPr>
              <p:cxnSp>
                <p:nvCxnSpPr>
                  <p:cNvPr id="827" name="直線コネクタ 826">
                    <a:extLst>
                      <a:ext uri="{FF2B5EF4-FFF2-40B4-BE49-F238E27FC236}">
                        <a16:creationId xmlns:a16="http://schemas.microsoft.com/office/drawing/2014/main" id="{7FD3ABA5-32C7-2834-BBDA-24A3F26D389F}"/>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28" name="直線コネクタ 827">
                    <a:extLst>
                      <a:ext uri="{FF2B5EF4-FFF2-40B4-BE49-F238E27FC236}">
                        <a16:creationId xmlns:a16="http://schemas.microsoft.com/office/drawing/2014/main" id="{A745C529-D6F7-BDE1-9B6D-1DC22E40F771}"/>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18" name="グループ化 717">
              <a:extLst>
                <a:ext uri="{FF2B5EF4-FFF2-40B4-BE49-F238E27FC236}">
                  <a16:creationId xmlns:a16="http://schemas.microsoft.com/office/drawing/2014/main" id="{C6A07B98-4007-093B-73F5-F6F4711D2A61}"/>
                </a:ext>
              </a:extLst>
            </p:cNvPr>
            <p:cNvGrpSpPr/>
            <p:nvPr/>
          </p:nvGrpSpPr>
          <p:grpSpPr>
            <a:xfrm rot="1440000">
              <a:off x="3683605" y="973868"/>
              <a:ext cx="5094515" cy="5094515"/>
              <a:chOff x="3418113" y="708376"/>
              <a:chExt cx="5094515" cy="5094515"/>
            </a:xfrm>
          </p:grpSpPr>
          <p:grpSp>
            <p:nvGrpSpPr>
              <p:cNvPr id="809" name="グループ化 808">
                <a:extLst>
                  <a:ext uri="{FF2B5EF4-FFF2-40B4-BE49-F238E27FC236}">
                    <a16:creationId xmlns:a16="http://schemas.microsoft.com/office/drawing/2014/main" id="{0CCBC383-DE69-D9CB-7179-17391F41B607}"/>
                  </a:ext>
                </a:extLst>
              </p:cNvPr>
              <p:cNvGrpSpPr/>
              <p:nvPr/>
            </p:nvGrpSpPr>
            <p:grpSpPr>
              <a:xfrm>
                <a:off x="3418113" y="708376"/>
                <a:ext cx="5094515" cy="5094515"/>
                <a:chOff x="3984170" y="1018903"/>
                <a:chExt cx="5094515" cy="5094515"/>
              </a:xfrm>
            </p:grpSpPr>
            <p:grpSp>
              <p:nvGrpSpPr>
                <p:cNvPr id="817" name="グループ化 816">
                  <a:extLst>
                    <a:ext uri="{FF2B5EF4-FFF2-40B4-BE49-F238E27FC236}">
                      <a16:creationId xmlns:a16="http://schemas.microsoft.com/office/drawing/2014/main" id="{C9A6F1E8-3E28-1E27-6F8D-DE75C4A0F34F}"/>
                    </a:ext>
                  </a:extLst>
                </p:cNvPr>
                <p:cNvGrpSpPr/>
                <p:nvPr/>
              </p:nvGrpSpPr>
              <p:grpSpPr>
                <a:xfrm>
                  <a:off x="6531428" y="1018903"/>
                  <a:ext cx="0" cy="5094515"/>
                  <a:chOff x="5669280" y="1018903"/>
                  <a:chExt cx="0" cy="5094515"/>
                </a:xfrm>
              </p:grpSpPr>
              <p:cxnSp>
                <p:nvCxnSpPr>
                  <p:cNvPr id="821" name="直線コネクタ 820">
                    <a:extLst>
                      <a:ext uri="{FF2B5EF4-FFF2-40B4-BE49-F238E27FC236}">
                        <a16:creationId xmlns:a16="http://schemas.microsoft.com/office/drawing/2014/main" id="{33952509-89AD-2AC0-D70F-5EF107C17A55}"/>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22" name="直線コネクタ 821">
                    <a:extLst>
                      <a:ext uri="{FF2B5EF4-FFF2-40B4-BE49-F238E27FC236}">
                        <a16:creationId xmlns:a16="http://schemas.microsoft.com/office/drawing/2014/main" id="{2141B84A-7FB9-1ECC-BA72-9E17C021DE90}"/>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18" name="グループ化 817">
                  <a:extLst>
                    <a:ext uri="{FF2B5EF4-FFF2-40B4-BE49-F238E27FC236}">
                      <a16:creationId xmlns:a16="http://schemas.microsoft.com/office/drawing/2014/main" id="{4DAACC10-5270-5F8B-14CE-F7A0B7E25C1F}"/>
                    </a:ext>
                  </a:extLst>
                </p:cNvPr>
                <p:cNvGrpSpPr/>
                <p:nvPr/>
              </p:nvGrpSpPr>
              <p:grpSpPr>
                <a:xfrm rot="5400000">
                  <a:off x="6531428" y="1018903"/>
                  <a:ext cx="0" cy="5094515"/>
                  <a:chOff x="5669280" y="1018903"/>
                  <a:chExt cx="0" cy="5094515"/>
                </a:xfrm>
              </p:grpSpPr>
              <p:cxnSp>
                <p:nvCxnSpPr>
                  <p:cNvPr id="819" name="直線コネクタ 818">
                    <a:extLst>
                      <a:ext uri="{FF2B5EF4-FFF2-40B4-BE49-F238E27FC236}">
                        <a16:creationId xmlns:a16="http://schemas.microsoft.com/office/drawing/2014/main" id="{2179006E-7DD0-D07B-BBC3-6BA251DC8953}"/>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20" name="直線コネクタ 819">
                    <a:extLst>
                      <a:ext uri="{FF2B5EF4-FFF2-40B4-BE49-F238E27FC236}">
                        <a16:creationId xmlns:a16="http://schemas.microsoft.com/office/drawing/2014/main" id="{6EFF30E5-6169-9509-7F50-6BED8F0DD89D}"/>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810" name="グループ化 809">
                <a:extLst>
                  <a:ext uri="{FF2B5EF4-FFF2-40B4-BE49-F238E27FC236}">
                    <a16:creationId xmlns:a16="http://schemas.microsoft.com/office/drawing/2014/main" id="{FED0912D-9228-522D-033D-F78DDE6F2CBB}"/>
                  </a:ext>
                </a:extLst>
              </p:cNvPr>
              <p:cNvGrpSpPr/>
              <p:nvPr/>
            </p:nvGrpSpPr>
            <p:grpSpPr>
              <a:xfrm rot="18900000">
                <a:off x="3418113" y="708376"/>
                <a:ext cx="5094515" cy="5094515"/>
                <a:chOff x="3984170" y="1018903"/>
                <a:chExt cx="5094515" cy="5094515"/>
              </a:xfrm>
            </p:grpSpPr>
            <p:grpSp>
              <p:nvGrpSpPr>
                <p:cNvPr id="811" name="グループ化 810">
                  <a:extLst>
                    <a:ext uri="{FF2B5EF4-FFF2-40B4-BE49-F238E27FC236}">
                      <a16:creationId xmlns:a16="http://schemas.microsoft.com/office/drawing/2014/main" id="{C4A2EEF9-44EE-E017-5EB9-43419EFC7E1A}"/>
                    </a:ext>
                  </a:extLst>
                </p:cNvPr>
                <p:cNvGrpSpPr/>
                <p:nvPr/>
              </p:nvGrpSpPr>
              <p:grpSpPr>
                <a:xfrm>
                  <a:off x="6531428" y="1018903"/>
                  <a:ext cx="0" cy="5094515"/>
                  <a:chOff x="5669280" y="1018903"/>
                  <a:chExt cx="0" cy="5094515"/>
                </a:xfrm>
              </p:grpSpPr>
              <p:cxnSp>
                <p:nvCxnSpPr>
                  <p:cNvPr id="815" name="直線コネクタ 814">
                    <a:extLst>
                      <a:ext uri="{FF2B5EF4-FFF2-40B4-BE49-F238E27FC236}">
                        <a16:creationId xmlns:a16="http://schemas.microsoft.com/office/drawing/2014/main" id="{0EA4C53C-F615-1C68-5B94-A76654E61C3F}"/>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16" name="直線コネクタ 815">
                    <a:extLst>
                      <a:ext uri="{FF2B5EF4-FFF2-40B4-BE49-F238E27FC236}">
                        <a16:creationId xmlns:a16="http://schemas.microsoft.com/office/drawing/2014/main" id="{DD0BEB55-26E3-1728-8E1D-3787FD99D984}"/>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12" name="グループ化 811">
                  <a:extLst>
                    <a:ext uri="{FF2B5EF4-FFF2-40B4-BE49-F238E27FC236}">
                      <a16:creationId xmlns:a16="http://schemas.microsoft.com/office/drawing/2014/main" id="{696FFCD8-E716-62D0-6D26-00DF7ECB06A9}"/>
                    </a:ext>
                  </a:extLst>
                </p:cNvPr>
                <p:cNvGrpSpPr/>
                <p:nvPr/>
              </p:nvGrpSpPr>
              <p:grpSpPr>
                <a:xfrm rot="5400000">
                  <a:off x="6531428" y="1018903"/>
                  <a:ext cx="0" cy="5094515"/>
                  <a:chOff x="5669280" y="1018903"/>
                  <a:chExt cx="0" cy="5094515"/>
                </a:xfrm>
              </p:grpSpPr>
              <p:cxnSp>
                <p:nvCxnSpPr>
                  <p:cNvPr id="813" name="直線コネクタ 812">
                    <a:extLst>
                      <a:ext uri="{FF2B5EF4-FFF2-40B4-BE49-F238E27FC236}">
                        <a16:creationId xmlns:a16="http://schemas.microsoft.com/office/drawing/2014/main" id="{04EF72B1-DA8A-2DAF-9673-51A82A6B5A44}"/>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14" name="直線コネクタ 813">
                    <a:extLst>
                      <a:ext uri="{FF2B5EF4-FFF2-40B4-BE49-F238E27FC236}">
                        <a16:creationId xmlns:a16="http://schemas.microsoft.com/office/drawing/2014/main" id="{0C7AC4E2-4B48-D3C6-881E-5014F66E5579}"/>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19" name="グループ化 718">
              <a:extLst>
                <a:ext uri="{FF2B5EF4-FFF2-40B4-BE49-F238E27FC236}">
                  <a16:creationId xmlns:a16="http://schemas.microsoft.com/office/drawing/2014/main" id="{BD370B80-E6FF-B3A1-FEE5-0DCFC55B9BA8}"/>
                </a:ext>
              </a:extLst>
            </p:cNvPr>
            <p:cNvGrpSpPr/>
            <p:nvPr/>
          </p:nvGrpSpPr>
          <p:grpSpPr>
            <a:xfrm rot="1620000">
              <a:off x="3683605" y="973868"/>
              <a:ext cx="5094515" cy="5094515"/>
              <a:chOff x="3418113" y="708376"/>
              <a:chExt cx="5094515" cy="5094515"/>
            </a:xfrm>
          </p:grpSpPr>
          <p:grpSp>
            <p:nvGrpSpPr>
              <p:cNvPr id="795" name="グループ化 794">
                <a:extLst>
                  <a:ext uri="{FF2B5EF4-FFF2-40B4-BE49-F238E27FC236}">
                    <a16:creationId xmlns:a16="http://schemas.microsoft.com/office/drawing/2014/main" id="{1EB5AB17-8EA3-A064-2FF9-6C9089D4E432}"/>
                  </a:ext>
                </a:extLst>
              </p:cNvPr>
              <p:cNvGrpSpPr/>
              <p:nvPr/>
            </p:nvGrpSpPr>
            <p:grpSpPr>
              <a:xfrm>
                <a:off x="3418113" y="708376"/>
                <a:ext cx="5094515" cy="5094515"/>
                <a:chOff x="3984170" y="1018903"/>
                <a:chExt cx="5094515" cy="5094515"/>
              </a:xfrm>
            </p:grpSpPr>
            <p:grpSp>
              <p:nvGrpSpPr>
                <p:cNvPr id="803" name="グループ化 802">
                  <a:extLst>
                    <a:ext uri="{FF2B5EF4-FFF2-40B4-BE49-F238E27FC236}">
                      <a16:creationId xmlns:a16="http://schemas.microsoft.com/office/drawing/2014/main" id="{AC1AC8DE-07FD-FEAD-2EB2-E6DD97195744}"/>
                    </a:ext>
                  </a:extLst>
                </p:cNvPr>
                <p:cNvGrpSpPr/>
                <p:nvPr/>
              </p:nvGrpSpPr>
              <p:grpSpPr>
                <a:xfrm>
                  <a:off x="6531428" y="1018903"/>
                  <a:ext cx="0" cy="5094515"/>
                  <a:chOff x="5669280" y="1018903"/>
                  <a:chExt cx="0" cy="5094515"/>
                </a:xfrm>
              </p:grpSpPr>
              <p:cxnSp>
                <p:nvCxnSpPr>
                  <p:cNvPr id="807" name="直線コネクタ 806">
                    <a:extLst>
                      <a:ext uri="{FF2B5EF4-FFF2-40B4-BE49-F238E27FC236}">
                        <a16:creationId xmlns:a16="http://schemas.microsoft.com/office/drawing/2014/main" id="{28150940-22E7-1F5E-8510-5055E92E74AB}"/>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08" name="直線コネクタ 807">
                    <a:extLst>
                      <a:ext uri="{FF2B5EF4-FFF2-40B4-BE49-F238E27FC236}">
                        <a16:creationId xmlns:a16="http://schemas.microsoft.com/office/drawing/2014/main" id="{A2FED999-E132-9A3A-1B9B-3C1928D06529}"/>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804" name="グループ化 803">
                  <a:extLst>
                    <a:ext uri="{FF2B5EF4-FFF2-40B4-BE49-F238E27FC236}">
                      <a16:creationId xmlns:a16="http://schemas.microsoft.com/office/drawing/2014/main" id="{C2FA5E63-F3D9-0D82-F308-5FDC0330A9B3}"/>
                    </a:ext>
                  </a:extLst>
                </p:cNvPr>
                <p:cNvGrpSpPr/>
                <p:nvPr/>
              </p:nvGrpSpPr>
              <p:grpSpPr>
                <a:xfrm rot="5400000">
                  <a:off x="6531428" y="1018903"/>
                  <a:ext cx="0" cy="5094515"/>
                  <a:chOff x="5669280" y="1018903"/>
                  <a:chExt cx="0" cy="5094515"/>
                </a:xfrm>
              </p:grpSpPr>
              <p:cxnSp>
                <p:nvCxnSpPr>
                  <p:cNvPr id="805" name="直線コネクタ 804">
                    <a:extLst>
                      <a:ext uri="{FF2B5EF4-FFF2-40B4-BE49-F238E27FC236}">
                        <a16:creationId xmlns:a16="http://schemas.microsoft.com/office/drawing/2014/main" id="{F0FBDDBA-0E89-2369-E102-88AF7FD7F136}"/>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06" name="直線コネクタ 805">
                    <a:extLst>
                      <a:ext uri="{FF2B5EF4-FFF2-40B4-BE49-F238E27FC236}">
                        <a16:creationId xmlns:a16="http://schemas.microsoft.com/office/drawing/2014/main" id="{DDDB62DF-CC75-9604-ECAF-3B092B56AB3F}"/>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796" name="グループ化 795">
                <a:extLst>
                  <a:ext uri="{FF2B5EF4-FFF2-40B4-BE49-F238E27FC236}">
                    <a16:creationId xmlns:a16="http://schemas.microsoft.com/office/drawing/2014/main" id="{662BC228-37B8-8525-4F33-3B1AD2A5ED2D}"/>
                  </a:ext>
                </a:extLst>
              </p:cNvPr>
              <p:cNvGrpSpPr/>
              <p:nvPr/>
            </p:nvGrpSpPr>
            <p:grpSpPr>
              <a:xfrm rot="18900000">
                <a:off x="3418113" y="708376"/>
                <a:ext cx="5094515" cy="5094515"/>
                <a:chOff x="3984170" y="1018903"/>
                <a:chExt cx="5094515" cy="5094515"/>
              </a:xfrm>
            </p:grpSpPr>
            <p:grpSp>
              <p:nvGrpSpPr>
                <p:cNvPr id="797" name="グループ化 796">
                  <a:extLst>
                    <a:ext uri="{FF2B5EF4-FFF2-40B4-BE49-F238E27FC236}">
                      <a16:creationId xmlns:a16="http://schemas.microsoft.com/office/drawing/2014/main" id="{75F6F30E-0C87-AF06-C069-41389ABC9546}"/>
                    </a:ext>
                  </a:extLst>
                </p:cNvPr>
                <p:cNvGrpSpPr/>
                <p:nvPr/>
              </p:nvGrpSpPr>
              <p:grpSpPr>
                <a:xfrm>
                  <a:off x="6531428" y="1018903"/>
                  <a:ext cx="0" cy="5094515"/>
                  <a:chOff x="5669280" y="1018903"/>
                  <a:chExt cx="0" cy="5094515"/>
                </a:xfrm>
              </p:grpSpPr>
              <p:cxnSp>
                <p:nvCxnSpPr>
                  <p:cNvPr id="801" name="直線コネクタ 800">
                    <a:extLst>
                      <a:ext uri="{FF2B5EF4-FFF2-40B4-BE49-F238E27FC236}">
                        <a16:creationId xmlns:a16="http://schemas.microsoft.com/office/drawing/2014/main" id="{5826BBC8-D9DB-F091-9A3C-81E705854459}"/>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02" name="直線コネクタ 801">
                    <a:extLst>
                      <a:ext uri="{FF2B5EF4-FFF2-40B4-BE49-F238E27FC236}">
                        <a16:creationId xmlns:a16="http://schemas.microsoft.com/office/drawing/2014/main" id="{B4E78B92-F76C-A6E3-C1A8-E6F2313D08BB}"/>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98" name="グループ化 797">
                  <a:extLst>
                    <a:ext uri="{FF2B5EF4-FFF2-40B4-BE49-F238E27FC236}">
                      <a16:creationId xmlns:a16="http://schemas.microsoft.com/office/drawing/2014/main" id="{32A491D9-45A6-F9A3-4F99-50522C8C4F22}"/>
                    </a:ext>
                  </a:extLst>
                </p:cNvPr>
                <p:cNvGrpSpPr/>
                <p:nvPr/>
              </p:nvGrpSpPr>
              <p:grpSpPr>
                <a:xfrm rot="5400000">
                  <a:off x="6531428" y="1018903"/>
                  <a:ext cx="0" cy="5094515"/>
                  <a:chOff x="5669280" y="1018903"/>
                  <a:chExt cx="0" cy="5094515"/>
                </a:xfrm>
              </p:grpSpPr>
              <p:cxnSp>
                <p:nvCxnSpPr>
                  <p:cNvPr id="799" name="直線コネクタ 798">
                    <a:extLst>
                      <a:ext uri="{FF2B5EF4-FFF2-40B4-BE49-F238E27FC236}">
                        <a16:creationId xmlns:a16="http://schemas.microsoft.com/office/drawing/2014/main" id="{597F3826-3544-6E7F-5186-89FC81C56E3D}"/>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00" name="直線コネクタ 799">
                    <a:extLst>
                      <a:ext uri="{FF2B5EF4-FFF2-40B4-BE49-F238E27FC236}">
                        <a16:creationId xmlns:a16="http://schemas.microsoft.com/office/drawing/2014/main" id="{39C54B75-0142-17F8-6409-E2499EFAB3CF}"/>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20" name="グループ化 719">
              <a:extLst>
                <a:ext uri="{FF2B5EF4-FFF2-40B4-BE49-F238E27FC236}">
                  <a16:creationId xmlns:a16="http://schemas.microsoft.com/office/drawing/2014/main" id="{2F78B2AC-6E41-403D-4F98-D3E3FC8533C0}"/>
                </a:ext>
              </a:extLst>
            </p:cNvPr>
            <p:cNvGrpSpPr/>
            <p:nvPr/>
          </p:nvGrpSpPr>
          <p:grpSpPr>
            <a:xfrm rot="1800000">
              <a:off x="3683605" y="973868"/>
              <a:ext cx="5094515" cy="5094515"/>
              <a:chOff x="3418113" y="708376"/>
              <a:chExt cx="5094515" cy="5094515"/>
            </a:xfrm>
          </p:grpSpPr>
          <p:grpSp>
            <p:nvGrpSpPr>
              <p:cNvPr id="781" name="グループ化 780">
                <a:extLst>
                  <a:ext uri="{FF2B5EF4-FFF2-40B4-BE49-F238E27FC236}">
                    <a16:creationId xmlns:a16="http://schemas.microsoft.com/office/drawing/2014/main" id="{F33EA323-4485-8796-EDCD-97E043D46A06}"/>
                  </a:ext>
                </a:extLst>
              </p:cNvPr>
              <p:cNvGrpSpPr/>
              <p:nvPr/>
            </p:nvGrpSpPr>
            <p:grpSpPr>
              <a:xfrm>
                <a:off x="3418113" y="708376"/>
                <a:ext cx="5094515" cy="5094515"/>
                <a:chOff x="3984170" y="1018903"/>
                <a:chExt cx="5094515" cy="5094515"/>
              </a:xfrm>
            </p:grpSpPr>
            <p:grpSp>
              <p:nvGrpSpPr>
                <p:cNvPr id="789" name="グループ化 788">
                  <a:extLst>
                    <a:ext uri="{FF2B5EF4-FFF2-40B4-BE49-F238E27FC236}">
                      <a16:creationId xmlns:a16="http://schemas.microsoft.com/office/drawing/2014/main" id="{ED7618A5-B182-32A6-B273-DA536D329CAD}"/>
                    </a:ext>
                  </a:extLst>
                </p:cNvPr>
                <p:cNvGrpSpPr/>
                <p:nvPr/>
              </p:nvGrpSpPr>
              <p:grpSpPr>
                <a:xfrm>
                  <a:off x="6531428" y="1018903"/>
                  <a:ext cx="0" cy="5094515"/>
                  <a:chOff x="5669280" y="1018903"/>
                  <a:chExt cx="0" cy="5094515"/>
                </a:xfrm>
              </p:grpSpPr>
              <p:cxnSp>
                <p:nvCxnSpPr>
                  <p:cNvPr id="793" name="直線コネクタ 792">
                    <a:extLst>
                      <a:ext uri="{FF2B5EF4-FFF2-40B4-BE49-F238E27FC236}">
                        <a16:creationId xmlns:a16="http://schemas.microsoft.com/office/drawing/2014/main" id="{4B090947-79C0-9D69-03F8-6BBC113227E9}"/>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94" name="直線コネクタ 793">
                    <a:extLst>
                      <a:ext uri="{FF2B5EF4-FFF2-40B4-BE49-F238E27FC236}">
                        <a16:creationId xmlns:a16="http://schemas.microsoft.com/office/drawing/2014/main" id="{160D1EDF-7874-1919-0243-4F04CCA65EB0}"/>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90" name="グループ化 789">
                  <a:extLst>
                    <a:ext uri="{FF2B5EF4-FFF2-40B4-BE49-F238E27FC236}">
                      <a16:creationId xmlns:a16="http://schemas.microsoft.com/office/drawing/2014/main" id="{6417B7EC-7972-04A7-E2BF-7C5AAC7974D6}"/>
                    </a:ext>
                  </a:extLst>
                </p:cNvPr>
                <p:cNvGrpSpPr/>
                <p:nvPr/>
              </p:nvGrpSpPr>
              <p:grpSpPr>
                <a:xfrm rot="5400000">
                  <a:off x="6531428" y="1018903"/>
                  <a:ext cx="0" cy="5094515"/>
                  <a:chOff x="5669280" y="1018903"/>
                  <a:chExt cx="0" cy="5094515"/>
                </a:xfrm>
              </p:grpSpPr>
              <p:cxnSp>
                <p:nvCxnSpPr>
                  <p:cNvPr id="791" name="直線コネクタ 790">
                    <a:extLst>
                      <a:ext uri="{FF2B5EF4-FFF2-40B4-BE49-F238E27FC236}">
                        <a16:creationId xmlns:a16="http://schemas.microsoft.com/office/drawing/2014/main" id="{4ABC6900-68CB-E7C9-489E-BAE9D3F3F48F}"/>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92" name="直線コネクタ 791">
                    <a:extLst>
                      <a:ext uri="{FF2B5EF4-FFF2-40B4-BE49-F238E27FC236}">
                        <a16:creationId xmlns:a16="http://schemas.microsoft.com/office/drawing/2014/main" id="{F17BC89A-DF70-F81B-97D5-1E7A9A4EBC93}"/>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782" name="グループ化 781">
                <a:extLst>
                  <a:ext uri="{FF2B5EF4-FFF2-40B4-BE49-F238E27FC236}">
                    <a16:creationId xmlns:a16="http://schemas.microsoft.com/office/drawing/2014/main" id="{D576C024-3C66-5163-0905-8EBA9626AFE6}"/>
                  </a:ext>
                </a:extLst>
              </p:cNvPr>
              <p:cNvGrpSpPr/>
              <p:nvPr/>
            </p:nvGrpSpPr>
            <p:grpSpPr>
              <a:xfrm rot="18900000">
                <a:off x="3418113" y="708376"/>
                <a:ext cx="5094515" cy="5094515"/>
                <a:chOff x="3984170" y="1018903"/>
                <a:chExt cx="5094515" cy="5094515"/>
              </a:xfrm>
            </p:grpSpPr>
            <p:grpSp>
              <p:nvGrpSpPr>
                <p:cNvPr id="783" name="グループ化 782">
                  <a:extLst>
                    <a:ext uri="{FF2B5EF4-FFF2-40B4-BE49-F238E27FC236}">
                      <a16:creationId xmlns:a16="http://schemas.microsoft.com/office/drawing/2014/main" id="{7620E56E-5889-ECDF-4E88-6F42BDC139CA}"/>
                    </a:ext>
                  </a:extLst>
                </p:cNvPr>
                <p:cNvGrpSpPr/>
                <p:nvPr/>
              </p:nvGrpSpPr>
              <p:grpSpPr>
                <a:xfrm>
                  <a:off x="6531428" y="1018903"/>
                  <a:ext cx="0" cy="5094515"/>
                  <a:chOff x="5669280" y="1018903"/>
                  <a:chExt cx="0" cy="5094515"/>
                </a:xfrm>
              </p:grpSpPr>
              <p:cxnSp>
                <p:nvCxnSpPr>
                  <p:cNvPr id="787" name="直線コネクタ 786">
                    <a:extLst>
                      <a:ext uri="{FF2B5EF4-FFF2-40B4-BE49-F238E27FC236}">
                        <a16:creationId xmlns:a16="http://schemas.microsoft.com/office/drawing/2014/main" id="{2AF04C00-1E01-E7BC-66EB-42E8F1B7457E}"/>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88" name="直線コネクタ 787">
                    <a:extLst>
                      <a:ext uri="{FF2B5EF4-FFF2-40B4-BE49-F238E27FC236}">
                        <a16:creationId xmlns:a16="http://schemas.microsoft.com/office/drawing/2014/main" id="{D5E6BCCD-5C4B-47AC-DA6E-4974097D58BD}"/>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84" name="グループ化 783">
                  <a:extLst>
                    <a:ext uri="{FF2B5EF4-FFF2-40B4-BE49-F238E27FC236}">
                      <a16:creationId xmlns:a16="http://schemas.microsoft.com/office/drawing/2014/main" id="{72590884-E85D-57D7-49EE-975412C5EB38}"/>
                    </a:ext>
                  </a:extLst>
                </p:cNvPr>
                <p:cNvGrpSpPr/>
                <p:nvPr/>
              </p:nvGrpSpPr>
              <p:grpSpPr>
                <a:xfrm rot="5400000">
                  <a:off x="6531428" y="1018903"/>
                  <a:ext cx="0" cy="5094515"/>
                  <a:chOff x="5669280" y="1018903"/>
                  <a:chExt cx="0" cy="5094515"/>
                </a:xfrm>
              </p:grpSpPr>
              <p:cxnSp>
                <p:nvCxnSpPr>
                  <p:cNvPr id="785" name="直線コネクタ 784">
                    <a:extLst>
                      <a:ext uri="{FF2B5EF4-FFF2-40B4-BE49-F238E27FC236}">
                        <a16:creationId xmlns:a16="http://schemas.microsoft.com/office/drawing/2014/main" id="{3F9FC6E7-C399-F79D-C811-177F38B5A9BD}"/>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86" name="直線コネクタ 785">
                    <a:extLst>
                      <a:ext uri="{FF2B5EF4-FFF2-40B4-BE49-F238E27FC236}">
                        <a16:creationId xmlns:a16="http://schemas.microsoft.com/office/drawing/2014/main" id="{25519E84-8053-6736-469A-BF210674064C}"/>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21" name="グループ化 720">
              <a:extLst>
                <a:ext uri="{FF2B5EF4-FFF2-40B4-BE49-F238E27FC236}">
                  <a16:creationId xmlns:a16="http://schemas.microsoft.com/office/drawing/2014/main" id="{7C5F2AA8-F150-8C79-8193-4C4F4355A424}"/>
                </a:ext>
              </a:extLst>
            </p:cNvPr>
            <p:cNvGrpSpPr/>
            <p:nvPr/>
          </p:nvGrpSpPr>
          <p:grpSpPr>
            <a:xfrm rot="1980000">
              <a:off x="3683605" y="973868"/>
              <a:ext cx="5094515" cy="5094515"/>
              <a:chOff x="3418113" y="708376"/>
              <a:chExt cx="5094515" cy="5094515"/>
            </a:xfrm>
          </p:grpSpPr>
          <p:grpSp>
            <p:nvGrpSpPr>
              <p:cNvPr id="767" name="グループ化 766">
                <a:extLst>
                  <a:ext uri="{FF2B5EF4-FFF2-40B4-BE49-F238E27FC236}">
                    <a16:creationId xmlns:a16="http://schemas.microsoft.com/office/drawing/2014/main" id="{59C02F44-FE7C-6EBF-15BF-0DA5DFE16A18}"/>
                  </a:ext>
                </a:extLst>
              </p:cNvPr>
              <p:cNvGrpSpPr/>
              <p:nvPr/>
            </p:nvGrpSpPr>
            <p:grpSpPr>
              <a:xfrm>
                <a:off x="3418113" y="708376"/>
                <a:ext cx="5094515" cy="5094515"/>
                <a:chOff x="3984170" y="1018903"/>
                <a:chExt cx="5094515" cy="5094515"/>
              </a:xfrm>
            </p:grpSpPr>
            <p:grpSp>
              <p:nvGrpSpPr>
                <p:cNvPr id="775" name="グループ化 774">
                  <a:extLst>
                    <a:ext uri="{FF2B5EF4-FFF2-40B4-BE49-F238E27FC236}">
                      <a16:creationId xmlns:a16="http://schemas.microsoft.com/office/drawing/2014/main" id="{DE86CADB-AB84-BD81-0DF3-AE3330DA3832}"/>
                    </a:ext>
                  </a:extLst>
                </p:cNvPr>
                <p:cNvGrpSpPr/>
                <p:nvPr/>
              </p:nvGrpSpPr>
              <p:grpSpPr>
                <a:xfrm>
                  <a:off x="6531428" y="1018903"/>
                  <a:ext cx="0" cy="5094515"/>
                  <a:chOff x="5669280" y="1018903"/>
                  <a:chExt cx="0" cy="5094515"/>
                </a:xfrm>
              </p:grpSpPr>
              <p:cxnSp>
                <p:nvCxnSpPr>
                  <p:cNvPr id="779" name="直線コネクタ 778">
                    <a:extLst>
                      <a:ext uri="{FF2B5EF4-FFF2-40B4-BE49-F238E27FC236}">
                        <a16:creationId xmlns:a16="http://schemas.microsoft.com/office/drawing/2014/main" id="{B15766C2-F101-3EDC-0D34-1A5E861DA754}"/>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80" name="直線コネクタ 779">
                    <a:extLst>
                      <a:ext uri="{FF2B5EF4-FFF2-40B4-BE49-F238E27FC236}">
                        <a16:creationId xmlns:a16="http://schemas.microsoft.com/office/drawing/2014/main" id="{8F63B583-3E0C-8952-2D8B-5CC5CD53018E}"/>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76" name="グループ化 775">
                  <a:extLst>
                    <a:ext uri="{FF2B5EF4-FFF2-40B4-BE49-F238E27FC236}">
                      <a16:creationId xmlns:a16="http://schemas.microsoft.com/office/drawing/2014/main" id="{4BC19DCD-F78D-D8F5-D12C-1E5D93992502}"/>
                    </a:ext>
                  </a:extLst>
                </p:cNvPr>
                <p:cNvGrpSpPr/>
                <p:nvPr/>
              </p:nvGrpSpPr>
              <p:grpSpPr>
                <a:xfrm rot="5400000">
                  <a:off x="6531428" y="1018903"/>
                  <a:ext cx="0" cy="5094515"/>
                  <a:chOff x="5669280" y="1018903"/>
                  <a:chExt cx="0" cy="5094515"/>
                </a:xfrm>
              </p:grpSpPr>
              <p:cxnSp>
                <p:nvCxnSpPr>
                  <p:cNvPr id="777" name="直線コネクタ 776">
                    <a:extLst>
                      <a:ext uri="{FF2B5EF4-FFF2-40B4-BE49-F238E27FC236}">
                        <a16:creationId xmlns:a16="http://schemas.microsoft.com/office/drawing/2014/main" id="{68C0DD84-3826-D0A4-0D40-3F9A50F08A07}"/>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78" name="直線コネクタ 777">
                    <a:extLst>
                      <a:ext uri="{FF2B5EF4-FFF2-40B4-BE49-F238E27FC236}">
                        <a16:creationId xmlns:a16="http://schemas.microsoft.com/office/drawing/2014/main" id="{6575800A-96B0-AA01-D961-F0BF309C613D}"/>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768" name="グループ化 767">
                <a:extLst>
                  <a:ext uri="{FF2B5EF4-FFF2-40B4-BE49-F238E27FC236}">
                    <a16:creationId xmlns:a16="http://schemas.microsoft.com/office/drawing/2014/main" id="{2BFADBBD-A14A-3769-B942-366CF0EEB568}"/>
                  </a:ext>
                </a:extLst>
              </p:cNvPr>
              <p:cNvGrpSpPr/>
              <p:nvPr/>
            </p:nvGrpSpPr>
            <p:grpSpPr>
              <a:xfrm rot="18900000">
                <a:off x="3418113" y="708376"/>
                <a:ext cx="5094515" cy="5094515"/>
                <a:chOff x="3984170" y="1018903"/>
                <a:chExt cx="5094515" cy="5094515"/>
              </a:xfrm>
            </p:grpSpPr>
            <p:grpSp>
              <p:nvGrpSpPr>
                <p:cNvPr id="769" name="グループ化 768">
                  <a:extLst>
                    <a:ext uri="{FF2B5EF4-FFF2-40B4-BE49-F238E27FC236}">
                      <a16:creationId xmlns:a16="http://schemas.microsoft.com/office/drawing/2014/main" id="{40856664-FAA4-F7BE-AC42-8A7FD5DD1DAC}"/>
                    </a:ext>
                  </a:extLst>
                </p:cNvPr>
                <p:cNvGrpSpPr/>
                <p:nvPr/>
              </p:nvGrpSpPr>
              <p:grpSpPr>
                <a:xfrm>
                  <a:off x="6531428" y="1018903"/>
                  <a:ext cx="0" cy="5094515"/>
                  <a:chOff x="5669280" y="1018903"/>
                  <a:chExt cx="0" cy="5094515"/>
                </a:xfrm>
              </p:grpSpPr>
              <p:cxnSp>
                <p:nvCxnSpPr>
                  <p:cNvPr id="773" name="直線コネクタ 772">
                    <a:extLst>
                      <a:ext uri="{FF2B5EF4-FFF2-40B4-BE49-F238E27FC236}">
                        <a16:creationId xmlns:a16="http://schemas.microsoft.com/office/drawing/2014/main" id="{68E936F5-6FA1-E3C7-9D65-976039DE794D}"/>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74" name="直線コネクタ 773">
                    <a:extLst>
                      <a:ext uri="{FF2B5EF4-FFF2-40B4-BE49-F238E27FC236}">
                        <a16:creationId xmlns:a16="http://schemas.microsoft.com/office/drawing/2014/main" id="{02406875-10EA-F6E9-1E26-9B5AB3CFBFB0}"/>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70" name="グループ化 769">
                  <a:extLst>
                    <a:ext uri="{FF2B5EF4-FFF2-40B4-BE49-F238E27FC236}">
                      <a16:creationId xmlns:a16="http://schemas.microsoft.com/office/drawing/2014/main" id="{ED40152B-BC6C-E67B-644F-D8CFDA77AFE7}"/>
                    </a:ext>
                  </a:extLst>
                </p:cNvPr>
                <p:cNvGrpSpPr/>
                <p:nvPr/>
              </p:nvGrpSpPr>
              <p:grpSpPr>
                <a:xfrm rot="5400000">
                  <a:off x="6531428" y="1018903"/>
                  <a:ext cx="0" cy="5094515"/>
                  <a:chOff x="5669280" y="1018903"/>
                  <a:chExt cx="0" cy="5094515"/>
                </a:xfrm>
              </p:grpSpPr>
              <p:cxnSp>
                <p:nvCxnSpPr>
                  <p:cNvPr id="771" name="直線コネクタ 770">
                    <a:extLst>
                      <a:ext uri="{FF2B5EF4-FFF2-40B4-BE49-F238E27FC236}">
                        <a16:creationId xmlns:a16="http://schemas.microsoft.com/office/drawing/2014/main" id="{3C2924D6-4422-0A3E-94A3-3933AC2E11DD}"/>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72" name="直線コネクタ 771">
                    <a:extLst>
                      <a:ext uri="{FF2B5EF4-FFF2-40B4-BE49-F238E27FC236}">
                        <a16:creationId xmlns:a16="http://schemas.microsoft.com/office/drawing/2014/main" id="{DC6D2839-B65F-338E-FC05-958AE89469C8}"/>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22" name="グループ化 721">
              <a:extLst>
                <a:ext uri="{FF2B5EF4-FFF2-40B4-BE49-F238E27FC236}">
                  <a16:creationId xmlns:a16="http://schemas.microsoft.com/office/drawing/2014/main" id="{FC529C89-33EA-4E1E-3F73-620818BBF648}"/>
                </a:ext>
              </a:extLst>
            </p:cNvPr>
            <p:cNvGrpSpPr/>
            <p:nvPr/>
          </p:nvGrpSpPr>
          <p:grpSpPr>
            <a:xfrm rot="2160000">
              <a:off x="3683605" y="973868"/>
              <a:ext cx="5094515" cy="5094515"/>
              <a:chOff x="3418113" y="708376"/>
              <a:chExt cx="5094515" cy="5094515"/>
            </a:xfrm>
          </p:grpSpPr>
          <p:grpSp>
            <p:nvGrpSpPr>
              <p:cNvPr id="753" name="グループ化 752">
                <a:extLst>
                  <a:ext uri="{FF2B5EF4-FFF2-40B4-BE49-F238E27FC236}">
                    <a16:creationId xmlns:a16="http://schemas.microsoft.com/office/drawing/2014/main" id="{B45EF820-054C-597C-0046-BB362EB185CD}"/>
                  </a:ext>
                </a:extLst>
              </p:cNvPr>
              <p:cNvGrpSpPr/>
              <p:nvPr/>
            </p:nvGrpSpPr>
            <p:grpSpPr>
              <a:xfrm>
                <a:off x="3418113" y="708376"/>
                <a:ext cx="5094515" cy="5094515"/>
                <a:chOff x="3984170" y="1018903"/>
                <a:chExt cx="5094515" cy="5094515"/>
              </a:xfrm>
            </p:grpSpPr>
            <p:grpSp>
              <p:nvGrpSpPr>
                <p:cNvPr id="761" name="グループ化 760">
                  <a:extLst>
                    <a:ext uri="{FF2B5EF4-FFF2-40B4-BE49-F238E27FC236}">
                      <a16:creationId xmlns:a16="http://schemas.microsoft.com/office/drawing/2014/main" id="{D9808C87-9D58-8587-2C76-9221A871619C}"/>
                    </a:ext>
                  </a:extLst>
                </p:cNvPr>
                <p:cNvGrpSpPr/>
                <p:nvPr/>
              </p:nvGrpSpPr>
              <p:grpSpPr>
                <a:xfrm>
                  <a:off x="6531428" y="1018903"/>
                  <a:ext cx="0" cy="5094515"/>
                  <a:chOff x="5669280" y="1018903"/>
                  <a:chExt cx="0" cy="5094515"/>
                </a:xfrm>
              </p:grpSpPr>
              <p:cxnSp>
                <p:nvCxnSpPr>
                  <p:cNvPr id="765" name="直線コネクタ 764">
                    <a:extLst>
                      <a:ext uri="{FF2B5EF4-FFF2-40B4-BE49-F238E27FC236}">
                        <a16:creationId xmlns:a16="http://schemas.microsoft.com/office/drawing/2014/main" id="{71B91CE2-E3EE-8536-8392-51B83B3D839C}"/>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66" name="直線コネクタ 765">
                    <a:extLst>
                      <a:ext uri="{FF2B5EF4-FFF2-40B4-BE49-F238E27FC236}">
                        <a16:creationId xmlns:a16="http://schemas.microsoft.com/office/drawing/2014/main" id="{5C2E1F3D-336C-0B09-DD5C-7CC291F3DABA}"/>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62" name="グループ化 761">
                  <a:extLst>
                    <a:ext uri="{FF2B5EF4-FFF2-40B4-BE49-F238E27FC236}">
                      <a16:creationId xmlns:a16="http://schemas.microsoft.com/office/drawing/2014/main" id="{30C87C49-F9EA-A828-AC36-091CD4845354}"/>
                    </a:ext>
                  </a:extLst>
                </p:cNvPr>
                <p:cNvGrpSpPr/>
                <p:nvPr/>
              </p:nvGrpSpPr>
              <p:grpSpPr>
                <a:xfrm rot="5400000">
                  <a:off x="6531428" y="1018903"/>
                  <a:ext cx="0" cy="5094515"/>
                  <a:chOff x="5669280" y="1018903"/>
                  <a:chExt cx="0" cy="5094515"/>
                </a:xfrm>
              </p:grpSpPr>
              <p:cxnSp>
                <p:nvCxnSpPr>
                  <p:cNvPr id="763" name="直線コネクタ 762">
                    <a:extLst>
                      <a:ext uri="{FF2B5EF4-FFF2-40B4-BE49-F238E27FC236}">
                        <a16:creationId xmlns:a16="http://schemas.microsoft.com/office/drawing/2014/main" id="{6E426E5A-110F-4C0E-94AF-111F3EB7C035}"/>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64" name="直線コネクタ 763">
                    <a:extLst>
                      <a:ext uri="{FF2B5EF4-FFF2-40B4-BE49-F238E27FC236}">
                        <a16:creationId xmlns:a16="http://schemas.microsoft.com/office/drawing/2014/main" id="{7BFB08B1-CF24-EB76-4164-DCBAF115C71A}"/>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754" name="グループ化 753">
                <a:extLst>
                  <a:ext uri="{FF2B5EF4-FFF2-40B4-BE49-F238E27FC236}">
                    <a16:creationId xmlns:a16="http://schemas.microsoft.com/office/drawing/2014/main" id="{122C070B-AD5C-8381-461F-65B549D2EB88}"/>
                  </a:ext>
                </a:extLst>
              </p:cNvPr>
              <p:cNvGrpSpPr/>
              <p:nvPr/>
            </p:nvGrpSpPr>
            <p:grpSpPr>
              <a:xfrm rot="18900000">
                <a:off x="3418113" y="708376"/>
                <a:ext cx="5094515" cy="5094515"/>
                <a:chOff x="3984170" y="1018903"/>
                <a:chExt cx="5094515" cy="5094515"/>
              </a:xfrm>
            </p:grpSpPr>
            <p:grpSp>
              <p:nvGrpSpPr>
                <p:cNvPr id="755" name="グループ化 754">
                  <a:extLst>
                    <a:ext uri="{FF2B5EF4-FFF2-40B4-BE49-F238E27FC236}">
                      <a16:creationId xmlns:a16="http://schemas.microsoft.com/office/drawing/2014/main" id="{6400D524-93CF-818E-91B4-7E114CC186E6}"/>
                    </a:ext>
                  </a:extLst>
                </p:cNvPr>
                <p:cNvGrpSpPr/>
                <p:nvPr/>
              </p:nvGrpSpPr>
              <p:grpSpPr>
                <a:xfrm>
                  <a:off x="6531428" y="1018903"/>
                  <a:ext cx="0" cy="5094515"/>
                  <a:chOff x="5669280" y="1018903"/>
                  <a:chExt cx="0" cy="5094515"/>
                </a:xfrm>
              </p:grpSpPr>
              <p:cxnSp>
                <p:nvCxnSpPr>
                  <p:cNvPr id="759" name="直線コネクタ 758">
                    <a:extLst>
                      <a:ext uri="{FF2B5EF4-FFF2-40B4-BE49-F238E27FC236}">
                        <a16:creationId xmlns:a16="http://schemas.microsoft.com/office/drawing/2014/main" id="{D5F91CD9-71B1-5759-6258-BC1FD36259B2}"/>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60" name="直線コネクタ 759">
                    <a:extLst>
                      <a:ext uri="{FF2B5EF4-FFF2-40B4-BE49-F238E27FC236}">
                        <a16:creationId xmlns:a16="http://schemas.microsoft.com/office/drawing/2014/main" id="{21C5FC42-0B6F-50EC-0FD2-1C4C1195675F}"/>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56" name="グループ化 755">
                  <a:extLst>
                    <a:ext uri="{FF2B5EF4-FFF2-40B4-BE49-F238E27FC236}">
                      <a16:creationId xmlns:a16="http://schemas.microsoft.com/office/drawing/2014/main" id="{D31C8E03-7059-D628-B715-F2A958FDEDEF}"/>
                    </a:ext>
                  </a:extLst>
                </p:cNvPr>
                <p:cNvGrpSpPr/>
                <p:nvPr/>
              </p:nvGrpSpPr>
              <p:grpSpPr>
                <a:xfrm rot="5400000">
                  <a:off x="6531428" y="1018903"/>
                  <a:ext cx="0" cy="5094515"/>
                  <a:chOff x="5669280" y="1018903"/>
                  <a:chExt cx="0" cy="5094515"/>
                </a:xfrm>
              </p:grpSpPr>
              <p:cxnSp>
                <p:nvCxnSpPr>
                  <p:cNvPr id="757" name="直線コネクタ 756">
                    <a:extLst>
                      <a:ext uri="{FF2B5EF4-FFF2-40B4-BE49-F238E27FC236}">
                        <a16:creationId xmlns:a16="http://schemas.microsoft.com/office/drawing/2014/main" id="{63EFF582-54CD-7749-ED19-8B063050D0AC}"/>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58" name="直線コネクタ 757">
                    <a:extLst>
                      <a:ext uri="{FF2B5EF4-FFF2-40B4-BE49-F238E27FC236}">
                        <a16:creationId xmlns:a16="http://schemas.microsoft.com/office/drawing/2014/main" id="{0F8EF885-C095-0F7C-35D2-05266266D5AA}"/>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23" name="グループ化 722">
              <a:extLst>
                <a:ext uri="{FF2B5EF4-FFF2-40B4-BE49-F238E27FC236}">
                  <a16:creationId xmlns:a16="http://schemas.microsoft.com/office/drawing/2014/main" id="{0797EAB0-94B8-8061-3CAE-82884F34EF17}"/>
                </a:ext>
              </a:extLst>
            </p:cNvPr>
            <p:cNvGrpSpPr/>
            <p:nvPr/>
          </p:nvGrpSpPr>
          <p:grpSpPr>
            <a:xfrm rot="2340000">
              <a:off x="3683605" y="973868"/>
              <a:ext cx="5094515" cy="5094515"/>
              <a:chOff x="3418113" y="708376"/>
              <a:chExt cx="5094515" cy="5094515"/>
            </a:xfrm>
          </p:grpSpPr>
          <p:grpSp>
            <p:nvGrpSpPr>
              <p:cNvPr id="739" name="グループ化 738">
                <a:extLst>
                  <a:ext uri="{FF2B5EF4-FFF2-40B4-BE49-F238E27FC236}">
                    <a16:creationId xmlns:a16="http://schemas.microsoft.com/office/drawing/2014/main" id="{C906CC65-E679-AED9-2400-94D7BF62F315}"/>
                  </a:ext>
                </a:extLst>
              </p:cNvPr>
              <p:cNvGrpSpPr/>
              <p:nvPr/>
            </p:nvGrpSpPr>
            <p:grpSpPr>
              <a:xfrm>
                <a:off x="3418113" y="708376"/>
                <a:ext cx="5094515" cy="5094515"/>
                <a:chOff x="3984170" y="1018903"/>
                <a:chExt cx="5094515" cy="5094515"/>
              </a:xfrm>
            </p:grpSpPr>
            <p:grpSp>
              <p:nvGrpSpPr>
                <p:cNvPr id="747" name="グループ化 746">
                  <a:extLst>
                    <a:ext uri="{FF2B5EF4-FFF2-40B4-BE49-F238E27FC236}">
                      <a16:creationId xmlns:a16="http://schemas.microsoft.com/office/drawing/2014/main" id="{D35F162F-5557-ECC3-A4BA-4580AE88DC96}"/>
                    </a:ext>
                  </a:extLst>
                </p:cNvPr>
                <p:cNvGrpSpPr/>
                <p:nvPr/>
              </p:nvGrpSpPr>
              <p:grpSpPr>
                <a:xfrm>
                  <a:off x="6531428" y="1018903"/>
                  <a:ext cx="0" cy="5094515"/>
                  <a:chOff x="5669280" y="1018903"/>
                  <a:chExt cx="0" cy="5094515"/>
                </a:xfrm>
              </p:grpSpPr>
              <p:cxnSp>
                <p:nvCxnSpPr>
                  <p:cNvPr id="751" name="直線コネクタ 750">
                    <a:extLst>
                      <a:ext uri="{FF2B5EF4-FFF2-40B4-BE49-F238E27FC236}">
                        <a16:creationId xmlns:a16="http://schemas.microsoft.com/office/drawing/2014/main" id="{88704EE2-4600-FBE7-ADCE-F9E5FC5A6D63}"/>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52" name="直線コネクタ 751">
                    <a:extLst>
                      <a:ext uri="{FF2B5EF4-FFF2-40B4-BE49-F238E27FC236}">
                        <a16:creationId xmlns:a16="http://schemas.microsoft.com/office/drawing/2014/main" id="{4ACC8766-92D8-8B08-ACAE-871E03395F8C}"/>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48" name="グループ化 747">
                  <a:extLst>
                    <a:ext uri="{FF2B5EF4-FFF2-40B4-BE49-F238E27FC236}">
                      <a16:creationId xmlns:a16="http://schemas.microsoft.com/office/drawing/2014/main" id="{28BB2DB6-3BDE-047A-1FB8-7CF0F5C7E8CF}"/>
                    </a:ext>
                  </a:extLst>
                </p:cNvPr>
                <p:cNvGrpSpPr/>
                <p:nvPr/>
              </p:nvGrpSpPr>
              <p:grpSpPr>
                <a:xfrm rot="5400000">
                  <a:off x="6531428" y="1018903"/>
                  <a:ext cx="0" cy="5094515"/>
                  <a:chOff x="5669280" y="1018903"/>
                  <a:chExt cx="0" cy="5094515"/>
                </a:xfrm>
              </p:grpSpPr>
              <p:cxnSp>
                <p:nvCxnSpPr>
                  <p:cNvPr id="749" name="直線コネクタ 748">
                    <a:extLst>
                      <a:ext uri="{FF2B5EF4-FFF2-40B4-BE49-F238E27FC236}">
                        <a16:creationId xmlns:a16="http://schemas.microsoft.com/office/drawing/2014/main" id="{E7FF2D0F-91C8-5C42-AFDB-108312125F1F}"/>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50" name="直線コネクタ 749">
                    <a:extLst>
                      <a:ext uri="{FF2B5EF4-FFF2-40B4-BE49-F238E27FC236}">
                        <a16:creationId xmlns:a16="http://schemas.microsoft.com/office/drawing/2014/main" id="{828DC0A4-7877-E6AF-0F42-69619D10B2BF}"/>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740" name="グループ化 739">
                <a:extLst>
                  <a:ext uri="{FF2B5EF4-FFF2-40B4-BE49-F238E27FC236}">
                    <a16:creationId xmlns:a16="http://schemas.microsoft.com/office/drawing/2014/main" id="{529CE6C9-E8E1-44CB-E0F6-65EB2CEB68A0}"/>
                  </a:ext>
                </a:extLst>
              </p:cNvPr>
              <p:cNvGrpSpPr/>
              <p:nvPr/>
            </p:nvGrpSpPr>
            <p:grpSpPr>
              <a:xfrm rot="18900000">
                <a:off x="3418113" y="708376"/>
                <a:ext cx="5094515" cy="5094515"/>
                <a:chOff x="3984170" y="1018903"/>
                <a:chExt cx="5094515" cy="5094515"/>
              </a:xfrm>
            </p:grpSpPr>
            <p:grpSp>
              <p:nvGrpSpPr>
                <p:cNvPr id="741" name="グループ化 740">
                  <a:extLst>
                    <a:ext uri="{FF2B5EF4-FFF2-40B4-BE49-F238E27FC236}">
                      <a16:creationId xmlns:a16="http://schemas.microsoft.com/office/drawing/2014/main" id="{2BD0E713-5DC3-DFC2-06EE-2062E8DF41B3}"/>
                    </a:ext>
                  </a:extLst>
                </p:cNvPr>
                <p:cNvGrpSpPr/>
                <p:nvPr/>
              </p:nvGrpSpPr>
              <p:grpSpPr>
                <a:xfrm>
                  <a:off x="6531428" y="1018903"/>
                  <a:ext cx="0" cy="5094515"/>
                  <a:chOff x="5669280" y="1018903"/>
                  <a:chExt cx="0" cy="5094515"/>
                </a:xfrm>
              </p:grpSpPr>
              <p:cxnSp>
                <p:nvCxnSpPr>
                  <p:cNvPr id="745" name="直線コネクタ 744">
                    <a:extLst>
                      <a:ext uri="{FF2B5EF4-FFF2-40B4-BE49-F238E27FC236}">
                        <a16:creationId xmlns:a16="http://schemas.microsoft.com/office/drawing/2014/main" id="{1501138A-DFF6-446C-E2BD-FE7B04098987}"/>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46" name="直線コネクタ 745">
                    <a:extLst>
                      <a:ext uri="{FF2B5EF4-FFF2-40B4-BE49-F238E27FC236}">
                        <a16:creationId xmlns:a16="http://schemas.microsoft.com/office/drawing/2014/main" id="{5152100D-AB04-30EB-8C77-6154CA1D9A40}"/>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42" name="グループ化 741">
                  <a:extLst>
                    <a:ext uri="{FF2B5EF4-FFF2-40B4-BE49-F238E27FC236}">
                      <a16:creationId xmlns:a16="http://schemas.microsoft.com/office/drawing/2014/main" id="{0B88AF6F-76D1-2CBD-F928-A8E309290C4D}"/>
                    </a:ext>
                  </a:extLst>
                </p:cNvPr>
                <p:cNvGrpSpPr/>
                <p:nvPr/>
              </p:nvGrpSpPr>
              <p:grpSpPr>
                <a:xfrm rot="5400000">
                  <a:off x="6531428" y="1018903"/>
                  <a:ext cx="0" cy="5094515"/>
                  <a:chOff x="5669280" y="1018903"/>
                  <a:chExt cx="0" cy="5094515"/>
                </a:xfrm>
              </p:grpSpPr>
              <p:cxnSp>
                <p:nvCxnSpPr>
                  <p:cNvPr id="743" name="直線コネクタ 742">
                    <a:extLst>
                      <a:ext uri="{FF2B5EF4-FFF2-40B4-BE49-F238E27FC236}">
                        <a16:creationId xmlns:a16="http://schemas.microsoft.com/office/drawing/2014/main" id="{FD235FD6-C77A-ADAB-40CA-861C5340C61A}"/>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44" name="直線コネクタ 743">
                    <a:extLst>
                      <a:ext uri="{FF2B5EF4-FFF2-40B4-BE49-F238E27FC236}">
                        <a16:creationId xmlns:a16="http://schemas.microsoft.com/office/drawing/2014/main" id="{1B8AC9BB-0DB0-B812-F7E5-03ADD88A0798}"/>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nvGrpSpPr>
            <p:cNvPr id="724" name="グループ化 723">
              <a:extLst>
                <a:ext uri="{FF2B5EF4-FFF2-40B4-BE49-F238E27FC236}">
                  <a16:creationId xmlns:a16="http://schemas.microsoft.com/office/drawing/2014/main" id="{B4F9A1C0-5F25-444A-A964-BC46BF72C385}"/>
                </a:ext>
              </a:extLst>
            </p:cNvPr>
            <p:cNvGrpSpPr/>
            <p:nvPr/>
          </p:nvGrpSpPr>
          <p:grpSpPr>
            <a:xfrm rot="2520000">
              <a:off x="3683605" y="973868"/>
              <a:ext cx="5094515" cy="5094515"/>
              <a:chOff x="3418113" y="708376"/>
              <a:chExt cx="5094515" cy="5094515"/>
            </a:xfrm>
          </p:grpSpPr>
          <p:grpSp>
            <p:nvGrpSpPr>
              <p:cNvPr id="725" name="グループ化 724">
                <a:extLst>
                  <a:ext uri="{FF2B5EF4-FFF2-40B4-BE49-F238E27FC236}">
                    <a16:creationId xmlns:a16="http://schemas.microsoft.com/office/drawing/2014/main" id="{5B6D44EE-A78D-76A4-61C3-9446ABADA6F8}"/>
                  </a:ext>
                </a:extLst>
              </p:cNvPr>
              <p:cNvGrpSpPr/>
              <p:nvPr/>
            </p:nvGrpSpPr>
            <p:grpSpPr>
              <a:xfrm>
                <a:off x="3418113" y="708376"/>
                <a:ext cx="5094515" cy="5094515"/>
                <a:chOff x="3984170" y="1018903"/>
                <a:chExt cx="5094515" cy="5094515"/>
              </a:xfrm>
            </p:grpSpPr>
            <p:grpSp>
              <p:nvGrpSpPr>
                <p:cNvPr id="733" name="グループ化 732">
                  <a:extLst>
                    <a:ext uri="{FF2B5EF4-FFF2-40B4-BE49-F238E27FC236}">
                      <a16:creationId xmlns:a16="http://schemas.microsoft.com/office/drawing/2014/main" id="{007AB8C2-143D-1627-EE99-F091BA02C5A3}"/>
                    </a:ext>
                  </a:extLst>
                </p:cNvPr>
                <p:cNvGrpSpPr/>
                <p:nvPr/>
              </p:nvGrpSpPr>
              <p:grpSpPr>
                <a:xfrm>
                  <a:off x="6531428" y="1018903"/>
                  <a:ext cx="0" cy="5094515"/>
                  <a:chOff x="5669280" y="1018903"/>
                  <a:chExt cx="0" cy="5094515"/>
                </a:xfrm>
              </p:grpSpPr>
              <p:cxnSp>
                <p:nvCxnSpPr>
                  <p:cNvPr id="737" name="直線コネクタ 736">
                    <a:extLst>
                      <a:ext uri="{FF2B5EF4-FFF2-40B4-BE49-F238E27FC236}">
                        <a16:creationId xmlns:a16="http://schemas.microsoft.com/office/drawing/2014/main" id="{B326D242-1F7A-B3B5-2E29-9574D31730D9}"/>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38" name="直線コネクタ 737">
                    <a:extLst>
                      <a:ext uri="{FF2B5EF4-FFF2-40B4-BE49-F238E27FC236}">
                        <a16:creationId xmlns:a16="http://schemas.microsoft.com/office/drawing/2014/main" id="{CCD24450-5E0C-BA92-8307-878200B48E78}"/>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34" name="グループ化 733">
                  <a:extLst>
                    <a:ext uri="{FF2B5EF4-FFF2-40B4-BE49-F238E27FC236}">
                      <a16:creationId xmlns:a16="http://schemas.microsoft.com/office/drawing/2014/main" id="{A69E8604-CA1F-7DC9-2A09-C5CBC203374C}"/>
                    </a:ext>
                  </a:extLst>
                </p:cNvPr>
                <p:cNvGrpSpPr/>
                <p:nvPr/>
              </p:nvGrpSpPr>
              <p:grpSpPr>
                <a:xfrm rot="5400000">
                  <a:off x="6531428" y="1018903"/>
                  <a:ext cx="0" cy="5094515"/>
                  <a:chOff x="5669280" y="1018903"/>
                  <a:chExt cx="0" cy="5094515"/>
                </a:xfrm>
              </p:grpSpPr>
              <p:cxnSp>
                <p:nvCxnSpPr>
                  <p:cNvPr id="735" name="直線コネクタ 734">
                    <a:extLst>
                      <a:ext uri="{FF2B5EF4-FFF2-40B4-BE49-F238E27FC236}">
                        <a16:creationId xmlns:a16="http://schemas.microsoft.com/office/drawing/2014/main" id="{DCFD761A-C129-54CE-6ECD-BDB628E1270C}"/>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36" name="直線コネクタ 735">
                    <a:extLst>
                      <a:ext uri="{FF2B5EF4-FFF2-40B4-BE49-F238E27FC236}">
                        <a16:creationId xmlns:a16="http://schemas.microsoft.com/office/drawing/2014/main" id="{AE781580-1C88-4116-C7C9-67A434F8F8DE}"/>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726" name="グループ化 725">
                <a:extLst>
                  <a:ext uri="{FF2B5EF4-FFF2-40B4-BE49-F238E27FC236}">
                    <a16:creationId xmlns:a16="http://schemas.microsoft.com/office/drawing/2014/main" id="{DA326745-4CFA-C1AE-5FAA-5916CB09A119}"/>
                  </a:ext>
                </a:extLst>
              </p:cNvPr>
              <p:cNvGrpSpPr/>
              <p:nvPr/>
            </p:nvGrpSpPr>
            <p:grpSpPr>
              <a:xfrm rot="18900000">
                <a:off x="3418113" y="708376"/>
                <a:ext cx="5094515" cy="5094515"/>
                <a:chOff x="3984170" y="1018903"/>
                <a:chExt cx="5094515" cy="5094515"/>
              </a:xfrm>
            </p:grpSpPr>
            <p:grpSp>
              <p:nvGrpSpPr>
                <p:cNvPr id="727" name="グループ化 726">
                  <a:extLst>
                    <a:ext uri="{FF2B5EF4-FFF2-40B4-BE49-F238E27FC236}">
                      <a16:creationId xmlns:a16="http://schemas.microsoft.com/office/drawing/2014/main" id="{BD1858A5-905F-F746-3B50-794CAA94B8CF}"/>
                    </a:ext>
                  </a:extLst>
                </p:cNvPr>
                <p:cNvGrpSpPr/>
                <p:nvPr/>
              </p:nvGrpSpPr>
              <p:grpSpPr>
                <a:xfrm>
                  <a:off x="6531428" y="1018903"/>
                  <a:ext cx="0" cy="5094515"/>
                  <a:chOff x="5669280" y="1018903"/>
                  <a:chExt cx="0" cy="5094515"/>
                </a:xfrm>
              </p:grpSpPr>
              <p:cxnSp>
                <p:nvCxnSpPr>
                  <p:cNvPr id="731" name="直線コネクタ 730">
                    <a:extLst>
                      <a:ext uri="{FF2B5EF4-FFF2-40B4-BE49-F238E27FC236}">
                        <a16:creationId xmlns:a16="http://schemas.microsoft.com/office/drawing/2014/main" id="{0A2296C4-43BE-E66D-444A-B65633FFBE28}"/>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32" name="直線コネクタ 731">
                    <a:extLst>
                      <a:ext uri="{FF2B5EF4-FFF2-40B4-BE49-F238E27FC236}">
                        <a16:creationId xmlns:a16="http://schemas.microsoft.com/office/drawing/2014/main" id="{3E5F9892-7E28-06A3-23F5-660907F24F61}"/>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728" name="グループ化 727">
                  <a:extLst>
                    <a:ext uri="{FF2B5EF4-FFF2-40B4-BE49-F238E27FC236}">
                      <a16:creationId xmlns:a16="http://schemas.microsoft.com/office/drawing/2014/main" id="{1854BB7B-B6DD-9F4D-847D-CA0BA77F366D}"/>
                    </a:ext>
                  </a:extLst>
                </p:cNvPr>
                <p:cNvGrpSpPr/>
                <p:nvPr/>
              </p:nvGrpSpPr>
              <p:grpSpPr>
                <a:xfrm rot="5400000">
                  <a:off x="6531428" y="1018903"/>
                  <a:ext cx="0" cy="5094515"/>
                  <a:chOff x="5669280" y="1018903"/>
                  <a:chExt cx="0" cy="5094515"/>
                </a:xfrm>
              </p:grpSpPr>
              <p:cxnSp>
                <p:nvCxnSpPr>
                  <p:cNvPr id="729" name="直線コネクタ 728">
                    <a:extLst>
                      <a:ext uri="{FF2B5EF4-FFF2-40B4-BE49-F238E27FC236}">
                        <a16:creationId xmlns:a16="http://schemas.microsoft.com/office/drawing/2014/main" id="{1C631BA6-D5EB-A22F-108A-4766EB0C4CBD}"/>
                      </a:ext>
                    </a:extLst>
                  </p:cNvPr>
                  <p:cNvCxnSpPr/>
                  <p:nvPr/>
                </p:nvCxnSpPr>
                <p:spPr>
                  <a:xfrm>
                    <a:off x="5669280" y="1018903"/>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30" name="直線コネクタ 729">
                    <a:extLst>
                      <a:ext uri="{FF2B5EF4-FFF2-40B4-BE49-F238E27FC236}">
                        <a16:creationId xmlns:a16="http://schemas.microsoft.com/office/drawing/2014/main" id="{419D31F7-A51D-350A-D714-ECA3E233414B}"/>
                      </a:ext>
                    </a:extLst>
                  </p:cNvPr>
                  <p:cNvCxnSpPr/>
                  <p:nvPr/>
                </p:nvCxnSpPr>
                <p:spPr>
                  <a:xfrm>
                    <a:off x="5669280" y="5839098"/>
                    <a:ext cx="0" cy="274320"/>
                  </a:xfrm>
                  <a:prstGeom prst="line">
                    <a:avLst/>
                  </a:prstGeom>
                  <a:ln w="9525"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36916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childTnLst>
                                    <p:animRot by="10800000">
                                      <p:cBhvr>
                                        <p:cTn id="6" dur="10000" fill="hold"/>
                                        <p:tgtEl>
                                          <p:spTgt spid="234"/>
                                        </p:tgtEl>
                                        <p:attrNameLst>
                                          <p:attrName>r</p:attrName>
                                        </p:attrNameLst>
                                      </p:cBhvr>
                                    </p:animRot>
                                  </p:childTnLst>
                                </p:cTn>
                              </p:par>
                              <p:par>
                                <p:cTn id="7" presetID="8" presetClass="emph" presetSubtype="0" repeatCount="indefinite" fill="hold" nodeType="withEffect">
                                  <p:stCondLst>
                                    <p:cond delay="0"/>
                                  </p:stCondLst>
                                  <p:childTnLst>
                                    <p:animRot by="-10800000">
                                      <p:cBhvr>
                                        <p:cTn id="8" dur="10000" fill="hold"/>
                                        <p:tgtEl>
                                          <p:spTgt spid="1189"/>
                                        </p:tgtEl>
                                        <p:attrNameLst>
                                          <p:attrName>r</p:attrName>
                                        </p:attrNameLst>
                                      </p:cBhvr>
                                    </p:animRot>
                                  </p:childTnLst>
                                </p:cTn>
                              </p:par>
                              <p:par>
                                <p:cTn id="9" presetID="8" presetClass="emph" presetSubtype="0" repeatCount="indefinite" fill="hold" nodeType="withEffect">
                                  <p:stCondLst>
                                    <p:cond delay="0"/>
                                  </p:stCondLst>
                                  <p:childTnLst>
                                    <p:animRot by="5400000">
                                      <p:cBhvr>
                                        <p:cTn id="10" dur="10000" fill="hold"/>
                                        <p:tgtEl>
                                          <p:spTgt spid="700"/>
                                        </p:tgtEl>
                                        <p:attrNameLst>
                                          <p:attrName>r</p:attrName>
                                        </p:attrNameLst>
                                      </p:cBhvr>
                                    </p:animRot>
                                  </p:childTnLst>
                                </p:cTn>
                              </p:par>
                              <p:par>
                                <p:cTn id="11" presetID="8" presetClass="emph" presetSubtype="0" repeatCount="indefinite" fill="hold" nodeType="withEffect">
                                  <p:stCondLst>
                                    <p:cond delay="0"/>
                                  </p:stCondLst>
                                  <p:childTnLst>
                                    <p:animRot by="10800000">
                                      <p:cBhvr>
                                        <p:cTn id="12" dur="10000" fill="hold"/>
                                        <p:tgtEl>
                                          <p:spTgt spid="7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3FF3B"/>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55208F3-255A-2AFA-5BFA-98BAF68887B0}"/>
              </a:ext>
            </a:extLst>
          </p:cNvPr>
          <p:cNvSpPr/>
          <p:nvPr/>
        </p:nvSpPr>
        <p:spPr>
          <a:xfrm rot="10800000">
            <a:off x="74118" y="85218"/>
            <a:ext cx="63760" cy="63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96217DD-484A-FADF-AB5C-8EA4ECED1A43}"/>
              </a:ext>
            </a:extLst>
          </p:cNvPr>
          <p:cNvSpPr/>
          <p:nvPr/>
        </p:nvSpPr>
        <p:spPr>
          <a:xfrm rot="10800000">
            <a:off x="166713" y="85218"/>
            <a:ext cx="63760" cy="63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E52AE9B-8779-25CC-BD70-8360E59DE192}"/>
              </a:ext>
            </a:extLst>
          </p:cNvPr>
          <p:cNvSpPr/>
          <p:nvPr/>
        </p:nvSpPr>
        <p:spPr>
          <a:xfrm rot="10800000">
            <a:off x="74118" y="182046"/>
            <a:ext cx="63760" cy="63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75627D9-FCDE-9A2E-864A-C2A66B504F64}"/>
              </a:ext>
            </a:extLst>
          </p:cNvPr>
          <p:cNvSpPr/>
          <p:nvPr/>
        </p:nvSpPr>
        <p:spPr>
          <a:xfrm rot="10800000">
            <a:off x="166713" y="182047"/>
            <a:ext cx="63760" cy="63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691C17E-FECC-3AB3-FBA1-56D0F65DEFAF}"/>
              </a:ext>
            </a:extLst>
          </p:cNvPr>
          <p:cNvSpPr txBox="1"/>
          <p:nvPr/>
        </p:nvSpPr>
        <p:spPr>
          <a:xfrm>
            <a:off x="191797" y="46405"/>
            <a:ext cx="1338828" cy="230832"/>
          </a:xfrm>
          <a:prstGeom prst="rect">
            <a:avLst/>
          </a:prstGeom>
          <a:noFill/>
        </p:spPr>
        <p:txBody>
          <a:bodyPr wrap="none" rtlCol="0">
            <a:spAutoFit/>
          </a:bodyPr>
          <a:lstStyle/>
          <a:p>
            <a:r>
              <a:rPr lang="en-US" altLang="ja-JP" sz="900" spc="50" dirty="0">
                <a:solidFill>
                  <a:schemeClr val="tx2"/>
                </a:solidFill>
                <a:latin typeface="Bahnschrift" panose="020B0502040204020203" pitchFamily="34" charset="0"/>
                <a:ea typeface="03スマートフォントUI" panose="02000600000000000000" pitchFamily="50" charset="-128"/>
              </a:rPr>
              <a:t>Future Mobility Asia</a:t>
            </a:r>
            <a:endParaRPr kumimoji="1" lang="ja-JP" altLang="en-US" sz="900" spc="50" dirty="0">
              <a:solidFill>
                <a:schemeClr val="tx2"/>
              </a:solidFill>
              <a:latin typeface="Bahnschrift" panose="020B0502040204020203" pitchFamily="34" charset="0"/>
              <a:ea typeface="03スマートフォントUI" panose="02000600000000000000" pitchFamily="50" charset="-128"/>
            </a:endParaRPr>
          </a:p>
        </p:txBody>
      </p:sp>
    </p:spTree>
    <p:extLst>
      <p:ext uri="{BB962C8B-B14F-4D97-AF65-F5344CB8AC3E}">
        <p14:creationId xmlns:p14="http://schemas.microsoft.com/office/powerpoint/2010/main" val="221809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50" tmFilter="0, 0; .2, .5; .8, .5; 1, 0"/>
                                        <p:tgtEl>
                                          <p:spTgt spid="4"/>
                                        </p:tgtEl>
                                      </p:cBhvr>
                                    </p:animEffect>
                                    <p:animScale>
                                      <p:cBhvr>
                                        <p:cTn id="7" dur="125" autoRev="1" fill="hold"/>
                                        <p:tgtEl>
                                          <p:spTgt spid="4"/>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par>
                                <p:cTn id="11" presetID="26" presetClass="emph" presetSubtype="0" repeatCount="indefinite" fill="hold" grpId="0" nodeType="withEffect">
                                  <p:stCondLst>
                                    <p:cond delay="0"/>
                                  </p:stCondLst>
                                  <p:childTnLst>
                                    <p:animEffect transition="out" filter="fade">
                                      <p:cBhvr>
                                        <p:cTn id="12" dur="2000" tmFilter="0, 0; .2, .5; .8, .5; 1, 0"/>
                                        <p:tgtEl>
                                          <p:spTgt spid="6"/>
                                        </p:tgtEl>
                                      </p:cBhvr>
                                    </p:animEffect>
                                    <p:animScale>
                                      <p:cBhvr>
                                        <p:cTn id="13" dur="1000" autoRev="1" fill="hold"/>
                                        <p:tgtEl>
                                          <p:spTgt spid="6"/>
                                        </p:tgtEl>
                                      </p:cBhvr>
                                      <p:by x="105000" y="105000"/>
                                    </p:animScale>
                                  </p:childTnLst>
                                </p:cTn>
                              </p:par>
                              <p:par>
                                <p:cTn id="14" presetID="26" presetClass="emph" presetSubtype="0" repeatCount="indefinite" fill="hold" grpId="0" nodeType="withEffect">
                                  <p:stCondLst>
                                    <p:cond delay="0"/>
                                  </p:stCondLst>
                                  <p:childTnLst>
                                    <p:animEffect transition="out" filter="fade">
                                      <p:cBhvr>
                                        <p:cTn id="15" dur="500" tmFilter="0, 0; .2, .5; .8, .5; 1, 0"/>
                                        <p:tgtEl>
                                          <p:spTgt spid="7"/>
                                        </p:tgtEl>
                                      </p:cBhvr>
                                    </p:animEffect>
                                    <p:animScale>
                                      <p:cBhvr>
                                        <p:cTn id="16" dur="250" autoRev="1" fill="hold"/>
                                        <p:tgtEl>
                                          <p:spTgt spid="7"/>
                                        </p:tgtEl>
                                      </p:cBhvr>
                                      <p:by x="105000" y="105000"/>
                                    </p:animScale>
                                  </p:childTnLst>
                                </p:cTn>
                              </p:par>
                              <p:par>
                                <p:cTn id="17" presetID="1" presetClass="entr" presetSubtype="0" fill="hold" grpId="0" nodeType="withEffect">
                                  <p:stCondLst>
                                    <p:cond delay="300"/>
                                  </p:stCondLst>
                                  <p:iterate type="lt">
                                    <p:tmAbs val="50"/>
                                  </p:iterate>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114A9A7-43A2-442D-5194-11D9949D5CC6}"/>
              </a:ext>
            </a:extLst>
          </p:cNvPr>
          <p:cNvSpPr txBox="1"/>
          <p:nvPr/>
        </p:nvSpPr>
        <p:spPr>
          <a:xfrm>
            <a:off x="0" y="7358"/>
            <a:ext cx="2294131" cy="276999"/>
          </a:xfrm>
          <a:prstGeom prst="rect">
            <a:avLst/>
          </a:prstGeom>
          <a:noFill/>
        </p:spPr>
        <p:txBody>
          <a:bodyPr wrap="square" rtlCol="0">
            <a:spAutoFit/>
          </a:bodyPr>
          <a:lstStyle/>
          <a:p>
            <a:r>
              <a:rPr kumimoji="1" lang="en-US" altLang="ja-JP" sz="1200" dirty="0">
                <a:solidFill>
                  <a:schemeClr val="bg1"/>
                </a:solidFill>
                <a:latin typeface="Bahnschrift Light Condensed" panose="020B0502040204020203" pitchFamily="34" charset="0"/>
              </a:rPr>
              <a:t>NEW PRODUCT LINEUP 2024</a:t>
            </a:r>
            <a:endParaRPr kumimoji="1" lang="ja-JP" altLang="en-US" sz="1200" dirty="0">
              <a:solidFill>
                <a:schemeClr val="bg1"/>
              </a:solidFill>
              <a:latin typeface="Bahnschrift Light Condensed" panose="020B0502040204020203" pitchFamily="34" charset="0"/>
            </a:endParaRPr>
          </a:p>
        </p:txBody>
      </p:sp>
      <p:sp>
        <p:nvSpPr>
          <p:cNvPr id="5" name="正方形/長方形 4">
            <a:extLst>
              <a:ext uri="{FF2B5EF4-FFF2-40B4-BE49-F238E27FC236}">
                <a16:creationId xmlns:a16="http://schemas.microsoft.com/office/drawing/2014/main" id="{F58CFCB0-8986-BCEB-9845-D946BE09B729}"/>
              </a:ext>
            </a:extLst>
          </p:cNvPr>
          <p:cNvSpPr/>
          <p:nvPr/>
        </p:nvSpPr>
        <p:spPr>
          <a:xfrm>
            <a:off x="90004" y="284358"/>
            <a:ext cx="64325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ACB1AB6-3B14-1DBD-F189-5F482F7134AA}"/>
              </a:ext>
            </a:extLst>
          </p:cNvPr>
          <p:cNvSpPr/>
          <p:nvPr/>
        </p:nvSpPr>
        <p:spPr>
          <a:xfrm>
            <a:off x="829261" y="284358"/>
            <a:ext cx="10981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55E9EBB-C603-97AF-BF78-554FC0666F32}"/>
              </a:ext>
            </a:extLst>
          </p:cNvPr>
          <p:cNvSpPr/>
          <p:nvPr/>
        </p:nvSpPr>
        <p:spPr>
          <a:xfrm>
            <a:off x="1035075" y="284357"/>
            <a:ext cx="263700" cy="45719"/>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346F2CE-1A62-EC2D-7CB9-6C89F0AE7C8C}"/>
              </a:ext>
            </a:extLst>
          </p:cNvPr>
          <p:cNvSpPr/>
          <p:nvPr/>
        </p:nvSpPr>
        <p:spPr>
          <a:xfrm>
            <a:off x="1394778" y="284357"/>
            <a:ext cx="4453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495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1" nodeType="withEffect">
                                  <p:stCondLst>
                                    <p:cond delay="10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ntr" presetSubtype="0" fill="hold" grpId="2" nodeType="withEffect">
                                  <p:stCondLst>
                                    <p:cond delay="20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3" nodeType="withEffect">
                                  <p:stCondLst>
                                    <p:cond delay="40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4" nodeType="with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20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30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2" nodeType="withEffect">
                                  <p:stCondLst>
                                    <p:cond delay="40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xit" presetSubtype="0" fill="hold" grpId="3" nodeType="withEffect">
                                  <p:stCondLst>
                                    <p:cond delay="60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4" nodeType="withEffect">
                                  <p:stCondLst>
                                    <p:cond delay="70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30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xit" presetSubtype="0" fill="hold" grpId="1" nodeType="withEffect">
                                  <p:stCondLst>
                                    <p:cond delay="40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2" nodeType="withEffect">
                                  <p:stCondLst>
                                    <p:cond delay="60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xit" presetSubtype="0" fill="hold" grpId="3" nodeType="withEffect">
                                  <p:stCondLst>
                                    <p:cond delay="80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ntr" presetSubtype="0" fill="hold" grpId="4" nodeType="withEffect">
                                  <p:stCondLst>
                                    <p:cond delay="80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20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xit" presetSubtype="0" fill="hold" grpId="1" nodeType="withEffect">
                                  <p:stCondLst>
                                    <p:cond delay="30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ntr" presetSubtype="0" fill="hold" grpId="2" nodeType="withEffect">
                                  <p:stCondLst>
                                    <p:cond delay="50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xit" presetSubtype="0" fill="hold" grpId="3" nodeType="withEffect">
                                  <p:stCondLst>
                                    <p:cond delay="60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grpId="4" nodeType="withEffect">
                                  <p:stCondLst>
                                    <p:cond delay="70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100"/>
                                  </p:stCondLst>
                                  <p:iterate type="lt">
                                    <p:tmAbs val="40"/>
                                  </p:iterate>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P spid="5" grpId="2" animBg="1"/>
      <p:bldP spid="5" grpId="3" animBg="1"/>
      <p:bldP spid="5" grpId="4" animBg="1"/>
      <p:bldP spid="6" grpId="0" animBg="1"/>
      <p:bldP spid="6" grpId="1" animBg="1"/>
      <p:bldP spid="6" grpId="2" animBg="1"/>
      <p:bldP spid="6" grpId="3" animBg="1"/>
      <p:bldP spid="6" grpId="4"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grpSp>
        <p:nvGrpSpPr>
          <p:cNvPr id="12" name="グループ化 11">
            <a:extLst>
              <a:ext uri="{FF2B5EF4-FFF2-40B4-BE49-F238E27FC236}">
                <a16:creationId xmlns:a16="http://schemas.microsoft.com/office/drawing/2014/main" id="{BEFFEA1C-4CAA-25BE-D421-9CB87CE6AD1F}"/>
              </a:ext>
            </a:extLst>
          </p:cNvPr>
          <p:cNvGrpSpPr/>
          <p:nvPr/>
        </p:nvGrpSpPr>
        <p:grpSpPr>
          <a:xfrm rot="2700000">
            <a:off x="11827804" y="28445"/>
            <a:ext cx="350527" cy="350527"/>
            <a:chOff x="11827804" y="28445"/>
            <a:chExt cx="350527" cy="350527"/>
          </a:xfrm>
        </p:grpSpPr>
        <p:sp>
          <p:nvSpPr>
            <p:cNvPr id="4" name="楕円 3">
              <a:extLst>
                <a:ext uri="{FF2B5EF4-FFF2-40B4-BE49-F238E27FC236}">
                  <a16:creationId xmlns:a16="http://schemas.microsoft.com/office/drawing/2014/main" id="{BC4DED08-E232-9D2A-2EC2-D9DB340B6080}"/>
                </a:ext>
              </a:extLst>
            </p:cNvPr>
            <p:cNvSpPr/>
            <p:nvPr/>
          </p:nvSpPr>
          <p:spPr>
            <a:xfrm>
              <a:off x="11827804" y="28445"/>
              <a:ext cx="350527" cy="350527"/>
            </a:xfrm>
            <a:prstGeom prst="ellipse">
              <a:avLst/>
            </a:prstGeom>
            <a:solidFill>
              <a:schemeClr val="accent4">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4F4CF671-295F-D48D-1214-5CADC01477BA}"/>
                </a:ext>
              </a:extLst>
            </p:cNvPr>
            <p:cNvSpPr/>
            <p:nvPr/>
          </p:nvSpPr>
          <p:spPr>
            <a:xfrm>
              <a:off x="11974879" y="49713"/>
              <a:ext cx="56376" cy="563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D33E6D8A-B339-823B-1EE8-BE85540CDF8E}"/>
                </a:ext>
              </a:extLst>
            </p:cNvPr>
            <p:cNvSpPr/>
            <p:nvPr/>
          </p:nvSpPr>
          <p:spPr>
            <a:xfrm>
              <a:off x="11872882" y="73523"/>
              <a:ext cx="260371" cy="260371"/>
            </a:xfrm>
            <a:prstGeom prst="ellipse">
              <a:avLst/>
            </a:prstGeom>
            <a:solidFill>
              <a:schemeClr val="accent4">
                <a:alpha val="0"/>
              </a:schemeClr>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5B957806-6615-8D80-4B55-4F8911A22FDC}"/>
              </a:ext>
            </a:extLst>
          </p:cNvPr>
          <p:cNvSpPr txBox="1"/>
          <p:nvPr/>
        </p:nvSpPr>
        <p:spPr>
          <a:xfrm rot="5400000">
            <a:off x="10845683" y="1342300"/>
            <a:ext cx="2294131" cy="215444"/>
          </a:xfrm>
          <a:prstGeom prst="rect">
            <a:avLst/>
          </a:prstGeom>
          <a:noFill/>
        </p:spPr>
        <p:txBody>
          <a:bodyPr wrap="square" rtlCol="0">
            <a:spAutoFit/>
          </a:bodyPr>
          <a:lstStyle/>
          <a:p>
            <a:r>
              <a:rPr lang="en-US" altLang="ja-JP" sz="800" b="1" dirty="0">
                <a:solidFill>
                  <a:schemeClr val="accent4"/>
                </a:solidFill>
                <a:latin typeface="Arial" panose="020B0604020202020204" pitchFamily="34" charset="0"/>
                <a:cs typeface="Arial" panose="020B0604020202020204" pitchFamily="34" charset="0"/>
              </a:rPr>
              <a:t>Fintech Startup Conference SG</a:t>
            </a:r>
            <a:endParaRPr kumimoji="1" lang="ja-JP" altLang="en-US" sz="8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251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53125" decel="46875" fill="hold" nodeType="withEffect">
                                  <p:stCondLst>
                                    <p:cond delay="0"/>
                                  </p:stCondLst>
                                  <p:childTnLst>
                                    <p:animRot by="21600000">
                                      <p:cBhvr>
                                        <p:cTn id="6" dur="2400" fill="hold"/>
                                        <p:tgtEl>
                                          <p:spTgt spid="12"/>
                                        </p:tgtEl>
                                        <p:attrNameLst>
                                          <p:attrName>r</p:attrName>
                                        </p:attrNameLst>
                                      </p:cBhvr>
                                    </p:animRot>
                                  </p:childTnLst>
                                </p:cTn>
                              </p:par>
                              <p:par>
                                <p:cTn id="7" presetID="1" presetClass="entr" presetSubtype="0" fill="hold" grpId="0" nodeType="withEffect">
                                  <p:stCondLst>
                                    <p:cond delay="100"/>
                                  </p:stCondLst>
                                  <p:iterate type="lt">
                                    <p:tmAbs val="40"/>
                                  </p:iterate>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7" name="グラフィックス 6" descr="折り紙 単色塗りつぶし">
            <a:extLst>
              <a:ext uri="{FF2B5EF4-FFF2-40B4-BE49-F238E27FC236}">
                <a16:creationId xmlns:a16="http://schemas.microsoft.com/office/drawing/2014/main" id="{7961FB81-3012-3D41-F365-5D0CC2F8D0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9493" y="1981589"/>
            <a:ext cx="1353015" cy="1353015"/>
          </a:xfrm>
          <a:prstGeom prst="rect">
            <a:avLst/>
          </a:prstGeom>
        </p:spPr>
      </p:pic>
      <p:sp>
        <p:nvSpPr>
          <p:cNvPr id="10" name="テキスト ボックス 9">
            <a:extLst>
              <a:ext uri="{FF2B5EF4-FFF2-40B4-BE49-F238E27FC236}">
                <a16:creationId xmlns:a16="http://schemas.microsoft.com/office/drawing/2014/main" id="{938D6234-C524-BF28-E73F-680657A67D60}"/>
              </a:ext>
            </a:extLst>
          </p:cNvPr>
          <p:cNvSpPr txBox="1"/>
          <p:nvPr/>
        </p:nvSpPr>
        <p:spPr>
          <a:xfrm>
            <a:off x="5447425" y="3220553"/>
            <a:ext cx="1297150" cy="523220"/>
          </a:xfrm>
          <a:prstGeom prst="rect">
            <a:avLst/>
          </a:prstGeom>
          <a:noFill/>
        </p:spPr>
        <p:txBody>
          <a:bodyPr wrap="none" rtlCol="0">
            <a:spAutoFit/>
          </a:bodyPr>
          <a:lstStyle/>
          <a:p>
            <a:r>
              <a:rPr kumimoji="1" lang="en-US" altLang="ja-JP" sz="2800" b="1" spc="100" dirty="0">
                <a:solidFill>
                  <a:schemeClr val="bg1"/>
                </a:solidFill>
                <a:latin typeface="Bahnschrift Condensed" panose="020B0502040204020203" pitchFamily="34" charset="0"/>
              </a:rPr>
              <a:t>ELEMENT</a:t>
            </a:r>
            <a:endParaRPr kumimoji="1" lang="ja-JP" altLang="en-US" sz="2800" b="1" spc="100" dirty="0">
              <a:solidFill>
                <a:schemeClr val="bg1"/>
              </a:solidFill>
              <a:latin typeface="Bahnschrift Condensed" panose="020B0502040204020203" pitchFamily="34" charset="0"/>
            </a:endParaRPr>
          </a:p>
        </p:txBody>
      </p:sp>
      <p:sp>
        <p:nvSpPr>
          <p:cNvPr id="11" name="テキスト ボックス 10">
            <a:extLst>
              <a:ext uri="{FF2B5EF4-FFF2-40B4-BE49-F238E27FC236}">
                <a16:creationId xmlns:a16="http://schemas.microsoft.com/office/drawing/2014/main" id="{56CCDDE5-8BCD-AC75-C411-8A4C0264B0C7}"/>
              </a:ext>
            </a:extLst>
          </p:cNvPr>
          <p:cNvSpPr txBox="1"/>
          <p:nvPr/>
        </p:nvSpPr>
        <p:spPr>
          <a:xfrm>
            <a:off x="5545208" y="3621782"/>
            <a:ext cx="1122423" cy="307777"/>
          </a:xfrm>
          <a:prstGeom prst="rect">
            <a:avLst/>
          </a:prstGeom>
          <a:noFill/>
        </p:spPr>
        <p:txBody>
          <a:bodyPr wrap="none" rtlCol="0">
            <a:spAutoFit/>
          </a:bodyPr>
          <a:lstStyle/>
          <a:p>
            <a:r>
              <a:rPr kumimoji="1" lang="en-US" altLang="ja-JP" sz="1400" b="1" spc="500" dirty="0">
                <a:solidFill>
                  <a:schemeClr val="bg1"/>
                </a:solidFill>
                <a:latin typeface="Bahnschrift Condensed" panose="020B0502040204020203" pitchFamily="34" charset="0"/>
              </a:rPr>
              <a:t>SUBTEXT</a:t>
            </a:r>
            <a:endParaRPr kumimoji="1" lang="ja-JP" altLang="en-US" sz="1400" b="1" spc="5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20577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par>
                                <p:cTn id="8" presetID="42" presetClass="path" presetSubtype="0" accel="54000" decel="46000" autoRev="1" fill="hold" nodeType="withEffect">
                                  <p:stCondLst>
                                    <p:cond delay="500"/>
                                  </p:stCondLst>
                                  <p:childTnLst>
                                    <p:animMotion origin="layout" path="M 0 5.55112E-17 L 0 0.025 " pathEditMode="relative" rAng="0" ptsTypes="AA">
                                      <p:cBhvr>
                                        <p:cTn id="9" dur="500" fill="hold"/>
                                        <p:tgtEl>
                                          <p:spTgt spid="7"/>
                                        </p:tgtEl>
                                        <p:attrNameLst>
                                          <p:attrName>ppt_x</p:attrName>
                                          <p:attrName>ppt_y</p:attrName>
                                        </p:attrNameLst>
                                      </p:cBhvr>
                                      <p:rCtr x="0" y="1250"/>
                                    </p:animMotion>
                                  </p:childTnLst>
                                </p:cTn>
                              </p:par>
                              <p:par>
                                <p:cTn id="10" presetID="1" presetClass="entr" presetSubtype="0" fill="hold" grpId="0" nodeType="withEffect">
                                  <p:stCondLst>
                                    <p:cond delay="0"/>
                                  </p:stCondLst>
                                  <p:iterate type="lt">
                                    <p:tmAbs val="50"/>
                                  </p:iterate>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300"/>
                                  </p:stCondLst>
                                  <p:iterate type="lt">
                                    <p:tmAbs val="50"/>
                                  </p:iterate>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CC0497CC-048E-59D5-1517-259C7CC37C05}"/>
              </a:ext>
            </a:extLst>
          </p:cNvPr>
          <p:cNvSpPr/>
          <p:nvPr/>
        </p:nvSpPr>
        <p:spPr>
          <a:xfrm>
            <a:off x="322745" y="6622815"/>
            <a:ext cx="2760692" cy="215444"/>
          </a:xfrm>
          <a:prstGeom prst="rect">
            <a:avLst/>
          </a:prstGeom>
        </p:spPr>
        <p:txBody>
          <a:bodyPr wrap="none">
            <a:spAutoFit/>
          </a:bodyPr>
          <a:lstStyle/>
          <a:p>
            <a:pPr algn="ctr"/>
            <a:r>
              <a:rPr lang="en-US" altLang="ja-JP" sz="800" dirty="0">
                <a:solidFill>
                  <a:schemeClr val="bg1"/>
                </a:solidFill>
                <a:latin typeface="Bahnschrift" panose="020B0502040204020203" pitchFamily="34" charset="0"/>
              </a:rPr>
              <a:t>©2020-2021 </a:t>
            </a:r>
            <a:r>
              <a:rPr lang="en-US" altLang="ja-JP" sz="800" dirty="0" err="1">
                <a:solidFill>
                  <a:schemeClr val="bg1"/>
                </a:solidFill>
                <a:latin typeface="Bahnschrift" panose="020B0502040204020203" pitchFamily="34" charset="0"/>
              </a:rPr>
              <a:t>Presentationdesign.Inc</a:t>
            </a:r>
            <a:r>
              <a:rPr lang="en-US" altLang="ja-JP" sz="800" dirty="0">
                <a:solidFill>
                  <a:schemeClr val="bg1"/>
                </a:solidFill>
                <a:latin typeface="Bahnschrift" panose="020B0502040204020203" pitchFamily="34" charset="0"/>
              </a:rPr>
              <a:t> All Rights Reserved.</a:t>
            </a:r>
            <a:endParaRPr lang="ja-JP" altLang="en-US" sz="800" dirty="0">
              <a:solidFill>
                <a:schemeClr val="bg1"/>
              </a:solidFill>
              <a:latin typeface="Bahnschrift" panose="020B0502040204020203" pitchFamily="34" charset="0"/>
            </a:endParaRPr>
          </a:p>
        </p:txBody>
      </p:sp>
      <p:sp>
        <p:nvSpPr>
          <p:cNvPr id="8" name="二等辺三角形 7">
            <a:extLst>
              <a:ext uri="{FF2B5EF4-FFF2-40B4-BE49-F238E27FC236}">
                <a16:creationId xmlns:a16="http://schemas.microsoft.com/office/drawing/2014/main" id="{6ED9527F-836F-24D8-6145-3D7A82DB05E4}"/>
              </a:ext>
            </a:extLst>
          </p:cNvPr>
          <p:cNvSpPr/>
          <p:nvPr/>
        </p:nvSpPr>
        <p:spPr>
          <a:xfrm rot="5400000">
            <a:off x="3883" y="6702705"/>
            <a:ext cx="64571" cy="55664"/>
          </a:xfrm>
          <a:prstGeom prst="triangle">
            <a:avLst/>
          </a:prstGeom>
          <a:solidFill>
            <a:srgbClr val="E3FF3B"/>
          </a:solidFill>
          <a:ln w="222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a:extLst>
              <a:ext uri="{FF2B5EF4-FFF2-40B4-BE49-F238E27FC236}">
                <a16:creationId xmlns:a16="http://schemas.microsoft.com/office/drawing/2014/main" id="{65E6B59F-A023-0D6C-29B8-59B3BEBABFA4}"/>
              </a:ext>
            </a:extLst>
          </p:cNvPr>
          <p:cNvSpPr/>
          <p:nvPr/>
        </p:nvSpPr>
        <p:spPr>
          <a:xfrm rot="5400000">
            <a:off x="101514" y="6702706"/>
            <a:ext cx="64571" cy="55664"/>
          </a:xfrm>
          <a:prstGeom prst="triangle">
            <a:avLst/>
          </a:prstGeom>
          <a:solidFill>
            <a:srgbClr val="E3FF3B"/>
          </a:solidFill>
          <a:ln w="222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35790C12-EA6F-1D29-BFAF-68A86BC2498B}"/>
              </a:ext>
            </a:extLst>
          </p:cNvPr>
          <p:cNvSpPr/>
          <p:nvPr/>
        </p:nvSpPr>
        <p:spPr>
          <a:xfrm rot="5400000">
            <a:off x="199145" y="6702707"/>
            <a:ext cx="64571" cy="55664"/>
          </a:xfrm>
          <a:prstGeom prst="triangle">
            <a:avLst/>
          </a:prstGeom>
          <a:solidFill>
            <a:srgbClr val="E3FF3B"/>
          </a:solidFill>
          <a:ln w="222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7E70DE05-F1FB-70D2-7E77-B39B606E7610}"/>
              </a:ext>
            </a:extLst>
          </p:cNvPr>
          <p:cNvCxnSpPr>
            <a:cxnSpLocks/>
          </p:cNvCxnSpPr>
          <p:nvPr/>
        </p:nvCxnSpPr>
        <p:spPr>
          <a:xfrm>
            <a:off x="3051940" y="6738183"/>
            <a:ext cx="900216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78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3" presetClass="path" presetSubtype="0" accel="4000" decel="96000" fill="hold" grpId="1" nodeType="withEffect">
                                  <p:stCondLst>
                                    <p:cond delay="0"/>
                                  </p:stCondLst>
                                  <p:childTnLst>
                                    <p:animMotion origin="layout" path="M -4.58333E-6 -1.11022E-16 L 0.00873 -1.11022E-16 " pathEditMode="relative" rAng="0" ptsTypes="AA">
                                      <p:cBhvr>
                                        <p:cTn id="9" dur="500" fill="hold"/>
                                        <p:tgtEl>
                                          <p:spTgt spid="8"/>
                                        </p:tgtEl>
                                        <p:attrNameLst>
                                          <p:attrName>ppt_x</p:attrName>
                                          <p:attrName>ppt_y</p:attrName>
                                        </p:attrNameLst>
                                      </p:cBhvr>
                                      <p:rCtr x="430" y="0"/>
                                    </p:animMotion>
                                  </p:childTnLst>
                                </p:cTn>
                              </p:par>
                              <p:par>
                                <p:cTn id="10" presetID="10" presetClass="entr" presetSubtype="0" fill="hold" grpId="0"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63" presetClass="path" presetSubtype="0" accel="4000" decel="96000" fill="hold" grpId="1" nodeType="withEffect">
                                  <p:stCondLst>
                                    <p:cond delay="100"/>
                                  </p:stCondLst>
                                  <p:childTnLst>
                                    <p:animMotion origin="layout" path="M 2.5E-6 -1.11022E-16 L 0.00872 -1.11022E-16 " pathEditMode="relative" rAng="0" ptsTypes="AA">
                                      <p:cBhvr>
                                        <p:cTn id="14" dur="500" fill="hold"/>
                                        <p:tgtEl>
                                          <p:spTgt spid="11"/>
                                        </p:tgtEl>
                                        <p:attrNameLst>
                                          <p:attrName>ppt_x</p:attrName>
                                          <p:attrName>ppt_y</p:attrName>
                                        </p:attrNameLst>
                                      </p:cBhvr>
                                      <p:rCtr x="430" y="0"/>
                                    </p:animMotion>
                                  </p:childTnLst>
                                </p:cTn>
                              </p:par>
                              <p:par>
                                <p:cTn id="15" presetID="10" presetClass="entr" presetSubtype="0" fill="hold" grpId="0" nodeType="withEffect">
                                  <p:stCondLst>
                                    <p:cond delay="2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63" presetClass="path" presetSubtype="0" accel="4000" decel="96000" fill="hold" grpId="1" nodeType="withEffect">
                                  <p:stCondLst>
                                    <p:cond delay="200"/>
                                  </p:stCondLst>
                                  <p:childTnLst>
                                    <p:animMotion origin="layout" path="M -2.08333E-7 -1.11022E-16 L 0.00872 -1.11022E-16 " pathEditMode="relative" rAng="0" ptsTypes="AA">
                                      <p:cBhvr>
                                        <p:cTn id="19" dur="500" fill="hold"/>
                                        <p:tgtEl>
                                          <p:spTgt spid="12"/>
                                        </p:tgtEl>
                                        <p:attrNameLst>
                                          <p:attrName>ppt_x</p:attrName>
                                          <p:attrName>ppt_y</p:attrName>
                                        </p:attrNameLst>
                                      </p:cBhvr>
                                      <p:rCtr x="430" y="0"/>
                                    </p:animMotion>
                                  </p:childTnLst>
                                </p:cTn>
                              </p:par>
                              <p:par>
                                <p:cTn id="20" presetID="1" presetClass="entr" presetSubtype="0" fill="hold" grpId="0" nodeType="withEffect">
                                  <p:stCondLst>
                                    <p:cond delay="600"/>
                                  </p:stCondLst>
                                  <p:iterate type="lt">
                                    <p:tmAbs val="30"/>
                                  </p:iterate>
                                  <p:childTnLst>
                                    <p:set>
                                      <p:cBhvr>
                                        <p:cTn id="21" dur="1" fill="hold">
                                          <p:stCondLst>
                                            <p:cond delay="0"/>
                                          </p:stCondLst>
                                        </p:cTn>
                                        <p:tgtEl>
                                          <p:spTgt spid="5"/>
                                        </p:tgtEl>
                                        <p:attrNameLst>
                                          <p:attrName>style.visibility</p:attrName>
                                        </p:attrNameLst>
                                      </p:cBhvr>
                                      <p:to>
                                        <p:strVal val="visible"/>
                                      </p:to>
                                    </p:set>
                                  </p:childTnLst>
                                </p:cTn>
                              </p:par>
                              <p:par>
                                <p:cTn id="22" presetID="22" presetClass="entr" presetSubtype="8" fill="hold" nodeType="withEffect">
                                  <p:stCondLst>
                                    <p:cond delay="200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1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8" grpId="1" animBg="1"/>
      <p:bldP spid="11" grpId="0" animBg="1"/>
      <p:bldP spid="11" grpId="1" animBg="1"/>
      <p:bldP spid="12" grpId="0" animBg="1"/>
      <p:bldP spid="12"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A0CD3D8C-6D59-B9F8-9A70-07FFB12C4790}"/>
              </a:ext>
            </a:extLst>
          </p:cNvPr>
          <p:cNvSpPr/>
          <p:nvPr/>
        </p:nvSpPr>
        <p:spPr>
          <a:xfrm>
            <a:off x="0" y="-2400300"/>
            <a:ext cx="12192000" cy="4095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19E8BA64-CDB1-49D0-04D4-0CCE51DD06E5}"/>
              </a:ext>
            </a:extLst>
          </p:cNvPr>
          <p:cNvSpPr/>
          <p:nvPr/>
        </p:nvSpPr>
        <p:spPr>
          <a:xfrm>
            <a:off x="0" y="5124450"/>
            <a:ext cx="12192000" cy="3790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828F89C-E809-FEEE-D5EF-6EAB461DC299}"/>
              </a:ext>
            </a:extLst>
          </p:cNvPr>
          <p:cNvSpPr txBox="1"/>
          <p:nvPr/>
        </p:nvSpPr>
        <p:spPr>
          <a:xfrm>
            <a:off x="3054141" y="4773148"/>
            <a:ext cx="6083717" cy="646331"/>
          </a:xfrm>
          <a:prstGeom prst="rect">
            <a:avLst/>
          </a:prstGeom>
          <a:noFill/>
        </p:spPr>
        <p:txBody>
          <a:bodyPr wrap="none" rtlCol="0">
            <a:spAutoFit/>
          </a:bodyPr>
          <a:lstStyle/>
          <a:p>
            <a:r>
              <a:rPr lang="ja-JP" altLang="en-US" sz="3600" spc="1000" dirty="0">
                <a:solidFill>
                  <a:schemeClr val="bg2">
                    <a:lumMod val="95000"/>
                  </a:schemeClr>
                </a:solidFill>
                <a:latin typeface="ヒラギノ角ゴ StdN W5" panose="020B0500000000000000" pitchFamily="34" charset="-128"/>
                <a:ea typeface="ヒラギノ角ゴ StdN W5" panose="020B0500000000000000" pitchFamily="34" charset="-128"/>
              </a:rPr>
              <a:t>自動運転がつくる未来</a:t>
            </a:r>
            <a:endParaRPr kumimoji="1" lang="ja-JP" altLang="en-US" sz="3600" spc="1000" dirty="0">
              <a:solidFill>
                <a:schemeClr val="bg2">
                  <a:lumMod val="95000"/>
                </a:schemeClr>
              </a:solidFill>
              <a:latin typeface="ヒラギノ角ゴ StdN W5" panose="020B0500000000000000" pitchFamily="34" charset="-128"/>
              <a:ea typeface="ヒラギノ角ゴ StdN W5" panose="020B0500000000000000" pitchFamily="34" charset="-128"/>
            </a:endParaRPr>
          </a:p>
        </p:txBody>
      </p:sp>
      <p:sp>
        <p:nvSpPr>
          <p:cNvPr id="7" name="テキスト ボックス 6">
            <a:extLst>
              <a:ext uri="{FF2B5EF4-FFF2-40B4-BE49-F238E27FC236}">
                <a16:creationId xmlns:a16="http://schemas.microsoft.com/office/drawing/2014/main" id="{CF7B7E2B-C42C-EC94-1C6D-9C2E34AE78C3}"/>
              </a:ext>
            </a:extLst>
          </p:cNvPr>
          <p:cNvSpPr txBox="1"/>
          <p:nvPr/>
        </p:nvSpPr>
        <p:spPr>
          <a:xfrm>
            <a:off x="3632826" y="438834"/>
            <a:ext cx="4926349" cy="769441"/>
          </a:xfrm>
          <a:prstGeom prst="rect">
            <a:avLst/>
          </a:prstGeom>
          <a:noFill/>
        </p:spPr>
        <p:txBody>
          <a:bodyPr wrap="none" rtlCol="0">
            <a:spAutoFit/>
          </a:bodyPr>
          <a:lstStyle/>
          <a:p>
            <a:r>
              <a:rPr lang="en-US" altLang="ja-JP" sz="4400" spc="500" dirty="0">
                <a:solidFill>
                  <a:schemeClr val="bg2">
                    <a:lumMod val="95000"/>
                  </a:schemeClr>
                </a:solidFill>
                <a:latin typeface="Bahnschrift" panose="020B0502040204020203" pitchFamily="34" charset="0"/>
                <a:ea typeface="03スマートフォントUI" panose="02000600000000000000" pitchFamily="50" charset="-128"/>
              </a:rPr>
              <a:t>Future Mobility</a:t>
            </a:r>
            <a:endParaRPr kumimoji="1" lang="ja-JP" altLang="en-US" sz="4400" spc="500" dirty="0">
              <a:solidFill>
                <a:schemeClr val="bg2">
                  <a:lumMod val="95000"/>
                </a:schemeClr>
              </a:solidFill>
              <a:latin typeface="Bahnschrift" panose="020B0502040204020203" pitchFamily="34" charset="0"/>
              <a:ea typeface="03スマートフォントUI" panose="02000600000000000000" pitchFamily="50" charset="-128"/>
            </a:endParaRPr>
          </a:p>
        </p:txBody>
      </p:sp>
    </p:spTree>
    <p:extLst>
      <p:ext uri="{BB962C8B-B14F-4D97-AF65-F5344CB8AC3E}">
        <p14:creationId xmlns:p14="http://schemas.microsoft.com/office/powerpoint/2010/main" val="29391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36000" decel="64000" fill="hold" grpId="0" nodeType="click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accel="36000" decel="64000"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800"/>
                                  </p:stCondLst>
                                  <p:iterate type="lt">
                                    <p:tmAbs val="50"/>
                                  </p:iterate>
                                  <p:childTnLst>
                                    <p:set>
                                      <p:cBhvr>
                                        <p:cTn id="14" dur="1" fill="hold">
                                          <p:stCondLst>
                                            <p:cond delay="0"/>
                                          </p:stCondLst>
                                        </p:cTn>
                                        <p:tgtEl>
                                          <p:spTgt spid="7"/>
                                        </p:tgtEl>
                                        <p:attrNameLst>
                                          <p:attrName>style.visibility</p:attrName>
                                        </p:attrNameLst>
                                      </p:cBhvr>
                                      <p:to>
                                        <p:strVal val="visible"/>
                                      </p:to>
                                    </p:set>
                                  </p:childTnLst>
                                </p:cTn>
                              </p:par>
                              <p:par>
                                <p:cTn id="15" presetID="64" presetClass="path" presetSubtype="0" decel="100000" fill="hold" grpId="1" nodeType="withEffect">
                                  <p:stCondLst>
                                    <p:cond delay="2300"/>
                                  </p:stCondLst>
                                  <p:childTnLst>
                                    <p:animMotion origin="layout" path="M 0 0 L 0 -0.25 E" pathEditMode="relative" ptsTypes="">
                                      <p:cBhvr>
                                        <p:cTn id="16" dur="800" fill="hold"/>
                                        <p:tgtEl>
                                          <p:spTgt spid="3"/>
                                        </p:tgtEl>
                                        <p:attrNameLst>
                                          <p:attrName>ppt_x</p:attrName>
                                          <p:attrName>ppt_y</p:attrName>
                                        </p:attrNameLst>
                                      </p:cBhvr>
                                    </p:animMotion>
                                  </p:childTnLst>
                                </p:cTn>
                              </p:par>
                              <p:par>
                                <p:cTn id="17" presetID="64" presetClass="path" presetSubtype="0" decel="100000" fill="hold" grpId="1" nodeType="withEffect">
                                  <p:stCondLst>
                                    <p:cond delay="2300"/>
                                  </p:stCondLst>
                                  <p:childTnLst>
                                    <p:animMotion origin="layout" path="M 0 0 L 0 -0.25 E" pathEditMode="relative" ptsTypes="">
                                      <p:cBhvr>
                                        <p:cTn id="18" dur="800" fill="hold"/>
                                        <p:tgtEl>
                                          <p:spTgt spid="5"/>
                                        </p:tgtEl>
                                        <p:attrNameLst>
                                          <p:attrName>ppt_x</p:attrName>
                                          <p:attrName>ppt_y</p:attrName>
                                        </p:attrNameLst>
                                      </p:cBhvr>
                                    </p:animMotion>
                                  </p:childTnLst>
                                </p:cTn>
                              </p:par>
                              <p:par>
                                <p:cTn id="19" presetID="64" presetClass="path" presetSubtype="0" decel="100000" fill="hold" grpId="1" nodeType="withEffect">
                                  <p:stCondLst>
                                    <p:cond delay="2300"/>
                                  </p:stCondLst>
                                  <p:iterate type="lt">
                                    <p:tmPct val="0"/>
                                  </p:iterate>
                                  <p:childTnLst>
                                    <p:animMotion origin="layout" path="M 0 2.59259E-6 L 0 -0.25 " pathEditMode="relative" rAng="0" ptsTypes="AA">
                                      <p:cBhvr>
                                        <p:cTn id="20" dur="800" fill="hold"/>
                                        <p:tgtEl>
                                          <p:spTgt spid="7"/>
                                        </p:tgtEl>
                                        <p:attrNameLst>
                                          <p:attrName>ppt_x</p:attrName>
                                          <p:attrName>ppt_y</p:attrName>
                                        </p:attrNameLst>
                                      </p:cBhvr>
                                      <p:rCtr x="0" y="-12500"/>
                                    </p:animMotion>
                                  </p:childTnLst>
                                </p:cTn>
                              </p:par>
                              <p:par>
                                <p:cTn id="21" presetID="1" presetClass="entr" presetSubtype="0" fill="hold" grpId="0" nodeType="withEffect">
                                  <p:stCondLst>
                                    <p:cond delay="2600"/>
                                  </p:stCondLst>
                                  <p:iterate type="lt">
                                    <p:tmAbs val="50"/>
                                  </p:iterate>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p:bldP spid="7" grpId="0"/>
      <p:bldP spid="7"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09CBCA57-22F3-4F72-A478-0FD1A480D0D6}"/>
              </a:ext>
            </a:extLst>
          </p:cNvPr>
          <p:cNvSpPr txBox="1"/>
          <p:nvPr/>
        </p:nvSpPr>
        <p:spPr>
          <a:xfrm>
            <a:off x="4721605" y="2782669"/>
            <a:ext cx="2672526" cy="646331"/>
          </a:xfrm>
          <a:prstGeom prst="rect">
            <a:avLst/>
          </a:prstGeom>
          <a:noFill/>
        </p:spPr>
        <p:txBody>
          <a:bodyPr wrap="none" rtlCol="0">
            <a:spAutoFit/>
          </a:bodyPr>
          <a:lstStyle/>
          <a:p>
            <a:pPr algn="ctr"/>
            <a:r>
              <a:rPr lang="en-US" altLang="ja-JP" sz="3600" spc="1000" dirty="0">
                <a:solidFill>
                  <a:schemeClr val="accent3"/>
                </a:solidFill>
                <a:latin typeface="Century Gothic" panose="020B0502020202020204" pitchFamily="34" charset="0"/>
                <a:ea typeface="ヒラギノ角ゴ StdN W5" panose="020B0500000000000000" pitchFamily="34" charset="-128"/>
              </a:rPr>
              <a:t>Topic 1</a:t>
            </a:r>
            <a:endParaRPr kumimoji="1" lang="ja-JP" altLang="en-US" sz="3600" spc="1000" dirty="0">
              <a:solidFill>
                <a:schemeClr val="accent3"/>
              </a:solidFill>
              <a:latin typeface="Century Gothic" panose="020B0502020202020204" pitchFamily="34" charset="0"/>
              <a:ea typeface="ヒラギノ角ゴ StdN W5" panose="020B0500000000000000" pitchFamily="34" charset="-128"/>
            </a:endParaRPr>
          </a:p>
        </p:txBody>
      </p:sp>
      <p:sp>
        <p:nvSpPr>
          <p:cNvPr id="4" name="正方形/長方形 3">
            <a:extLst>
              <a:ext uri="{FF2B5EF4-FFF2-40B4-BE49-F238E27FC236}">
                <a16:creationId xmlns:a16="http://schemas.microsoft.com/office/drawing/2014/main" id="{F392768E-EBCF-687F-74F8-7AA7710E0D4D}"/>
              </a:ext>
            </a:extLst>
          </p:cNvPr>
          <p:cNvSpPr/>
          <p:nvPr/>
        </p:nvSpPr>
        <p:spPr>
          <a:xfrm>
            <a:off x="0" y="0"/>
            <a:ext cx="12192000"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37DA63F-131A-9F22-B0E9-D1DA4FE5726C}"/>
              </a:ext>
            </a:extLst>
          </p:cNvPr>
          <p:cNvSpPr/>
          <p:nvPr/>
        </p:nvSpPr>
        <p:spPr>
          <a:xfrm>
            <a:off x="0" y="0"/>
            <a:ext cx="12192000"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2712B27-69B7-1119-FF1B-19527DAD25D0}"/>
              </a:ext>
            </a:extLst>
          </p:cNvPr>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72CF5C2-5A2E-BAE2-1DE6-4C89C0AE8F27}"/>
              </a:ext>
            </a:extLst>
          </p:cNvPr>
          <p:cNvSpPr txBox="1"/>
          <p:nvPr/>
        </p:nvSpPr>
        <p:spPr>
          <a:xfrm>
            <a:off x="4721605" y="2782669"/>
            <a:ext cx="2672526" cy="646331"/>
          </a:xfrm>
          <a:prstGeom prst="rect">
            <a:avLst/>
          </a:prstGeom>
          <a:noFill/>
        </p:spPr>
        <p:txBody>
          <a:bodyPr wrap="none" rtlCol="0">
            <a:spAutoFit/>
          </a:bodyPr>
          <a:lstStyle/>
          <a:p>
            <a:pPr algn="ctr"/>
            <a:r>
              <a:rPr lang="en-US" altLang="ja-JP" sz="3600" spc="1000" dirty="0">
                <a:solidFill>
                  <a:schemeClr val="bg1"/>
                </a:solidFill>
                <a:latin typeface="Century Gothic" panose="020B0502020202020204" pitchFamily="34" charset="0"/>
                <a:ea typeface="ヒラギノ角ゴ StdN W5" panose="020B0500000000000000" pitchFamily="34" charset="-128"/>
              </a:rPr>
              <a:t>Topic 2</a:t>
            </a:r>
            <a:endParaRPr kumimoji="1" lang="ja-JP" altLang="en-US" sz="3600" spc="1000" dirty="0">
              <a:solidFill>
                <a:schemeClr val="bg1"/>
              </a:solidFill>
              <a:latin typeface="Century Gothic" panose="020B0502020202020204" pitchFamily="34" charset="0"/>
              <a:ea typeface="ヒラギノ角ゴ StdN W5" panose="020B0500000000000000" pitchFamily="34" charset="-128"/>
            </a:endParaRPr>
          </a:p>
        </p:txBody>
      </p:sp>
    </p:spTree>
    <p:extLst>
      <p:ext uri="{BB962C8B-B14F-4D97-AF65-F5344CB8AC3E}">
        <p14:creationId xmlns:p14="http://schemas.microsoft.com/office/powerpoint/2010/main" val="37977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accel="14000" decel="8600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accel="14000" decel="86000" fill="hold" grpId="0" nodeType="withEffect">
                                  <p:stCondLst>
                                    <p:cond delay="1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accel="14000" decel="86000" fill="hold" grpId="0" nodeType="withEffect">
                                  <p:stCondLst>
                                    <p:cond delay="3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400" fill="hold"/>
                                        <p:tgtEl>
                                          <p:spTgt spid="6"/>
                                        </p:tgtEl>
                                        <p:attrNameLst>
                                          <p:attrName>ppt_x</p:attrName>
                                        </p:attrNameLst>
                                      </p:cBhvr>
                                      <p:tavLst>
                                        <p:tav tm="0">
                                          <p:val>
                                            <p:strVal val="1+#ppt_w/2"/>
                                          </p:val>
                                        </p:tav>
                                        <p:tav tm="100000">
                                          <p:val>
                                            <p:strVal val="#ppt_x"/>
                                          </p:val>
                                        </p:tav>
                                      </p:tavLst>
                                    </p:anim>
                                    <p:anim calcmode="lin" valueType="num">
                                      <p:cBhvr additive="base">
                                        <p:cTn id="20"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50"/>
                                  </p:iterate>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5" grpId="0" animBg="1"/>
      <p:bldP spid="6"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7BE14B2-9536-7E6F-B213-BEEDB4C885C9}"/>
              </a:ext>
            </a:extLst>
          </p:cNvPr>
          <p:cNvSpPr/>
          <p:nvPr/>
        </p:nvSpPr>
        <p:spPr>
          <a:xfrm>
            <a:off x="-424543" y="3119746"/>
            <a:ext cx="12884127" cy="24974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DA0E93BA-3E2B-FF19-E58F-888D641EB36A}"/>
              </a:ext>
            </a:extLst>
          </p:cNvPr>
          <p:cNvSpPr/>
          <p:nvPr/>
        </p:nvSpPr>
        <p:spPr>
          <a:xfrm>
            <a:off x="-424543" y="-45162"/>
            <a:ext cx="12884127" cy="32475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6C6610-3661-96E5-2349-7C4EA4148C6E}"/>
              </a:ext>
            </a:extLst>
          </p:cNvPr>
          <p:cNvSpPr/>
          <p:nvPr/>
        </p:nvSpPr>
        <p:spPr>
          <a:xfrm>
            <a:off x="-424543" y="5534548"/>
            <a:ext cx="12884127" cy="14003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023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300" fill="hold"/>
                                        <p:tgtEl>
                                          <p:spTgt spid="2"/>
                                        </p:tgtEl>
                                        <p:attrNameLst>
                                          <p:attrName>ppt_x</p:attrName>
                                        </p:attrNameLst>
                                      </p:cBhvr>
                                      <p:tavLst>
                                        <p:tav tm="0">
                                          <p:val>
                                            <p:strVal val="0-#ppt_w/2"/>
                                          </p:val>
                                        </p:tav>
                                        <p:tav tm="100000">
                                          <p:val>
                                            <p:strVal val="#ppt_x"/>
                                          </p:val>
                                        </p:tav>
                                      </p:tavLst>
                                    </p:anim>
                                    <p:anim calcmode="lin" valueType="num">
                                      <p:cBhvr additive="base">
                                        <p:cTn id="12" dur="3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300" fill="hold"/>
                                        <p:tgtEl>
                                          <p:spTgt spid="5"/>
                                        </p:tgtEl>
                                        <p:attrNameLst>
                                          <p:attrName>ppt_x</p:attrName>
                                        </p:attrNameLst>
                                      </p:cBhvr>
                                      <p:tavLst>
                                        <p:tav tm="0">
                                          <p:val>
                                            <p:strVal val="#ppt_x"/>
                                          </p:val>
                                        </p:tav>
                                        <p:tav tm="100000">
                                          <p:val>
                                            <p:strVal val="#ppt_x"/>
                                          </p:val>
                                        </p:tav>
                                      </p:tavLst>
                                    </p:anim>
                                    <p:anim calcmode="lin" valueType="num">
                                      <p:cBhvr additive="base">
                                        <p:cTn id="16" dur="3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32A1D2-3E5F-F91F-4119-A97CE8051ABB}"/>
              </a:ext>
            </a:extLst>
          </p:cNvPr>
          <p:cNvSpPr/>
          <p:nvPr/>
        </p:nvSpPr>
        <p:spPr>
          <a:xfrm>
            <a:off x="0" y="593724"/>
            <a:ext cx="12199620" cy="1792163"/>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9555A2F-5771-71D6-BE92-F1FF902A9B72}"/>
              </a:ext>
            </a:extLst>
          </p:cNvPr>
          <p:cNvSpPr/>
          <p:nvPr/>
        </p:nvSpPr>
        <p:spPr>
          <a:xfrm>
            <a:off x="0" y="4520756"/>
            <a:ext cx="12199620" cy="175885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7ECCC40-D644-1B41-CC6A-851A9A9DC9AF}"/>
              </a:ext>
            </a:extLst>
          </p:cNvPr>
          <p:cNvSpPr/>
          <p:nvPr/>
        </p:nvSpPr>
        <p:spPr>
          <a:xfrm>
            <a:off x="0" y="2389581"/>
            <a:ext cx="12199620" cy="214820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EEC5B18-D4D8-4F4D-EDC1-B0F254441146}"/>
              </a:ext>
            </a:extLst>
          </p:cNvPr>
          <p:cNvSpPr/>
          <p:nvPr/>
        </p:nvSpPr>
        <p:spPr>
          <a:xfrm>
            <a:off x="0" y="593724"/>
            <a:ext cx="12199620" cy="1792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6466A9A-760D-FFBF-3932-13C231A5CEAF}"/>
              </a:ext>
            </a:extLst>
          </p:cNvPr>
          <p:cNvSpPr/>
          <p:nvPr/>
        </p:nvSpPr>
        <p:spPr>
          <a:xfrm>
            <a:off x="0" y="593724"/>
            <a:ext cx="12199620" cy="180751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6089405-784C-02B9-CF25-FFCCF4D67B21}"/>
              </a:ext>
            </a:extLst>
          </p:cNvPr>
          <p:cNvSpPr/>
          <p:nvPr/>
        </p:nvSpPr>
        <p:spPr>
          <a:xfrm>
            <a:off x="0" y="2389581"/>
            <a:ext cx="12199620" cy="2148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76C5B21-50C3-BC90-4648-33A02DA3AC83}"/>
              </a:ext>
            </a:extLst>
          </p:cNvPr>
          <p:cNvSpPr/>
          <p:nvPr/>
        </p:nvSpPr>
        <p:spPr>
          <a:xfrm>
            <a:off x="0" y="2389581"/>
            <a:ext cx="12199620" cy="214820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326F4C3-A6FF-71A4-3389-41BB7ECA72AC}"/>
              </a:ext>
            </a:extLst>
          </p:cNvPr>
          <p:cNvSpPr/>
          <p:nvPr/>
        </p:nvSpPr>
        <p:spPr>
          <a:xfrm>
            <a:off x="0" y="4520756"/>
            <a:ext cx="12199620" cy="1758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E725D19-5123-E75A-02E6-885244F72CB6}"/>
              </a:ext>
            </a:extLst>
          </p:cNvPr>
          <p:cNvSpPr/>
          <p:nvPr/>
        </p:nvSpPr>
        <p:spPr>
          <a:xfrm>
            <a:off x="0" y="4520756"/>
            <a:ext cx="12199620" cy="175885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E145018-9703-8DAC-A4D5-02FA065DC062}"/>
              </a:ext>
            </a:extLst>
          </p:cNvPr>
          <p:cNvSpPr/>
          <p:nvPr/>
        </p:nvSpPr>
        <p:spPr>
          <a:xfrm>
            <a:off x="0" y="0"/>
            <a:ext cx="12192000" cy="601249"/>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AEAE249-ECBE-8FD1-8231-C09FA60FA031}"/>
              </a:ext>
            </a:extLst>
          </p:cNvPr>
          <p:cNvSpPr/>
          <p:nvPr/>
        </p:nvSpPr>
        <p:spPr>
          <a:xfrm>
            <a:off x="0" y="6266858"/>
            <a:ext cx="12192000" cy="601249"/>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092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0-#ppt_w/2"/>
                                          </p:val>
                                        </p:tav>
                                        <p:tav tm="100000">
                                          <p:val>
                                            <p:strVal val="#ppt_x"/>
                                          </p:val>
                                        </p:tav>
                                      </p:tavLst>
                                    </p:anim>
                                    <p:anim calcmode="lin" valueType="num">
                                      <p:cBhvr additive="base">
                                        <p:cTn id="8" dur="3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 fill="hold"/>
                                        <p:tgtEl>
                                          <p:spTgt spid="5"/>
                                        </p:tgtEl>
                                        <p:attrNameLst>
                                          <p:attrName>ppt_x</p:attrName>
                                        </p:attrNameLst>
                                      </p:cBhvr>
                                      <p:tavLst>
                                        <p:tav tm="0">
                                          <p:val>
                                            <p:strVal val="0-#ppt_w/2"/>
                                          </p:val>
                                        </p:tav>
                                        <p:tav tm="100000">
                                          <p:val>
                                            <p:strVal val="#ppt_x"/>
                                          </p:val>
                                        </p:tav>
                                      </p:tavLst>
                                    </p:anim>
                                    <p:anim calcmode="lin" valueType="num">
                                      <p:cBhvr additive="base">
                                        <p:cTn id="12" dur="3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300" fill="hold"/>
                                        <p:tgtEl>
                                          <p:spTgt spid="6"/>
                                        </p:tgtEl>
                                        <p:attrNameLst>
                                          <p:attrName>ppt_x</p:attrName>
                                        </p:attrNameLst>
                                      </p:cBhvr>
                                      <p:tavLst>
                                        <p:tav tm="0">
                                          <p:val>
                                            <p:strVal val="1+#ppt_w/2"/>
                                          </p:val>
                                        </p:tav>
                                        <p:tav tm="100000">
                                          <p:val>
                                            <p:strVal val="#ppt_x"/>
                                          </p:val>
                                        </p:tav>
                                      </p:tavLst>
                                    </p:anim>
                                    <p:anim calcmode="lin" valueType="num">
                                      <p:cBhvr additive="base">
                                        <p:cTn id="16" dur="3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300" fill="hold"/>
                                        <p:tgtEl>
                                          <p:spTgt spid="7"/>
                                        </p:tgtEl>
                                        <p:attrNameLst>
                                          <p:attrName>ppt_x</p:attrName>
                                        </p:attrNameLst>
                                      </p:cBhvr>
                                      <p:tavLst>
                                        <p:tav tm="0">
                                          <p:val>
                                            <p:strVal val="0-#ppt_w/2"/>
                                          </p:val>
                                        </p:tav>
                                        <p:tav tm="100000">
                                          <p:val>
                                            <p:strVal val="#ppt_x"/>
                                          </p:val>
                                        </p:tav>
                                      </p:tavLst>
                                    </p:anim>
                                    <p:anim calcmode="lin" valueType="num">
                                      <p:cBhvr additive="base">
                                        <p:cTn id="20" dur="3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300" fill="hold"/>
                                        <p:tgtEl>
                                          <p:spTgt spid="9"/>
                                        </p:tgtEl>
                                        <p:attrNameLst>
                                          <p:attrName>ppt_x</p:attrName>
                                        </p:attrNameLst>
                                      </p:cBhvr>
                                      <p:tavLst>
                                        <p:tav tm="0">
                                          <p:val>
                                            <p:strVal val="1+#ppt_w/2"/>
                                          </p:val>
                                        </p:tav>
                                        <p:tav tm="100000">
                                          <p:val>
                                            <p:strVal val="#ppt_x"/>
                                          </p:val>
                                        </p:tav>
                                      </p:tavLst>
                                    </p:anim>
                                    <p:anim calcmode="lin" valueType="num">
                                      <p:cBhvr additive="base">
                                        <p:cTn id="24" dur="3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300" fill="hold"/>
                                        <p:tgtEl>
                                          <p:spTgt spid="11"/>
                                        </p:tgtEl>
                                        <p:attrNameLst>
                                          <p:attrName>ppt_x</p:attrName>
                                        </p:attrNameLst>
                                      </p:cBhvr>
                                      <p:tavLst>
                                        <p:tav tm="0">
                                          <p:val>
                                            <p:strVal val="0-#ppt_w/2"/>
                                          </p:val>
                                        </p:tav>
                                        <p:tav tm="100000">
                                          <p:val>
                                            <p:strVal val="#ppt_x"/>
                                          </p:val>
                                        </p:tav>
                                      </p:tavLst>
                                    </p:anim>
                                    <p:anim calcmode="lin" valueType="num">
                                      <p:cBhvr additive="base">
                                        <p:cTn id="28" dur="3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300" fill="hold"/>
                                        <p:tgtEl>
                                          <p:spTgt spid="8"/>
                                        </p:tgtEl>
                                        <p:attrNameLst>
                                          <p:attrName>ppt_x</p:attrName>
                                        </p:attrNameLst>
                                      </p:cBhvr>
                                      <p:tavLst>
                                        <p:tav tm="0">
                                          <p:val>
                                            <p:strVal val="0-#ppt_w/2"/>
                                          </p:val>
                                        </p:tav>
                                        <p:tav tm="100000">
                                          <p:val>
                                            <p:strVal val="#ppt_x"/>
                                          </p:val>
                                        </p:tav>
                                      </p:tavLst>
                                    </p:anim>
                                    <p:anim calcmode="lin" valueType="num">
                                      <p:cBhvr additive="base">
                                        <p:cTn id="32" dur="300" fill="hold"/>
                                        <p:tgtEl>
                                          <p:spTgt spid="8"/>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300" fill="hold"/>
                                        <p:tgtEl>
                                          <p:spTgt spid="10"/>
                                        </p:tgtEl>
                                        <p:attrNameLst>
                                          <p:attrName>ppt_x</p:attrName>
                                        </p:attrNameLst>
                                      </p:cBhvr>
                                      <p:tavLst>
                                        <p:tav tm="0">
                                          <p:val>
                                            <p:strVal val="1+#ppt_w/2"/>
                                          </p:val>
                                        </p:tav>
                                        <p:tav tm="100000">
                                          <p:val>
                                            <p:strVal val="#ppt_x"/>
                                          </p:val>
                                        </p:tav>
                                      </p:tavLst>
                                    </p:anim>
                                    <p:anim calcmode="lin" valueType="num">
                                      <p:cBhvr additive="base">
                                        <p:cTn id="36" dur="30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20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300" fill="hold"/>
                                        <p:tgtEl>
                                          <p:spTgt spid="12"/>
                                        </p:tgtEl>
                                        <p:attrNameLst>
                                          <p:attrName>ppt_x</p:attrName>
                                        </p:attrNameLst>
                                      </p:cBhvr>
                                      <p:tavLst>
                                        <p:tav tm="0">
                                          <p:val>
                                            <p:strVal val="0-#ppt_w/2"/>
                                          </p:val>
                                        </p:tav>
                                        <p:tav tm="100000">
                                          <p:val>
                                            <p:strVal val="#ppt_x"/>
                                          </p:val>
                                        </p:tav>
                                      </p:tavLst>
                                    </p:anim>
                                    <p:anim calcmode="lin" valueType="num">
                                      <p:cBhvr additive="base">
                                        <p:cTn id="40" dur="3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59F02C92-47A1-9B3E-B06C-277ABD0BC95B}"/>
              </a:ext>
            </a:extLst>
          </p:cNvPr>
          <p:cNvGrpSpPr/>
          <p:nvPr/>
        </p:nvGrpSpPr>
        <p:grpSpPr>
          <a:xfrm>
            <a:off x="-5471161" y="-11567160"/>
            <a:ext cx="23134321" cy="23134320"/>
            <a:chOff x="-2316480" y="-8016240"/>
            <a:chExt cx="16032481" cy="16032480"/>
          </a:xfrm>
        </p:grpSpPr>
        <p:sp>
          <p:nvSpPr>
            <p:cNvPr id="6" name="楕円 5">
              <a:extLst>
                <a:ext uri="{FF2B5EF4-FFF2-40B4-BE49-F238E27FC236}">
                  <a16:creationId xmlns:a16="http://schemas.microsoft.com/office/drawing/2014/main" id="{E23999D1-BFF2-AFB6-BC1E-93CEBB4A5306}"/>
                </a:ext>
              </a:extLst>
            </p:cNvPr>
            <p:cNvSpPr/>
            <p:nvPr/>
          </p:nvSpPr>
          <p:spPr>
            <a:xfrm>
              <a:off x="-2316480" y="-8016240"/>
              <a:ext cx="16032480" cy="16032480"/>
            </a:xfrm>
            <a:prstGeom prst="ellipse">
              <a:avLst/>
            </a:prstGeom>
            <a:solidFill>
              <a:schemeClr val="accent3">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C473C71-6BB5-2FD1-9D6F-E46B879F2A26}"/>
                </a:ext>
              </a:extLst>
            </p:cNvPr>
            <p:cNvSpPr/>
            <p:nvPr/>
          </p:nvSpPr>
          <p:spPr>
            <a:xfrm>
              <a:off x="-2316478" y="-8016238"/>
              <a:ext cx="16032479" cy="8016239"/>
            </a:xfrm>
            <a:custGeom>
              <a:avLst/>
              <a:gdLst>
                <a:gd name="connsiteX0" fmla="*/ 8016239 w 16032479"/>
                <a:gd name="connsiteY0" fmla="*/ 0 h 8016239"/>
                <a:gd name="connsiteX1" fmla="*/ 16032479 w 16032479"/>
                <a:gd name="connsiteY1" fmla="*/ 8016239 h 8016239"/>
                <a:gd name="connsiteX2" fmla="*/ 0 w 16032479"/>
                <a:gd name="connsiteY2" fmla="*/ 8016239 h 8016239"/>
                <a:gd name="connsiteX3" fmla="*/ 8016239 w 16032479"/>
                <a:gd name="connsiteY3" fmla="*/ 0 h 8016239"/>
              </a:gdLst>
              <a:ahLst/>
              <a:cxnLst>
                <a:cxn ang="0">
                  <a:pos x="connsiteX0" y="connsiteY0"/>
                </a:cxn>
                <a:cxn ang="0">
                  <a:pos x="connsiteX1" y="connsiteY1"/>
                </a:cxn>
                <a:cxn ang="0">
                  <a:pos x="connsiteX2" y="connsiteY2"/>
                </a:cxn>
                <a:cxn ang="0">
                  <a:pos x="connsiteX3" y="connsiteY3"/>
                </a:cxn>
              </a:cxnLst>
              <a:rect l="l" t="t" r="r" b="b"/>
              <a:pathLst>
                <a:path w="16032479" h="8016239">
                  <a:moveTo>
                    <a:pt x="8016239" y="0"/>
                  </a:moveTo>
                  <a:cubicBezTo>
                    <a:pt x="12443486" y="0"/>
                    <a:pt x="16032479" y="3588992"/>
                    <a:pt x="16032479" y="8016239"/>
                  </a:cubicBezTo>
                  <a:lnTo>
                    <a:pt x="0" y="8016239"/>
                  </a:lnTo>
                  <a:cubicBezTo>
                    <a:pt x="0" y="3588992"/>
                    <a:pt x="3588992" y="0"/>
                    <a:pt x="801623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grpSp>
        <p:nvGrpSpPr>
          <p:cNvPr id="11" name="グループ化 10">
            <a:extLst>
              <a:ext uri="{FF2B5EF4-FFF2-40B4-BE49-F238E27FC236}">
                <a16:creationId xmlns:a16="http://schemas.microsoft.com/office/drawing/2014/main" id="{CD2852BC-D89C-84D2-797E-DD9B6F0F6F89}"/>
              </a:ext>
            </a:extLst>
          </p:cNvPr>
          <p:cNvGrpSpPr/>
          <p:nvPr/>
        </p:nvGrpSpPr>
        <p:grpSpPr>
          <a:xfrm>
            <a:off x="-5471161" y="-11567160"/>
            <a:ext cx="23134321" cy="23134320"/>
            <a:chOff x="-2316480" y="-8016240"/>
            <a:chExt cx="16032481" cy="16032480"/>
          </a:xfrm>
        </p:grpSpPr>
        <p:sp>
          <p:nvSpPr>
            <p:cNvPr id="12" name="楕円 11">
              <a:extLst>
                <a:ext uri="{FF2B5EF4-FFF2-40B4-BE49-F238E27FC236}">
                  <a16:creationId xmlns:a16="http://schemas.microsoft.com/office/drawing/2014/main" id="{D5136B24-CF4D-A440-C3DB-EE35191762D7}"/>
                </a:ext>
              </a:extLst>
            </p:cNvPr>
            <p:cNvSpPr/>
            <p:nvPr/>
          </p:nvSpPr>
          <p:spPr>
            <a:xfrm>
              <a:off x="-2316480" y="-8016240"/>
              <a:ext cx="16032480" cy="16032480"/>
            </a:xfrm>
            <a:prstGeom prst="ellipse">
              <a:avLst/>
            </a:prstGeom>
            <a:solidFill>
              <a:schemeClr val="accent3">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FD7BE2C5-E3F9-64E4-1F73-7CAC9327C313}"/>
                </a:ext>
              </a:extLst>
            </p:cNvPr>
            <p:cNvSpPr/>
            <p:nvPr/>
          </p:nvSpPr>
          <p:spPr>
            <a:xfrm>
              <a:off x="-2316478" y="-8016238"/>
              <a:ext cx="16032479" cy="8016239"/>
            </a:xfrm>
            <a:custGeom>
              <a:avLst/>
              <a:gdLst>
                <a:gd name="connsiteX0" fmla="*/ 8016239 w 16032479"/>
                <a:gd name="connsiteY0" fmla="*/ 0 h 8016239"/>
                <a:gd name="connsiteX1" fmla="*/ 16032479 w 16032479"/>
                <a:gd name="connsiteY1" fmla="*/ 8016239 h 8016239"/>
                <a:gd name="connsiteX2" fmla="*/ 0 w 16032479"/>
                <a:gd name="connsiteY2" fmla="*/ 8016239 h 8016239"/>
                <a:gd name="connsiteX3" fmla="*/ 8016239 w 16032479"/>
                <a:gd name="connsiteY3" fmla="*/ 0 h 8016239"/>
              </a:gdLst>
              <a:ahLst/>
              <a:cxnLst>
                <a:cxn ang="0">
                  <a:pos x="connsiteX0" y="connsiteY0"/>
                </a:cxn>
                <a:cxn ang="0">
                  <a:pos x="connsiteX1" y="connsiteY1"/>
                </a:cxn>
                <a:cxn ang="0">
                  <a:pos x="connsiteX2" y="connsiteY2"/>
                </a:cxn>
                <a:cxn ang="0">
                  <a:pos x="connsiteX3" y="connsiteY3"/>
                </a:cxn>
              </a:cxnLst>
              <a:rect l="l" t="t" r="r" b="b"/>
              <a:pathLst>
                <a:path w="16032479" h="8016239">
                  <a:moveTo>
                    <a:pt x="8016239" y="0"/>
                  </a:moveTo>
                  <a:cubicBezTo>
                    <a:pt x="12443486" y="0"/>
                    <a:pt x="16032479" y="3588992"/>
                    <a:pt x="16032479" y="8016239"/>
                  </a:cubicBezTo>
                  <a:lnTo>
                    <a:pt x="0" y="8016239"/>
                  </a:lnTo>
                  <a:cubicBezTo>
                    <a:pt x="0" y="3588992"/>
                    <a:pt x="3588992" y="0"/>
                    <a:pt x="8016239" y="0"/>
                  </a:cubicBezTo>
                  <a:close/>
                </a:path>
              </a:pathLst>
            </a:custGeom>
            <a:solidFill>
              <a:schemeClr val="bg2">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grpSp>
        <p:nvGrpSpPr>
          <p:cNvPr id="17" name="グループ化 16">
            <a:extLst>
              <a:ext uri="{FF2B5EF4-FFF2-40B4-BE49-F238E27FC236}">
                <a16:creationId xmlns:a16="http://schemas.microsoft.com/office/drawing/2014/main" id="{22E23CAF-1789-06DB-8C6F-DF3D97A077AA}"/>
              </a:ext>
            </a:extLst>
          </p:cNvPr>
          <p:cNvGrpSpPr/>
          <p:nvPr/>
        </p:nvGrpSpPr>
        <p:grpSpPr>
          <a:xfrm>
            <a:off x="-5471161" y="-11567160"/>
            <a:ext cx="23134321" cy="23134320"/>
            <a:chOff x="-2316480" y="-8016240"/>
            <a:chExt cx="16032481" cy="16032480"/>
          </a:xfrm>
        </p:grpSpPr>
        <p:sp>
          <p:nvSpPr>
            <p:cNvPr id="18" name="楕円 17">
              <a:extLst>
                <a:ext uri="{FF2B5EF4-FFF2-40B4-BE49-F238E27FC236}">
                  <a16:creationId xmlns:a16="http://schemas.microsoft.com/office/drawing/2014/main" id="{29AC7662-82F0-6BDE-F382-6FCD8C7BE9BA}"/>
                </a:ext>
              </a:extLst>
            </p:cNvPr>
            <p:cNvSpPr/>
            <p:nvPr/>
          </p:nvSpPr>
          <p:spPr>
            <a:xfrm>
              <a:off x="-2316480" y="-8016240"/>
              <a:ext cx="16032480" cy="16032480"/>
            </a:xfrm>
            <a:prstGeom prst="ellipse">
              <a:avLst/>
            </a:prstGeom>
            <a:solidFill>
              <a:schemeClr val="accent3">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DEF22B2E-713E-6247-BF31-07F796E1034B}"/>
                </a:ext>
              </a:extLst>
            </p:cNvPr>
            <p:cNvSpPr/>
            <p:nvPr/>
          </p:nvSpPr>
          <p:spPr>
            <a:xfrm>
              <a:off x="-2316478" y="-8016238"/>
              <a:ext cx="16032479" cy="8016239"/>
            </a:xfrm>
            <a:custGeom>
              <a:avLst/>
              <a:gdLst>
                <a:gd name="connsiteX0" fmla="*/ 8016239 w 16032479"/>
                <a:gd name="connsiteY0" fmla="*/ 0 h 8016239"/>
                <a:gd name="connsiteX1" fmla="*/ 16032479 w 16032479"/>
                <a:gd name="connsiteY1" fmla="*/ 8016239 h 8016239"/>
                <a:gd name="connsiteX2" fmla="*/ 0 w 16032479"/>
                <a:gd name="connsiteY2" fmla="*/ 8016239 h 8016239"/>
                <a:gd name="connsiteX3" fmla="*/ 8016239 w 16032479"/>
                <a:gd name="connsiteY3" fmla="*/ 0 h 8016239"/>
              </a:gdLst>
              <a:ahLst/>
              <a:cxnLst>
                <a:cxn ang="0">
                  <a:pos x="connsiteX0" y="connsiteY0"/>
                </a:cxn>
                <a:cxn ang="0">
                  <a:pos x="connsiteX1" y="connsiteY1"/>
                </a:cxn>
                <a:cxn ang="0">
                  <a:pos x="connsiteX2" y="connsiteY2"/>
                </a:cxn>
                <a:cxn ang="0">
                  <a:pos x="connsiteX3" y="connsiteY3"/>
                </a:cxn>
              </a:cxnLst>
              <a:rect l="l" t="t" r="r" b="b"/>
              <a:pathLst>
                <a:path w="16032479" h="8016239">
                  <a:moveTo>
                    <a:pt x="8016239" y="0"/>
                  </a:moveTo>
                  <a:cubicBezTo>
                    <a:pt x="12443486" y="0"/>
                    <a:pt x="16032479" y="3588992"/>
                    <a:pt x="16032479" y="8016239"/>
                  </a:cubicBezTo>
                  <a:lnTo>
                    <a:pt x="0" y="8016239"/>
                  </a:lnTo>
                  <a:cubicBezTo>
                    <a:pt x="0" y="3588992"/>
                    <a:pt x="3588992" y="0"/>
                    <a:pt x="8016239"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grpSp>
        <p:nvGrpSpPr>
          <p:cNvPr id="14" name="グループ化 13">
            <a:extLst>
              <a:ext uri="{FF2B5EF4-FFF2-40B4-BE49-F238E27FC236}">
                <a16:creationId xmlns:a16="http://schemas.microsoft.com/office/drawing/2014/main" id="{82AFDF9B-1F12-2AB3-5052-3D9DDC416324}"/>
              </a:ext>
            </a:extLst>
          </p:cNvPr>
          <p:cNvGrpSpPr/>
          <p:nvPr/>
        </p:nvGrpSpPr>
        <p:grpSpPr>
          <a:xfrm>
            <a:off x="-5471161" y="-11567160"/>
            <a:ext cx="23134321" cy="23134320"/>
            <a:chOff x="-2316480" y="-8016240"/>
            <a:chExt cx="16032481" cy="16032480"/>
          </a:xfrm>
        </p:grpSpPr>
        <p:sp>
          <p:nvSpPr>
            <p:cNvPr id="15" name="楕円 14">
              <a:extLst>
                <a:ext uri="{FF2B5EF4-FFF2-40B4-BE49-F238E27FC236}">
                  <a16:creationId xmlns:a16="http://schemas.microsoft.com/office/drawing/2014/main" id="{A49C9750-C319-45E7-49E0-AB415B88B4C1}"/>
                </a:ext>
              </a:extLst>
            </p:cNvPr>
            <p:cNvSpPr/>
            <p:nvPr/>
          </p:nvSpPr>
          <p:spPr>
            <a:xfrm>
              <a:off x="-2316480" y="-8016240"/>
              <a:ext cx="16032480" cy="16032480"/>
            </a:xfrm>
            <a:prstGeom prst="ellipse">
              <a:avLst/>
            </a:prstGeom>
            <a:solidFill>
              <a:schemeClr val="accent3">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4217DDEF-C7C6-4533-6653-1FBCABB2557D}"/>
                </a:ext>
              </a:extLst>
            </p:cNvPr>
            <p:cNvSpPr/>
            <p:nvPr/>
          </p:nvSpPr>
          <p:spPr>
            <a:xfrm>
              <a:off x="-2316478" y="-8016238"/>
              <a:ext cx="16032479" cy="8016239"/>
            </a:xfrm>
            <a:custGeom>
              <a:avLst/>
              <a:gdLst>
                <a:gd name="connsiteX0" fmla="*/ 8016239 w 16032479"/>
                <a:gd name="connsiteY0" fmla="*/ 0 h 8016239"/>
                <a:gd name="connsiteX1" fmla="*/ 16032479 w 16032479"/>
                <a:gd name="connsiteY1" fmla="*/ 8016239 h 8016239"/>
                <a:gd name="connsiteX2" fmla="*/ 0 w 16032479"/>
                <a:gd name="connsiteY2" fmla="*/ 8016239 h 8016239"/>
                <a:gd name="connsiteX3" fmla="*/ 8016239 w 16032479"/>
                <a:gd name="connsiteY3" fmla="*/ 0 h 8016239"/>
              </a:gdLst>
              <a:ahLst/>
              <a:cxnLst>
                <a:cxn ang="0">
                  <a:pos x="connsiteX0" y="connsiteY0"/>
                </a:cxn>
                <a:cxn ang="0">
                  <a:pos x="connsiteX1" y="connsiteY1"/>
                </a:cxn>
                <a:cxn ang="0">
                  <a:pos x="connsiteX2" y="connsiteY2"/>
                </a:cxn>
                <a:cxn ang="0">
                  <a:pos x="connsiteX3" y="connsiteY3"/>
                </a:cxn>
              </a:cxnLst>
              <a:rect l="l" t="t" r="r" b="b"/>
              <a:pathLst>
                <a:path w="16032479" h="8016239">
                  <a:moveTo>
                    <a:pt x="8016239" y="0"/>
                  </a:moveTo>
                  <a:cubicBezTo>
                    <a:pt x="12443486" y="0"/>
                    <a:pt x="16032479" y="3588992"/>
                    <a:pt x="16032479" y="8016239"/>
                  </a:cubicBezTo>
                  <a:lnTo>
                    <a:pt x="0" y="8016239"/>
                  </a:lnTo>
                  <a:cubicBezTo>
                    <a:pt x="0" y="3588992"/>
                    <a:pt x="3588992" y="0"/>
                    <a:pt x="8016239"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grpSp>
    </p:spTree>
    <p:extLst>
      <p:ext uri="{BB962C8B-B14F-4D97-AF65-F5344CB8AC3E}">
        <p14:creationId xmlns:p14="http://schemas.microsoft.com/office/powerpoint/2010/main" val="415147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13750" decel="86250" fill="hold" nodeType="clickEffect">
                                  <p:stCondLst>
                                    <p:cond delay="0"/>
                                  </p:stCondLst>
                                  <p:childTnLst>
                                    <p:animRot by="10800000">
                                      <p:cBhvr>
                                        <p:cTn id="6" dur="800" fill="hold"/>
                                        <p:tgtEl>
                                          <p:spTgt spid="7"/>
                                        </p:tgtEl>
                                        <p:attrNameLst>
                                          <p:attrName>r</p:attrName>
                                        </p:attrNameLst>
                                      </p:cBhvr>
                                    </p:animRot>
                                  </p:childTnLst>
                                </p:cTn>
                              </p:par>
                              <p:par>
                                <p:cTn id="7" presetID="8" presetClass="emph" presetSubtype="0" accel="13750" decel="86250" fill="hold" nodeType="withEffect">
                                  <p:stCondLst>
                                    <p:cond delay="200"/>
                                  </p:stCondLst>
                                  <p:childTnLst>
                                    <p:animRot by="10800000">
                                      <p:cBhvr>
                                        <p:cTn id="8" dur="800" fill="hold"/>
                                        <p:tgtEl>
                                          <p:spTgt spid="11"/>
                                        </p:tgtEl>
                                        <p:attrNameLst>
                                          <p:attrName>r</p:attrName>
                                        </p:attrNameLst>
                                      </p:cBhvr>
                                    </p:animRot>
                                  </p:childTnLst>
                                </p:cTn>
                              </p:par>
                              <p:par>
                                <p:cTn id="9" presetID="8" presetClass="emph" presetSubtype="0" accel="13750" decel="86250" fill="hold" nodeType="withEffect">
                                  <p:stCondLst>
                                    <p:cond delay="400"/>
                                  </p:stCondLst>
                                  <p:childTnLst>
                                    <p:animRot by="10800000">
                                      <p:cBhvr>
                                        <p:cTn id="10" dur="700" fill="hold"/>
                                        <p:tgtEl>
                                          <p:spTgt spid="17"/>
                                        </p:tgtEl>
                                        <p:attrNameLst>
                                          <p:attrName>r</p:attrName>
                                        </p:attrNameLst>
                                      </p:cBhvr>
                                    </p:animRot>
                                  </p:childTnLst>
                                </p:cTn>
                              </p:par>
                              <p:par>
                                <p:cTn id="11" presetID="8" presetClass="emph" presetSubtype="0" accel="13750" decel="86250" fill="hold" nodeType="withEffect">
                                  <p:stCondLst>
                                    <p:cond delay="600"/>
                                  </p:stCondLst>
                                  <p:childTnLst>
                                    <p:animRot by="10800000">
                                      <p:cBhvr>
                                        <p:cTn id="12" dur="6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7272C115-E00D-3B51-5979-01FFF5C0A21E}"/>
              </a:ext>
            </a:extLst>
          </p:cNvPr>
          <p:cNvGrpSpPr/>
          <p:nvPr/>
        </p:nvGrpSpPr>
        <p:grpSpPr>
          <a:xfrm>
            <a:off x="5395848" y="2366898"/>
            <a:ext cx="1400305" cy="1400305"/>
            <a:chOff x="11827804" y="28445"/>
            <a:chExt cx="350527" cy="350527"/>
          </a:xfrm>
        </p:grpSpPr>
        <p:sp>
          <p:nvSpPr>
            <p:cNvPr id="5" name="楕円 4">
              <a:extLst>
                <a:ext uri="{FF2B5EF4-FFF2-40B4-BE49-F238E27FC236}">
                  <a16:creationId xmlns:a16="http://schemas.microsoft.com/office/drawing/2014/main" id="{64529E4B-2D3C-DFCD-9EC9-5A454ED24D86}"/>
                </a:ext>
              </a:extLst>
            </p:cNvPr>
            <p:cNvSpPr/>
            <p:nvPr/>
          </p:nvSpPr>
          <p:spPr>
            <a:xfrm>
              <a:off x="11827804" y="28445"/>
              <a:ext cx="350527" cy="350527"/>
            </a:xfrm>
            <a:prstGeom prst="ellipse">
              <a:avLst/>
            </a:prstGeom>
            <a:solidFill>
              <a:schemeClr val="accent4">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AADB2D8D-2FB7-D46B-A0A5-5578AA95173C}"/>
                </a:ext>
              </a:extLst>
            </p:cNvPr>
            <p:cNvSpPr/>
            <p:nvPr/>
          </p:nvSpPr>
          <p:spPr>
            <a:xfrm flipH="1" flipV="1">
              <a:off x="11987743" y="57902"/>
              <a:ext cx="30649" cy="30649"/>
            </a:xfrm>
            <a:prstGeom prst="ellipse">
              <a:avLst/>
            </a:prstGeom>
            <a:solidFill>
              <a:srgbClr val="E3FF3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9" name="楕円 8">
            <a:extLst>
              <a:ext uri="{FF2B5EF4-FFF2-40B4-BE49-F238E27FC236}">
                <a16:creationId xmlns:a16="http://schemas.microsoft.com/office/drawing/2014/main" id="{FDD264A7-B563-C481-38A8-F9E20BE6AE72}"/>
              </a:ext>
            </a:extLst>
          </p:cNvPr>
          <p:cNvSpPr/>
          <p:nvPr/>
        </p:nvSpPr>
        <p:spPr>
          <a:xfrm>
            <a:off x="8268929" y="2366898"/>
            <a:ext cx="1268361" cy="12683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A23EF6D5-0AE8-58EF-0AA9-4B06840518DA}"/>
              </a:ext>
            </a:extLst>
          </p:cNvPr>
          <p:cNvSpPr/>
          <p:nvPr/>
        </p:nvSpPr>
        <p:spPr>
          <a:xfrm>
            <a:off x="0" y="0"/>
            <a:ext cx="12192000" cy="6858000"/>
          </a:xfrm>
          <a:custGeom>
            <a:avLst/>
            <a:gdLst>
              <a:gd name="connsiteX0" fmla="*/ 6096000 w 12192000"/>
              <a:gd name="connsiteY0" fmla="*/ 2457450 h 6858000"/>
              <a:gd name="connsiteX1" fmla="*/ 5486400 w 12192000"/>
              <a:gd name="connsiteY1" fmla="*/ 3067050 h 6858000"/>
              <a:gd name="connsiteX2" fmla="*/ 6096000 w 12192000"/>
              <a:gd name="connsiteY2" fmla="*/ 3676650 h 6858000"/>
              <a:gd name="connsiteX3" fmla="*/ 6705600 w 12192000"/>
              <a:gd name="connsiteY3" fmla="*/ 3067050 h 6858000"/>
              <a:gd name="connsiteX4" fmla="*/ 6096000 w 12192000"/>
              <a:gd name="connsiteY4" fmla="*/ 2457450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2457450"/>
                </a:moveTo>
                <a:cubicBezTo>
                  <a:pt x="5759327" y="2457450"/>
                  <a:pt x="5486400" y="2730377"/>
                  <a:pt x="5486400" y="3067050"/>
                </a:cubicBezTo>
                <a:cubicBezTo>
                  <a:pt x="5486400" y="3403723"/>
                  <a:pt x="5759327" y="3676650"/>
                  <a:pt x="6096000" y="3676650"/>
                </a:cubicBezTo>
                <a:cubicBezTo>
                  <a:pt x="6432673" y="3676650"/>
                  <a:pt x="6705600" y="3403723"/>
                  <a:pt x="6705600" y="3067050"/>
                </a:cubicBezTo>
                <a:cubicBezTo>
                  <a:pt x="6705600" y="2730377"/>
                  <a:pt x="6432673" y="2457450"/>
                  <a:pt x="6096000" y="2457450"/>
                </a:cubicBezTo>
                <a:close/>
                <a:moveTo>
                  <a:pt x="0" y="0"/>
                </a:moveTo>
                <a:lnTo>
                  <a:pt x="12192000" y="0"/>
                </a:lnTo>
                <a:lnTo>
                  <a:pt x="12192000" y="6858000"/>
                </a:lnTo>
                <a:lnTo>
                  <a:pt x="0" y="6858000"/>
                </a:lnTo>
                <a:close/>
              </a:path>
            </a:pathLst>
          </a:custGeom>
          <a:solidFill>
            <a:schemeClr val="tx2">
              <a:lumMod val="50000"/>
              <a:lumOff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5" name="楕円 14">
            <a:extLst>
              <a:ext uri="{FF2B5EF4-FFF2-40B4-BE49-F238E27FC236}">
                <a16:creationId xmlns:a16="http://schemas.microsoft.com/office/drawing/2014/main" id="{E6A4E54F-B383-B1B2-E1E7-CA6BBA819FE9}"/>
              </a:ext>
            </a:extLst>
          </p:cNvPr>
          <p:cNvSpPr>
            <a:spLocks/>
          </p:cNvSpPr>
          <p:nvPr/>
        </p:nvSpPr>
        <p:spPr>
          <a:xfrm>
            <a:off x="5647800" y="2626676"/>
            <a:ext cx="896400" cy="896400"/>
          </a:xfrm>
          <a:prstGeom prst="ellipse">
            <a:avLst/>
          </a:prstGeom>
          <a:solidFill>
            <a:schemeClr val="tx2">
              <a:lumMod val="50000"/>
              <a:lumOff val="50000"/>
            </a:schemeClr>
          </a:solidFill>
          <a:ln>
            <a:noFill/>
          </a:ln>
          <a:effectLst>
            <a:glow rad="88900">
              <a:srgbClr val="1F1D26">
                <a:alpha val="3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6" name="テキスト ボックス 15">
            <a:extLst>
              <a:ext uri="{FF2B5EF4-FFF2-40B4-BE49-F238E27FC236}">
                <a16:creationId xmlns:a16="http://schemas.microsoft.com/office/drawing/2014/main" id="{6A027D41-6A1B-4A44-AFCA-9303A8820AFE}"/>
              </a:ext>
            </a:extLst>
          </p:cNvPr>
          <p:cNvSpPr txBox="1"/>
          <p:nvPr/>
        </p:nvSpPr>
        <p:spPr>
          <a:xfrm>
            <a:off x="4944394" y="2880061"/>
            <a:ext cx="2328374" cy="338554"/>
          </a:xfrm>
          <a:prstGeom prst="rect">
            <a:avLst/>
          </a:prstGeom>
          <a:noFill/>
        </p:spPr>
        <p:txBody>
          <a:bodyPr wrap="square" rtlCol="0">
            <a:spAutoFit/>
          </a:bodyPr>
          <a:lstStyle/>
          <a:p>
            <a:pPr algn="ctr"/>
            <a:r>
              <a:rPr lang="en-US" altLang="ja-JP" sz="1600" spc="100" dirty="0">
                <a:solidFill>
                  <a:srgbClr val="E3FF3B"/>
                </a:solidFill>
                <a:latin typeface="Bahnschrift Condensed" panose="020B0502040204020203" pitchFamily="34" charset="0"/>
              </a:rPr>
              <a:t>Loading...</a:t>
            </a:r>
            <a:endParaRPr kumimoji="1" lang="ja-JP" altLang="en-US" sz="1600" spc="100" dirty="0">
              <a:solidFill>
                <a:srgbClr val="E3FF3B"/>
              </a:solidFill>
              <a:latin typeface="Bahnschrift Condensed" panose="020B0502040204020203" pitchFamily="34" charset="0"/>
            </a:endParaRPr>
          </a:p>
        </p:txBody>
      </p:sp>
    </p:spTree>
    <p:extLst>
      <p:ext uri="{BB962C8B-B14F-4D97-AF65-F5344CB8AC3E}">
        <p14:creationId xmlns:p14="http://schemas.microsoft.com/office/powerpoint/2010/main" val="340152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53125" decel="46875" fill="hold" nodeType="withEffect">
                                  <p:stCondLst>
                                    <p:cond delay="0"/>
                                  </p:stCondLst>
                                  <p:childTnLst>
                                    <p:animRot by="21600000">
                                      <p:cBhvr>
                                        <p:cTn id="6" dur="2400" fill="hold"/>
                                        <p:tgtEl>
                                          <p:spTgt spid="4"/>
                                        </p:tgtEl>
                                        <p:attrNameLst>
                                          <p:attrName>r</p:attrName>
                                        </p:attrNameLst>
                                      </p:cBhvr>
                                    </p:animRot>
                                  </p:childTnLst>
                                </p:cTn>
                              </p:par>
                              <p:par>
                                <p:cTn id="7" presetID="1" presetClass="entr" presetSubtype="0" fill="hold" grpId="0" nodeType="withEffect">
                                  <p:stCondLst>
                                    <p:cond delay="200"/>
                                  </p:stCondLst>
                                  <p:iterate type="lt">
                                    <p:tmAbs val="80"/>
                                  </p:iterate>
                                  <p:childTnLst>
                                    <p:set>
                                      <p:cBhvr>
                                        <p:cTn id="8" dur="1" fill="hold">
                                          <p:stCondLst>
                                            <p:cond delay="0"/>
                                          </p:stCondLst>
                                        </p:cTn>
                                        <p:tgtEl>
                                          <p:spTgt spid="16"/>
                                        </p:tgtEl>
                                        <p:attrNameLst>
                                          <p:attrName>style.visibility</p:attrName>
                                        </p:attrNameLst>
                                      </p:cBhvr>
                                      <p:to>
                                        <p:strVal val="visible"/>
                                      </p:to>
                                    </p:set>
                                  </p:childTnLst>
                                </p:cTn>
                              </p:par>
                              <p:par>
                                <p:cTn id="9" presetID="1" presetClass="exit" presetSubtype="0" fill="hold" grpId="1" nodeType="withEffect">
                                  <p:stCondLst>
                                    <p:cond delay="900"/>
                                  </p:stCondLst>
                                  <p:iterate type="lt">
                                    <p:tmAbs val="80"/>
                                  </p:iterate>
                                  <p:childTnLst>
                                    <p:set>
                                      <p:cBhvr>
                                        <p:cTn id="10" dur="1" fill="hold">
                                          <p:stCondLst>
                                            <p:cond delay="0"/>
                                          </p:stCondLst>
                                        </p:cTn>
                                        <p:tgtEl>
                                          <p:spTgt spid="16"/>
                                        </p:tgtEl>
                                        <p:attrNameLst>
                                          <p:attrName>style.visibility</p:attrName>
                                        </p:attrNameLst>
                                      </p:cBhvr>
                                      <p:to>
                                        <p:strVal val="hidden"/>
                                      </p:to>
                                    </p:set>
                                  </p:childTnLst>
                                </p:cTn>
                              </p:par>
                              <p:par>
                                <p:cTn id="11" presetID="1" presetClass="entr" presetSubtype="0" fill="hold" grpId="2" nodeType="withEffect">
                                  <p:stCondLst>
                                    <p:cond delay="2600"/>
                                  </p:stCondLst>
                                  <p:iterate type="lt">
                                    <p:tmAbs val="80"/>
                                  </p:iterate>
                                  <p:childTnLst>
                                    <p:set>
                                      <p:cBhvr>
                                        <p:cTn id="12" dur="1" fill="hold">
                                          <p:stCondLst>
                                            <p:cond delay="0"/>
                                          </p:stCondLst>
                                        </p:cTn>
                                        <p:tgtEl>
                                          <p:spTgt spid="16"/>
                                        </p:tgtEl>
                                        <p:attrNameLst>
                                          <p:attrName>style.visibility</p:attrName>
                                        </p:attrNameLst>
                                      </p:cBhvr>
                                      <p:to>
                                        <p:strVal val="visible"/>
                                      </p:to>
                                    </p:set>
                                  </p:childTnLst>
                                </p:cTn>
                              </p:par>
                              <p:par>
                                <p:cTn id="13" presetID="1" presetClass="exit" presetSubtype="0" fill="hold" grpId="12" nodeType="withEffect">
                                  <p:stCondLst>
                                    <p:cond delay="3300"/>
                                  </p:stCondLst>
                                  <p:iterate type="lt">
                                    <p:tmAbs val="80"/>
                                  </p:iterate>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11" nodeType="withEffect">
                                  <p:stCondLst>
                                    <p:cond delay="5000"/>
                                  </p:stCondLst>
                                  <p:iterate type="lt">
                                    <p:tmAbs val="80"/>
                                  </p:iterate>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grpId="21" nodeType="withEffect">
                                  <p:stCondLst>
                                    <p:cond delay="5700"/>
                                  </p:stCondLst>
                                  <p:iterate type="lt">
                                    <p:tmAbs val="80"/>
                                  </p:iterate>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grpId="3" nodeType="withEffect">
                                  <p:stCondLst>
                                    <p:cond delay="7400"/>
                                  </p:stCondLst>
                                  <p:iterate type="lt">
                                    <p:tmAbs val="80"/>
                                  </p:iterate>
                                  <p:childTnLst>
                                    <p:set>
                                      <p:cBhvr>
                                        <p:cTn id="20" dur="1" fill="hold">
                                          <p:stCondLst>
                                            <p:cond delay="0"/>
                                          </p:stCondLst>
                                        </p:cTn>
                                        <p:tgtEl>
                                          <p:spTgt spid="16"/>
                                        </p:tgtEl>
                                        <p:attrNameLst>
                                          <p:attrName>style.visibility</p:attrName>
                                        </p:attrNameLst>
                                      </p:cBhvr>
                                      <p:to>
                                        <p:strVal val="visible"/>
                                      </p:to>
                                    </p:set>
                                  </p:childTnLst>
                                </p:cTn>
                              </p:par>
                              <p:par>
                                <p:cTn id="21" presetID="1" presetClass="exit" presetSubtype="0" fill="hold" grpId="13" nodeType="withEffect">
                                  <p:stCondLst>
                                    <p:cond delay="8100"/>
                                  </p:stCondLst>
                                  <p:iterate type="lt">
                                    <p:tmAbs val="80"/>
                                  </p:iterate>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grpId="4" nodeType="withEffect">
                                  <p:stCondLst>
                                    <p:cond delay="9800"/>
                                  </p:stCondLst>
                                  <p:iterate type="lt">
                                    <p:tmAbs val="80"/>
                                  </p:iterate>
                                  <p:childTnLst>
                                    <p:set>
                                      <p:cBhvr>
                                        <p:cTn id="24" dur="1" fill="hold">
                                          <p:stCondLst>
                                            <p:cond delay="0"/>
                                          </p:stCondLst>
                                        </p:cTn>
                                        <p:tgtEl>
                                          <p:spTgt spid="16"/>
                                        </p:tgtEl>
                                        <p:attrNameLst>
                                          <p:attrName>style.visibility</p:attrName>
                                        </p:attrNameLst>
                                      </p:cBhvr>
                                      <p:to>
                                        <p:strVal val="visible"/>
                                      </p:to>
                                    </p:set>
                                  </p:childTnLst>
                                </p:cTn>
                              </p:par>
                              <p:par>
                                <p:cTn id="25" presetID="1" presetClass="exit" presetSubtype="0" fill="hold" grpId="14" nodeType="withEffect">
                                  <p:stCondLst>
                                    <p:cond delay="10500"/>
                                  </p:stCondLst>
                                  <p:iterate type="lt">
                                    <p:tmAbs val="80"/>
                                  </p:iterate>
                                  <p:childTnLst>
                                    <p:set>
                                      <p:cBhvr>
                                        <p:cTn id="26" dur="1" fill="hold">
                                          <p:stCondLst>
                                            <p:cond delay="0"/>
                                          </p:stCondLst>
                                        </p:cTn>
                                        <p:tgtEl>
                                          <p:spTgt spid="16"/>
                                        </p:tgtEl>
                                        <p:attrNameLst>
                                          <p:attrName>style.visibility</p:attrName>
                                        </p:attrNameLst>
                                      </p:cBhvr>
                                      <p:to>
                                        <p:strVal val="hidden"/>
                                      </p:to>
                                    </p:set>
                                  </p:childTnLst>
                                </p:cTn>
                              </p:par>
                              <p:par>
                                <p:cTn id="27" presetID="1" presetClass="entr" presetSubtype="0" fill="hold" grpId="5" nodeType="withEffect">
                                  <p:stCondLst>
                                    <p:cond delay="12200"/>
                                  </p:stCondLst>
                                  <p:iterate type="lt">
                                    <p:tmAbs val="80"/>
                                  </p:iterate>
                                  <p:childTnLst>
                                    <p:set>
                                      <p:cBhvr>
                                        <p:cTn id="28" dur="1" fill="hold">
                                          <p:stCondLst>
                                            <p:cond delay="0"/>
                                          </p:stCondLst>
                                        </p:cTn>
                                        <p:tgtEl>
                                          <p:spTgt spid="16"/>
                                        </p:tgtEl>
                                        <p:attrNameLst>
                                          <p:attrName>style.visibility</p:attrName>
                                        </p:attrNameLst>
                                      </p:cBhvr>
                                      <p:to>
                                        <p:strVal val="visible"/>
                                      </p:to>
                                    </p:set>
                                  </p:childTnLst>
                                </p:cTn>
                              </p:par>
                              <p:par>
                                <p:cTn id="29" presetID="1" presetClass="exit" presetSubtype="0" fill="hold" grpId="15" nodeType="withEffect">
                                  <p:stCondLst>
                                    <p:cond delay="12900"/>
                                  </p:stCondLst>
                                  <p:iterate type="lt">
                                    <p:tmAbs val="80"/>
                                  </p:iterate>
                                  <p:childTnLst>
                                    <p:set>
                                      <p:cBhvr>
                                        <p:cTn id="30" dur="1" fill="hold">
                                          <p:stCondLst>
                                            <p:cond delay="0"/>
                                          </p:stCondLst>
                                        </p:cTn>
                                        <p:tgtEl>
                                          <p:spTgt spid="16"/>
                                        </p:tgtEl>
                                        <p:attrNameLst>
                                          <p:attrName>style.visibility</p:attrName>
                                        </p:attrNameLst>
                                      </p:cBhvr>
                                      <p:to>
                                        <p:strVal val="hidden"/>
                                      </p:to>
                                    </p:set>
                                  </p:childTnLst>
                                </p:cTn>
                              </p:par>
                              <p:par>
                                <p:cTn id="31" presetID="1" presetClass="entr" presetSubtype="0" fill="hold" grpId="6" nodeType="withEffect">
                                  <p:stCondLst>
                                    <p:cond delay="14600"/>
                                  </p:stCondLst>
                                  <p:iterate type="lt">
                                    <p:tmAbs val="80"/>
                                  </p:iterate>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grpId="16" nodeType="withEffect">
                                  <p:stCondLst>
                                    <p:cond delay="15300"/>
                                  </p:stCondLst>
                                  <p:iterate type="lt">
                                    <p:tmAbs val="80"/>
                                  </p:iterate>
                                  <p:childTnLst>
                                    <p:set>
                                      <p:cBhvr>
                                        <p:cTn id="34" dur="1" fill="hold">
                                          <p:stCondLst>
                                            <p:cond delay="0"/>
                                          </p:stCondLst>
                                        </p:cTn>
                                        <p:tgtEl>
                                          <p:spTgt spid="16"/>
                                        </p:tgtEl>
                                        <p:attrNameLst>
                                          <p:attrName>style.visibility</p:attrName>
                                        </p:attrNameLst>
                                      </p:cBhvr>
                                      <p:to>
                                        <p:strVal val="hidden"/>
                                      </p:to>
                                    </p:set>
                                  </p:childTnLst>
                                </p:cTn>
                              </p:par>
                              <p:par>
                                <p:cTn id="35" presetID="1" presetClass="entr" presetSubtype="0" fill="hold" grpId="7" nodeType="withEffect">
                                  <p:stCondLst>
                                    <p:cond delay="17000"/>
                                  </p:stCondLst>
                                  <p:iterate type="lt">
                                    <p:tmAbs val="80"/>
                                  </p:iterate>
                                  <p:childTnLst>
                                    <p:set>
                                      <p:cBhvr>
                                        <p:cTn id="36" dur="1" fill="hold">
                                          <p:stCondLst>
                                            <p:cond delay="0"/>
                                          </p:stCondLst>
                                        </p:cTn>
                                        <p:tgtEl>
                                          <p:spTgt spid="16"/>
                                        </p:tgtEl>
                                        <p:attrNameLst>
                                          <p:attrName>style.visibility</p:attrName>
                                        </p:attrNameLst>
                                      </p:cBhvr>
                                      <p:to>
                                        <p:strVal val="visible"/>
                                      </p:to>
                                    </p:set>
                                  </p:childTnLst>
                                </p:cTn>
                              </p:par>
                              <p:par>
                                <p:cTn id="37" presetID="1" presetClass="exit" presetSubtype="0" fill="hold" grpId="17" nodeType="withEffect">
                                  <p:stCondLst>
                                    <p:cond delay="17700"/>
                                  </p:stCondLst>
                                  <p:iterate type="lt">
                                    <p:tmAbs val="80"/>
                                  </p:iterate>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grpId="8" nodeType="withEffect">
                                  <p:stCondLst>
                                    <p:cond delay="19400"/>
                                  </p:stCondLst>
                                  <p:iterate type="lt">
                                    <p:tmAbs val="80"/>
                                  </p:iterate>
                                  <p:childTnLst>
                                    <p:set>
                                      <p:cBhvr>
                                        <p:cTn id="40" dur="1" fill="hold">
                                          <p:stCondLst>
                                            <p:cond delay="0"/>
                                          </p:stCondLst>
                                        </p:cTn>
                                        <p:tgtEl>
                                          <p:spTgt spid="16"/>
                                        </p:tgtEl>
                                        <p:attrNameLst>
                                          <p:attrName>style.visibility</p:attrName>
                                        </p:attrNameLst>
                                      </p:cBhvr>
                                      <p:to>
                                        <p:strVal val="visible"/>
                                      </p:to>
                                    </p:set>
                                  </p:childTnLst>
                                </p:cTn>
                              </p:par>
                              <p:par>
                                <p:cTn id="41" presetID="1" presetClass="exit" presetSubtype="0" fill="hold" grpId="18" nodeType="withEffect">
                                  <p:stCondLst>
                                    <p:cond delay="20100"/>
                                  </p:stCondLst>
                                  <p:iterate type="lt">
                                    <p:tmAbs val="80"/>
                                  </p:iterate>
                                  <p:childTnLst>
                                    <p:set>
                                      <p:cBhvr>
                                        <p:cTn id="42" dur="1" fill="hold">
                                          <p:stCondLst>
                                            <p:cond delay="0"/>
                                          </p:stCondLst>
                                        </p:cTn>
                                        <p:tgtEl>
                                          <p:spTgt spid="16"/>
                                        </p:tgtEl>
                                        <p:attrNameLst>
                                          <p:attrName>style.visibility</p:attrName>
                                        </p:attrNameLst>
                                      </p:cBhvr>
                                      <p:to>
                                        <p:strVal val="hidden"/>
                                      </p:to>
                                    </p:set>
                                  </p:childTnLst>
                                </p:cTn>
                              </p:par>
                              <p:par>
                                <p:cTn id="43" presetID="1" presetClass="entr" presetSubtype="0" fill="hold" grpId="9" nodeType="withEffect">
                                  <p:stCondLst>
                                    <p:cond delay="21400"/>
                                  </p:stCondLst>
                                  <p:iterate type="lt">
                                    <p:tmAbs val="80"/>
                                  </p:iterate>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grpId="19" nodeType="withEffect">
                                  <p:stCondLst>
                                    <p:cond delay="22100"/>
                                  </p:stCondLst>
                                  <p:iterate type="lt">
                                    <p:tmAbs val="80"/>
                                  </p:iterate>
                                  <p:childTnLst>
                                    <p:set>
                                      <p:cBhvr>
                                        <p:cTn id="46" dur="1" fill="hold">
                                          <p:stCondLst>
                                            <p:cond delay="0"/>
                                          </p:stCondLst>
                                        </p:cTn>
                                        <p:tgtEl>
                                          <p:spTgt spid="16"/>
                                        </p:tgtEl>
                                        <p:attrNameLst>
                                          <p:attrName>style.visibility</p:attrName>
                                        </p:attrNameLst>
                                      </p:cBhvr>
                                      <p:to>
                                        <p:strVal val="hidden"/>
                                      </p:to>
                                    </p:set>
                                  </p:childTnLst>
                                </p:cTn>
                              </p:par>
                              <p:par>
                                <p:cTn id="47" presetID="1" presetClass="entr" presetSubtype="0" fill="hold" grpId="10" nodeType="withEffect">
                                  <p:stCondLst>
                                    <p:cond delay="23800"/>
                                  </p:stCondLst>
                                  <p:iterate type="lt">
                                    <p:tmAbs val="80"/>
                                  </p:iterate>
                                  <p:childTnLst>
                                    <p:set>
                                      <p:cBhvr>
                                        <p:cTn id="48" dur="1" fill="hold">
                                          <p:stCondLst>
                                            <p:cond delay="0"/>
                                          </p:stCondLst>
                                        </p:cTn>
                                        <p:tgtEl>
                                          <p:spTgt spid="16"/>
                                        </p:tgtEl>
                                        <p:attrNameLst>
                                          <p:attrName>style.visibility</p:attrName>
                                        </p:attrNameLst>
                                      </p:cBhvr>
                                      <p:to>
                                        <p:strVal val="visible"/>
                                      </p:to>
                                    </p:set>
                                  </p:childTnLst>
                                </p:cTn>
                              </p:par>
                              <p:par>
                                <p:cTn id="49" presetID="1" presetClass="exit" presetSubtype="0" fill="hold" grpId="20" nodeType="withEffect">
                                  <p:stCondLst>
                                    <p:cond delay="24500"/>
                                  </p:stCondLst>
                                  <p:iterate type="lt">
                                    <p:tmAbs val="80"/>
                                  </p:iterate>
                                  <p:childTnLst>
                                    <p:set>
                                      <p:cBhvr>
                                        <p:cTn id="5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P spid="16" grpId="3"/>
      <p:bldP spid="16" grpId="4"/>
      <p:bldP spid="16" grpId="5"/>
      <p:bldP spid="16" grpId="6"/>
      <p:bldP spid="16" grpId="7"/>
      <p:bldP spid="16" grpId="8"/>
      <p:bldP spid="16" grpId="9"/>
      <p:bldP spid="16" grpId="10"/>
      <p:bldP spid="16" grpId="11"/>
      <p:bldP spid="16" grpId="12"/>
      <p:bldP spid="16" grpId="13"/>
      <p:bldP spid="16" grpId="14"/>
      <p:bldP spid="16" grpId="15"/>
      <p:bldP spid="16" grpId="16"/>
      <p:bldP spid="16" grpId="17"/>
      <p:bldP spid="16" grpId="18"/>
      <p:bldP spid="16" grpId="19"/>
      <p:bldP spid="16" grpId="20"/>
      <p:bldP spid="16" grpId="2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楕円 5">
            <a:hlinkClick r:id="rId2" action="ppaction://hlinksldjump"/>
            <a:extLst>
              <a:ext uri="{FF2B5EF4-FFF2-40B4-BE49-F238E27FC236}">
                <a16:creationId xmlns:a16="http://schemas.microsoft.com/office/drawing/2014/main" id="{7CB4406F-BB7E-646D-92AA-6B44BB4980DC}"/>
              </a:ext>
            </a:extLst>
          </p:cNvPr>
          <p:cNvSpPr/>
          <p:nvPr/>
        </p:nvSpPr>
        <p:spPr>
          <a:xfrm>
            <a:off x="5714276" y="2607415"/>
            <a:ext cx="763448" cy="763448"/>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二等辺三角形 6">
            <a:extLst>
              <a:ext uri="{FF2B5EF4-FFF2-40B4-BE49-F238E27FC236}">
                <a16:creationId xmlns:a16="http://schemas.microsoft.com/office/drawing/2014/main" id="{4C430570-AC82-8819-F2E7-E1905AEFD40F}"/>
              </a:ext>
            </a:extLst>
          </p:cNvPr>
          <p:cNvSpPr/>
          <p:nvPr/>
        </p:nvSpPr>
        <p:spPr>
          <a:xfrm rot="10800000">
            <a:off x="5905368" y="2852936"/>
            <a:ext cx="381264" cy="328676"/>
          </a:xfrm>
          <a:prstGeom prst="triangle">
            <a:avLst/>
          </a:pr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50009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800"/>
                                        <p:tgtEl>
                                          <p:spTgt spid="6"/>
                                        </p:tgtEl>
                                      </p:cBhvr>
                                    </p:animEffect>
                                  </p:childTnLst>
                                </p:cTn>
                              </p:par>
                              <p:par>
                                <p:cTn id="8" presetID="8" presetClass="emph" presetSubtype="0" accel="22000" decel="78000" fill="hold" grpId="1" nodeType="withEffect">
                                  <p:stCondLst>
                                    <p:cond delay="0"/>
                                  </p:stCondLst>
                                  <p:childTnLst>
                                    <p:animRot by="21600000">
                                      <p:cBhvr>
                                        <p:cTn id="9" dur="1100" fill="hold"/>
                                        <p:tgtEl>
                                          <p:spTgt spid="6"/>
                                        </p:tgtEl>
                                        <p:attrNameLst>
                                          <p:attrName>r</p:attrName>
                                        </p:attrNameLst>
                                      </p:cBhvr>
                                    </p:animRot>
                                  </p:childTnLst>
                                </p:cTn>
                              </p:par>
                              <p:par>
                                <p:cTn id="10" presetID="45"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800"/>
                                        <p:tgtEl>
                                          <p:spTgt spid="7"/>
                                        </p:tgtEl>
                                      </p:cBhvr>
                                    </p:animEffect>
                                    <p:anim calcmode="lin" valueType="num">
                                      <p:cBhvr>
                                        <p:cTn id="13" dur="800" fill="hold"/>
                                        <p:tgtEl>
                                          <p:spTgt spid="7"/>
                                        </p:tgtEl>
                                        <p:attrNameLst>
                                          <p:attrName>ppt_w</p:attrName>
                                        </p:attrNameLst>
                                      </p:cBhvr>
                                      <p:tavLst>
                                        <p:tav tm="0" fmla="#ppt_w*sin(2.5*pi*$)">
                                          <p:val>
                                            <p:fltVal val="0"/>
                                          </p:val>
                                        </p:tav>
                                        <p:tav tm="100000">
                                          <p:val>
                                            <p:fltVal val="1"/>
                                          </p:val>
                                        </p:tav>
                                      </p:tavLst>
                                    </p:anim>
                                    <p:anim calcmode="lin" valueType="num">
                                      <p:cBhvr>
                                        <p:cTn id="14" dur="8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4" name="楕円 3">
            <a:hlinkClick r:id="" action="ppaction://noaction"/>
            <a:extLst>
              <a:ext uri="{FF2B5EF4-FFF2-40B4-BE49-F238E27FC236}">
                <a16:creationId xmlns:a16="http://schemas.microsoft.com/office/drawing/2014/main" id="{E2C869A0-0644-BAFE-02BD-7E11A2793E43}"/>
              </a:ext>
            </a:extLst>
          </p:cNvPr>
          <p:cNvSpPr/>
          <p:nvPr/>
        </p:nvSpPr>
        <p:spPr>
          <a:xfrm rot="5400000">
            <a:off x="5690601" y="2852936"/>
            <a:ext cx="810798" cy="810798"/>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ja-JP" altLang="en-US" dirty="0">
              <a:solidFill>
                <a:prstClr val="white"/>
              </a:solidFill>
            </a:endParaRPr>
          </a:p>
        </p:txBody>
      </p:sp>
      <p:cxnSp>
        <p:nvCxnSpPr>
          <p:cNvPr id="5" name="直線矢印コネクタ 4">
            <a:extLst>
              <a:ext uri="{FF2B5EF4-FFF2-40B4-BE49-F238E27FC236}">
                <a16:creationId xmlns:a16="http://schemas.microsoft.com/office/drawing/2014/main" id="{208EE8DA-FB3D-57B8-7FDF-24F1B3DE4A34}"/>
              </a:ext>
            </a:extLst>
          </p:cNvPr>
          <p:cNvCxnSpPr>
            <a:cxnSpLocks/>
          </p:cNvCxnSpPr>
          <p:nvPr/>
        </p:nvCxnSpPr>
        <p:spPr>
          <a:xfrm rot="5400000">
            <a:off x="5879540" y="3258334"/>
            <a:ext cx="432921" cy="2"/>
          </a:xfrm>
          <a:prstGeom prst="straightConnector1">
            <a:avLst/>
          </a:prstGeom>
          <a:ln w="38100" cap="rnd">
            <a:solidFill>
              <a:schemeClr val="accent3"/>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66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ppt_w</p:attrName>
                                        </p:attrNameLst>
                                      </p:cBhvr>
                                      <p:tavLst>
                                        <p:tav tm="0" fmla="#ppt_w*sin(2.5*pi*$)">
                                          <p:val>
                                            <p:fltVal val="0"/>
                                          </p:val>
                                        </p:tav>
                                        <p:tav tm="100000">
                                          <p:val>
                                            <p:fltVal val="1"/>
                                          </p:val>
                                        </p:tav>
                                      </p:tavLst>
                                    </p:anim>
                                    <p:anim calcmode="lin" valueType="num">
                                      <p:cBhvr>
                                        <p:cTn id="9" dur="1000" fill="hold"/>
                                        <p:tgtEl>
                                          <p:spTgt spid="5"/>
                                        </p:tgtEl>
                                        <p:attrNameLst>
                                          <p:attrName>ppt_h</p:attrName>
                                        </p:attrNameLst>
                                      </p:cBhvr>
                                      <p:tavLst>
                                        <p:tav tm="0">
                                          <p:val>
                                            <p:strVal val="#ppt_h"/>
                                          </p:val>
                                        </p:tav>
                                        <p:tav tm="100000">
                                          <p:val>
                                            <p:strVal val="#ppt_h"/>
                                          </p:val>
                                        </p:tav>
                                      </p:tavLst>
                                    </p:anim>
                                  </p:childTnLst>
                                </p:cTn>
                              </p:par>
                              <p:par>
                                <p:cTn id="10" presetID="21" presetClass="entr" presetSubtype="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800"/>
                                        <p:tgtEl>
                                          <p:spTgt spid="4"/>
                                        </p:tgtEl>
                                      </p:cBhvr>
                                    </p:animEffect>
                                  </p:childTnLst>
                                </p:cTn>
                              </p:par>
                              <p:par>
                                <p:cTn id="13" presetID="8" presetClass="emph" presetSubtype="0" accel="22000" decel="78000" fill="hold" grpId="1" nodeType="withEffect">
                                  <p:stCondLst>
                                    <p:cond delay="0"/>
                                  </p:stCondLst>
                                  <p:childTnLst>
                                    <p:animRot by="21600000">
                                      <p:cBhvr>
                                        <p:cTn id="14" dur="11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pic>
        <p:nvPicPr>
          <p:cNvPr id="28" name="グラフィックス 27" descr="落葉樹 単色塗りつぶし">
            <a:extLst>
              <a:ext uri="{FF2B5EF4-FFF2-40B4-BE49-F238E27FC236}">
                <a16:creationId xmlns:a16="http://schemas.microsoft.com/office/drawing/2014/main" id="{BCADD8F1-BCB8-60B2-C6DF-4AA6F47D96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52224" y="3187671"/>
            <a:ext cx="468862" cy="468862"/>
          </a:xfrm>
          <a:prstGeom prst="rect">
            <a:avLst/>
          </a:prstGeom>
        </p:spPr>
      </p:pic>
      <p:grpSp>
        <p:nvGrpSpPr>
          <p:cNvPr id="17" name="グループ化 16">
            <a:extLst>
              <a:ext uri="{FF2B5EF4-FFF2-40B4-BE49-F238E27FC236}">
                <a16:creationId xmlns:a16="http://schemas.microsoft.com/office/drawing/2014/main" id="{7F1C16D0-2853-4639-2D30-2801C695B73A}"/>
              </a:ext>
            </a:extLst>
          </p:cNvPr>
          <p:cNvGrpSpPr/>
          <p:nvPr/>
        </p:nvGrpSpPr>
        <p:grpSpPr>
          <a:xfrm>
            <a:off x="12251215" y="2962508"/>
            <a:ext cx="1128498" cy="694025"/>
            <a:chOff x="12251215" y="2918966"/>
            <a:chExt cx="1128498" cy="694025"/>
          </a:xfrm>
        </p:grpSpPr>
        <p:pic>
          <p:nvPicPr>
            <p:cNvPr id="15" name="グラフィックス 14" descr="落葉樹 単色塗りつぶし">
              <a:extLst>
                <a:ext uri="{FF2B5EF4-FFF2-40B4-BE49-F238E27FC236}">
                  <a16:creationId xmlns:a16="http://schemas.microsoft.com/office/drawing/2014/main" id="{7EC03302-1E90-B662-FE67-7AF3C4B7A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51215" y="2918966"/>
              <a:ext cx="694025" cy="694025"/>
            </a:xfrm>
            <a:prstGeom prst="rect">
              <a:avLst/>
            </a:prstGeom>
          </p:spPr>
        </p:pic>
        <p:pic>
          <p:nvPicPr>
            <p:cNvPr id="30" name="グラフィックス 29" descr="落葉樹 単色塗りつぶし">
              <a:extLst>
                <a:ext uri="{FF2B5EF4-FFF2-40B4-BE49-F238E27FC236}">
                  <a16:creationId xmlns:a16="http://schemas.microsoft.com/office/drawing/2014/main" id="{ACAF7461-8B1B-8554-CBB7-4A6C2FFACF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86655" y="3119933"/>
              <a:ext cx="493058" cy="493058"/>
            </a:xfrm>
            <a:prstGeom prst="rect">
              <a:avLst/>
            </a:prstGeom>
          </p:spPr>
        </p:pic>
      </p:grpSp>
      <p:grpSp>
        <p:nvGrpSpPr>
          <p:cNvPr id="18" name="グループ化 17">
            <a:extLst>
              <a:ext uri="{FF2B5EF4-FFF2-40B4-BE49-F238E27FC236}">
                <a16:creationId xmlns:a16="http://schemas.microsoft.com/office/drawing/2014/main" id="{364DC711-C9B9-4BB9-9D12-69F3CA8D48D2}"/>
              </a:ext>
            </a:extLst>
          </p:cNvPr>
          <p:cNvGrpSpPr/>
          <p:nvPr/>
        </p:nvGrpSpPr>
        <p:grpSpPr>
          <a:xfrm>
            <a:off x="13206405" y="2920579"/>
            <a:ext cx="1831888" cy="776295"/>
            <a:chOff x="13206405" y="2877037"/>
            <a:chExt cx="1831888" cy="776295"/>
          </a:xfrm>
        </p:grpSpPr>
        <p:pic>
          <p:nvPicPr>
            <p:cNvPr id="29" name="グラフィックス 28" descr="落葉樹 単色塗りつぶし">
              <a:extLst>
                <a:ext uri="{FF2B5EF4-FFF2-40B4-BE49-F238E27FC236}">
                  <a16:creationId xmlns:a16="http://schemas.microsoft.com/office/drawing/2014/main" id="{169C64F4-75AB-C6CC-8079-727EFEFEAD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206405" y="2918966"/>
              <a:ext cx="694025" cy="694025"/>
            </a:xfrm>
            <a:prstGeom prst="rect">
              <a:avLst/>
            </a:prstGeom>
          </p:spPr>
        </p:pic>
        <p:pic>
          <p:nvPicPr>
            <p:cNvPr id="34" name="グラフィックス 33" descr="落葉樹 単色塗りつぶし">
              <a:extLst>
                <a:ext uri="{FF2B5EF4-FFF2-40B4-BE49-F238E27FC236}">
                  <a16:creationId xmlns:a16="http://schemas.microsoft.com/office/drawing/2014/main" id="{AF30EF2B-A1D2-4FE5-3407-1812938959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19101" y="3126657"/>
              <a:ext cx="493058" cy="493058"/>
            </a:xfrm>
            <a:prstGeom prst="rect">
              <a:avLst/>
            </a:prstGeom>
          </p:spPr>
        </p:pic>
        <p:pic>
          <p:nvPicPr>
            <p:cNvPr id="35" name="グラフィックス 34" descr="落葉樹 単色塗りつぶし">
              <a:extLst>
                <a:ext uri="{FF2B5EF4-FFF2-40B4-BE49-F238E27FC236}">
                  <a16:creationId xmlns:a16="http://schemas.microsoft.com/office/drawing/2014/main" id="{1DE4B58F-B631-344F-1CD7-A46913FB43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261998" y="2877037"/>
              <a:ext cx="776295" cy="776295"/>
            </a:xfrm>
            <a:prstGeom prst="rect">
              <a:avLst/>
            </a:prstGeom>
          </p:spPr>
        </p:pic>
      </p:grpSp>
      <p:sp>
        <p:nvSpPr>
          <p:cNvPr id="16" name="楕円 15">
            <a:extLst>
              <a:ext uri="{FF2B5EF4-FFF2-40B4-BE49-F238E27FC236}">
                <a16:creationId xmlns:a16="http://schemas.microsoft.com/office/drawing/2014/main" id="{B6D7E86D-7FD4-30F3-5C1C-CC0D8F6BC525}"/>
              </a:ext>
            </a:extLst>
          </p:cNvPr>
          <p:cNvSpPr/>
          <p:nvPr/>
        </p:nvSpPr>
        <p:spPr>
          <a:xfrm>
            <a:off x="5460575" y="3236871"/>
            <a:ext cx="347013" cy="347013"/>
          </a:xfrm>
          <a:prstGeom prst="ellipse">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24FD12E-5EC3-B353-55B2-72067854FCC7}"/>
              </a:ext>
            </a:extLst>
          </p:cNvPr>
          <p:cNvSpPr/>
          <p:nvPr/>
        </p:nvSpPr>
        <p:spPr>
          <a:xfrm>
            <a:off x="6349854" y="3236871"/>
            <a:ext cx="347013" cy="347013"/>
          </a:xfrm>
          <a:prstGeom prst="ellipse">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0A3E3C3-35FE-692B-E2AF-8A1EDD1EDAD5}"/>
              </a:ext>
            </a:extLst>
          </p:cNvPr>
          <p:cNvSpPr/>
          <p:nvPr/>
        </p:nvSpPr>
        <p:spPr>
          <a:xfrm>
            <a:off x="0" y="3573142"/>
            <a:ext cx="12192000" cy="32848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997160AE-6E99-C07C-6A11-89BBA3A1B1D1}"/>
              </a:ext>
            </a:extLst>
          </p:cNvPr>
          <p:cNvSpPr/>
          <p:nvPr/>
        </p:nvSpPr>
        <p:spPr>
          <a:xfrm>
            <a:off x="5255863" y="2734975"/>
            <a:ext cx="1680273" cy="694025"/>
          </a:xfrm>
          <a:custGeom>
            <a:avLst/>
            <a:gdLst>
              <a:gd name="connsiteX0" fmla="*/ 1082365 w 1106417"/>
              <a:gd name="connsiteY0" fmla="*/ 384841 h 456998"/>
              <a:gd name="connsiteX1" fmla="*/ 1082365 w 1106417"/>
              <a:gd name="connsiteY1" fmla="*/ 253755 h 456998"/>
              <a:gd name="connsiteX2" fmla="*/ 1069136 w 1106417"/>
              <a:gd name="connsiteY2" fmla="*/ 205649 h 456998"/>
              <a:gd name="connsiteX3" fmla="*/ 977737 w 1106417"/>
              <a:gd name="connsiteY3" fmla="*/ 48105 h 456998"/>
              <a:gd name="connsiteX4" fmla="*/ 894755 w 1106417"/>
              <a:gd name="connsiteY4" fmla="*/ 0 h 456998"/>
              <a:gd name="connsiteX5" fmla="*/ 156342 w 1106417"/>
              <a:gd name="connsiteY5" fmla="*/ 0 h 456998"/>
              <a:gd name="connsiteX6" fmla="*/ 76968 w 1106417"/>
              <a:gd name="connsiteY6" fmla="*/ 56524 h 456998"/>
              <a:gd name="connsiteX7" fmla="*/ 75766 w 1106417"/>
              <a:gd name="connsiteY7" fmla="*/ 58929 h 456998"/>
              <a:gd name="connsiteX8" fmla="*/ 27660 w 1106417"/>
              <a:gd name="connsiteY8" fmla="*/ 298252 h 456998"/>
              <a:gd name="connsiteX9" fmla="*/ 24053 w 1106417"/>
              <a:gd name="connsiteY9" fmla="*/ 384841 h 456998"/>
              <a:gd name="connsiteX10" fmla="*/ 0 w 1106417"/>
              <a:gd name="connsiteY10" fmla="*/ 408894 h 456998"/>
              <a:gd name="connsiteX11" fmla="*/ 0 w 1106417"/>
              <a:gd name="connsiteY11" fmla="*/ 432946 h 456998"/>
              <a:gd name="connsiteX12" fmla="*/ 24053 w 1106417"/>
              <a:gd name="connsiteY12" fmla="*/ 456999 h 456998"/>
              <a:gd name="connsiteX13" fmla="*/ 144315 w 1106417"/>
              <a:gd name="connsiteY13" fmla="*/ 456999 h 456998"/>
              <a:gd name="connsiteX14" fmla="*/ 144315 w 1106417"/>
              <a:gd name="connsiteY14" fmla="*/ 456999 h 456998"/>
              <a:gd name="connsiteX15" fmla="*/ 256160 w 1106417"/>
              <a:gd name="connsiteY15" fmla="*/ 352370 h 456998"/>
              <a:gd name="connsiteX16" fmla="*/ 360788 w 1106417"/>
              <a:gd name="connsiteY16" fmla="*/ 456999 h 456998"/>
              <a:gd name="connsiteX17" fmla="*/ 360788 w 1106417"/>
              <a:gd name="connsiteY17" fmla="*/ 456999 h 456998"/>
              <a:gd name="connsiteX18" fmla="*/ 733603 w 1106417"/>
              <a:gd name="connsiteY18" fmla="*/ 456999 h 456998"/>
              <a:gd name="connsiteX19" fmla="*/ 733603 w 1106417"/>
              <a:gd name="connsiteY19" fmla="*/ 456999 h 456998"/>
              <a:gd name="connsiteX20" fmla="*/ 845448 w 1106417"/>
              <a:gd name="connsiteY20" fmla="*/ 352370 h 456998"/>
              <a:gd name="connsiteX21" fmla="*/ 950076 w 1106417"/>
              <a:gd name="connsiteY21" fmla="*/ 456999 h 456998"/>
              <a:gd name="connsiteX22" fmla="*/ 950076 w 1106417"/>
              <a:gd name="connsiteY22" fmla="*/ 456999 h 456998"/>
              <a:gd name="connsiteX23" fmla="*/ 1082365 w 1106417"/>
              <a:gd name="connsiteY23" fmla="*/ 456999 h 456998"/>
              <a:gd name="connsiteX24" fmla="*/ 1106418 w 1106417"/>
              <a:gd name="connsiteY24" fmla="*/ 432946 h 456998"/>
              <a:gd name="connsiteX25" fmla="*/ 1106418 w 1106417"/>
              <a:gd name="connsiteY25" fmla="*/ 408894 h 456998"/>
              <a:gd name="connsiteX26" fmla="*/ 1082365 w 1106417"/>
              <a:gd name="connsiteY26" fmla="*/ 384841 h 456998"/>
              <a:gd name="connsiteX27" fmla="*/ 1082365 w 1106417"/>
              <a:gd name="connsiteY27" fmla="*/ 384841 h 456998"/>
              <a:gd name="connsiteX28" fmla="*/ 408894 w 1106417"/>
              <a:gd name="connsiteY28" fmla="*/ 156342 h 456998"/>
              <a:gd name="connsiteX29" fmla="*/ 396867 w 1106417"/>
              <a:gd name="connsiteY29" fmla="*/ 168368 h 456998"/>
              <a:gd name="connsiteX30" fmla="*/ 176786 w 1106417"/>
              <a:gd name="connsiteY30" fmla="*/ 168368 h 456998"/>
              <a:gd name="connsiteX31" fmla="*/ 164760 w 1106417"/>
              <a:gd name="connsiteY31" fmla="*/ 156342 h 456998"/>
              <a:gd name="connsiteX32" fmla="*/ 164760 w 1106417"/>
              <a:gd name="connsiteY32" fmla="*/ 153936 h 456998"/>
              <a:gd name="connsiteX33" fmla="*/ 173178 w 1106417"/>
              <a:gd name="connsiteY33" fmla="*/ 111844 h 456998"/>
              <a:gd name="connsiteX34" fmla="*/ 208055 w 1106417"/>
              <a:gd name="connsiteY34" fmla="*/ 84184 h 456998"/>
              <a:gd name="connsiteX35" fmla="*/ 396867 w 1106417"/>
              <a:gd name="connsiteY35" fmla="*/ 84184 h 456998"/>
              <a:gd name="connsiteX36" fmla="*/ 408894 w 1106417"/>
              <a:gd name="connsiteY36" fmla="*/ 96210 h 456998"/>
              <a:gd name="connsiteX37" fmla="*/ 408894 w 1106417"/>
              <a:gd name="connsiteY37" fmla="*/ 156342 h 456998"/>
              <a:gd name="connsiteX38" fmla="*/ 709551 w 1106417"/>
              <a:gd name="connsiteY38" fmla="*/ 156342 h 456998"/>
              <a:gd name="connsiteX39" fmla="*/ 697524 w 1106417"/>
              <a:gd name="connsiteY39" fmla="*/ 168368 h 456998"/>
              <a:gd name="connsiteX40" fmla="*/ 469025 w 1106417"/>
              <a:gd name="connsiteY40" fmla="*/ 168368 h 456998"/>
              <a:gd name="connsiteX41" fmla="*/ 456999 w 1106417"/>
              <a:gd name="connsiteY41" fmla="*/ 156342 h 456998"/>
              <a:gd name="connsiteX42" fmla="*/ 456999 w 1106417"/>
              <a:gd name="connsiteY42" fmla="*/ 96210 h 456998"/>
              <a:gd name="connsiteX43" fmla="*/ 469025 w 1106417"/>
              <a:gd name="connsiteY43" fmla="*/ 84184 h 456998"/>
              <a:gd name="connsiteX44" fmla="*/ 697524 w 1106417"/>
              <a:gd name="connsiteY44" fmla="*/ 84184 h 456998"/>
              <a:gd name="connsiteX45" fmla="*/ 709551 w 1106417"/>
              <a:gd name="connsiteY45" fmla="*/ 96210 h 456998"/>
              <a:gd name="connsiteX46" fmla="*/ 709551 w 1106417"/>
              <a:gd name="connsiteY46" fmla="*/ 156342 h 456998"/>
              <a:gd name="connsiteX47" fmla="*/ 958495 w 1106417"/>
              <a:gd name="connsiteY47" fmla="*/ 168368 h 456998"/>
              <a:gd name="connsiteX48" fmla="*/ 769682 w 1106417"/>
              <a:gd name="connsiteY48" fmla="*/ 168368 h 456998"/>
              <a:gd name="connsiteX49" fmla="*/ 757656 w 1106417"/>
              <a:gd name="connsiteY49" fmla="*/ 156342 h 456998"/>
              <a:gd name="connsiteX50" fmla="*/ 757656 w 1106417"/>
              <a:gd name="connsiteY50" fmla="*/ 96210 h 456998"/>
              <a:gd name="connsiteX51" fmla="*/ 769682 w 1106417"/>
              <a:gd name="connsiteY51" fmla="*/ 84184 h 456998"/>
              <a:gd name="connsiteX52" fmla="*/ 909187 w 1106417"/>
              <a:gd name="connsiteY52" fmla="*/ 84184 h 456998"/>
              <a:gd name="connsiteX53" fmla="*/ 940455 w 1106417"/>
              <a:gd name="connsiteY53" fmla="*/ 102223 h 456998"/>
              <a:gd name="connsiteX54" fmla="*/ 968116 w 1106417"/>
              <a:gd name="connsiteY54" fmla="*/ 150329 h 456998"/>
              <a:gd name="connsiteX55" fmla="*/ 963305 w 1106417"/>
              <a:gd name="connsiteY55" fmla="*/ 167165 h 456998"/>
              <a:gd name="connsiteX56" fmla="*/ 958495 w 1106417"/>
              <a:gd name="connsiteY56" fmla="*/ 168368 h 45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106417" h="456998">
                <a:moveTo>
                  <a:pt x="1082365" y="384841"/>
                </a:moveTo>
                <a:lnTo>
                  <a:pt x="1082365" y="253755"/>
                </a:lnTo>
                <a:cubicBezTo>
                  <a:pt x="1082365" y="236918"/>
                  <a:pt x="1077555" y="220081"/>
                  <a:pt x="1069136" y="205649"/>
                </a:cubicBezTo>
                <a:lnTo>
                  <a:pt x="977737" y="48105"/>
                </a:lnTo>
                <a:cubicBezTo>
                  <a:pt x="960900" y="18039"/>
                  <a:pt x="928429" y="0"/>
                  <a:pt x="894755" y="0"/>
                </a:cubicBezTo>
                <a:lnTo>
                  <a:pt x="156342" y="0"/>
                </a:lnTo>
                <a:cubicBezTo>
                  <a:pt x="120263" y="0"/>
                  <a:pt x="87792" y="22850"/>
                  <a:pt x="76968" y="56524"/>
                </a:cubicBezTo>
                <a:lnTo>
                  <a:pt x="75766" y="58929"/>
                </a:lnTo>
                <a:cubicBezTo>
                  <a:pt x="49308" y="135897"/>
                  <a:pt x="33674" y="216473"/>
                  <a:pt x="27660" y="298252"/>
                </a:cubicBezTo>
                <a:lnTo>
                  <a:pt x="24053" y="384841"/>
                </a:lnTo>
                <a:cubicBezTo>
                  <a:pt x="10824" y="384841"/>
                  <a:pt x="0" y="395665"/>
                  <a:pt x="0" y="408894"/>
                </a:cubicBezTo>
                <a:lnTo>
                  <a:pt x="0" y="432946"/>
                </a:lnTo>
                <a:cubicBezTo>
                  <a:pt x="0" y="446175"/>
                  <a:pt x="10824" y="456999"/>
                  <a:pt x="24053" y="456999"/>
                </a:cubicBezTo>
                <a:lnTo>
                  <a:pt x="144315" y="456999"/>
                </a:lnTo>
                <a:cubicBezTo>
                  <a:pt x="144315" y="456999"/>
                  <a:pt x="144315" y="456999"/>
                  <a:pt x="144315" y="456999"/>
                </a:cubicBezTo>
                <a:cubicBezTo>
                  <a:pt x="145518" y="396867"/>
                  <a:pt x="196028" y="349965"/>
                  <a:pt x="256160" y="352370"/>
                </a:cubicBezTo>
                <a:cubicBezTo>
                  <a:pt x="313886" y="353573"/>
                  <a:pt x="359586" y="400475"/>
                  <a:pt x="360788" y="456999"/>
                </a:cubicBezTo>
                <a:cubicBezTo>
                  <a:pt x="360788" y="456999"/>
                  <a:pt x="360788" y="456999"/>
                  <a:pt x="360788" y="456999"/>
                </a:cubicBezTo>
                <a:lnTo>
                  <a:pt x="733603" y="456999"/>
                </a:lnTo>
                <a:cubicBezTo>
                  <a:pt x="733603" y="456999"/>
                  <a:pt x="733603" y="456999"/>
                  <a:pt x="733603" y="456999"/>
                </a:cubicBezTo>
                <a:cubicBezTo>
                  <a:pt x="734806" y="396867"/>
                  <a:pt x="785316" y="349965"/>
                  <a:pt x="845448" y="352370"/>
                </a:cubicBezTo>
                <a:cubicBezTo>
                  <a:pt x="903174" y="353573"/>
                  <a:pt x="948874" y="400475"/>
                  <a:pt x="950076" y="456999"/>
                </a:cubicBezTo>
                <a:cubicBezTo>
                  <a:pt x="950076" y="456999"/>
                  <a:pt x="950076" y="456999"/>
                  <a:pt x="950076" y="456999"/>
                </a:cubicBezTo>
                <a:lnTo>
                  <a:pt x="1082365" y="456999"/>
                </a:lnTo>
                <a:cubicBezTo>
                  <a:pt x="1095594" y="456999"/>
                  <a:pt x="1106418" y="446175"/>
                  <a:pt x="1106418" y="432946"/>
                </a:cubicBezTo>
                <a:lnTo>
                  <a:pt x="1106418" y="408894"/>
                </a:lnTo>
                <a:cubicBezTo>
                  <a:pt x="1106418" y="395665"/>
                  <a:pt x="1095594" y="384841"/>
                  <a:pt x="1082365" y="384841"/>
                </a:cubicBezTo>
                <a:cubicBezTo>
                  <a:pt x="1082365" y="384841"/>
                  <a:pt x="1082365" y="384841"/>
                  <a:pt x="1082365" y="384841"/>
                </a:cubicBezTo>
                <a:close/>
                <a:moveTo>
                  <a:pt x="408894" y="156342"/>
                </a:moveTo>
                <a:cubicBezTo>
                  <a:pt x="408894" y="163557"/>
                  <a:pt x="404083" y="168368"/>
                  <a:pt x="396867" y="168368"/>
                </a:cubicBezTo>
                <a:lnTo>
                  <a:pt x="176786" y="168368"/>
                </a:lnTo>
                <a:cubicBezTo>
                  <a:pt x="169571" y="168368"/>
                  <a:pt x="164760" y="163557"/>
                  <a:pt x="164760" y="156342"/>
                </a:cubicBezTo>
                <a:cubicBezTo>
                  <a:pt x="164760" y="155139"/>
                  <a:pt x="164760" y="155139"/>
                  <a:pt x="164760" y="153936"/>
                </a:cubicBezTo>
                <a:cubicBezTo>
                  <a:pt x="167165" y="138302"/>
                  <a:pt x="169571" y="125073"/>
                  <a:pt x="173178" y="111844"/>
                </a:cubicBezTo>
                <a:cubicBezTo>
                  <a:pt x="176786" y="95008"/>
                  <a:pt x="191218" y="84184"/>
                  <a:pt x="208055" y="84184"/>
                </a:cubicBezTo>
                <a:lnTo>
                  <a:pt x="396867" y="84184"/>
                </a:lnTo>
                <a:cubicBezTo>
                  <a:pt x="404083" y="84184"/>
                  <a:pt x="408894" y="88995"/>
                  <a:pt x="408894" y="96210"/>
                </a:cubicBezTo>
                <a:lnTo>
                  <a:pt x="408894" y="156342"/>
                </a:lnTo>
                <a:close/>
                <a:moveTo>
                  <a:pt x="709551" y="156342"/>
                </a:moveTo>
                <a:cubicBezTo>
                  <a:pt x="709551" y="163557"/>
                  <a:pt x="704740" y="168368"/>
                  <a:pt x="697524" y="168368"/>
                </a:cubicBezTo>
                <a:lnTo>
                  <a:pt x="469025" y="168368"/>
                </a:lnTo>
                <a:cubicBezTo>
                  <a:pt x="461809" y="168368"/>
                  <a:pt x="456999" y="163557"/>
                  <a:pt x="456999" y="156342"/>
                </a:cubicBezTo>
                <a:lnTo>
                  <a:pt x="456999" y="96210"/>
                </a:lnTo>
                <a:cubicBezTo>
                  <a:pt x="456999" y="88995"/>
                  <a:pt x="461809" y="84184"/>
                  <a:pt x="469025" y="84184"/>
                </a:cubicBezTo>
                <a:lnTo>
                  <a:pt x="697524" y="84184"/>
                </a:lnTo>
                <a:cubicBezTo>
                  <a:pt x="704740" y="84184"/>
                  <a:pt x="709551" y="88995"/>
                  <a:pt x="709551" y="96210"/>
                </a:cubicBezTo>
                <a:lnTo>
                  <a:pt x="709551" y="156342"/>
                </a:lnTo>
                <a:close/>
                <a:moveTo>
                  <a:pt x="958495" y="168368"/>
                </a:moveTo>
                <a:lnTo>
                  <a:pt x="769682" y="168368"/>
                </a:lnTo>
                <a:cubicBezTo>
                  <a:pt x="762466" y="168368"/>
                  <a:pt x="757656" y="163557"/>
                  <a:pt x="757656" y="156342"/>
                </a:cubicBezTo>
                <a:lnTo>
                  <a:pt x="757656" y="96210"/>
                </a:lnTo>
                <a:cubicBezTo>
                  <a:pt x="757656" y="88995"/>
                  <a:pt x="762466" y="84184"/>
                  <a:pt x="769682" y="84184"/>
                </a:cubicBezTo>
                <a:lnTo>
                  <a:pt x="909187" y="84184"/>
                </a:lnTo>
                <a:cubicBezTo>
                  <a:pt x="922416" y="84184"/>
                  <a:pt x="934442" y="91400"/>
                  <a:pt x="940455" y="102223"/>
                </a:cubicBezTo>
                <a:lnTo>
                  <a:pt x="968116" y="150329"/>
                </a:lnTo>
                <a:cubicBezTo>
                  <a:pt x="971724" y="156342"/>
                  <a:pt x="969318" y="163557"/>
                  <a:pt x="963305" y="167165"/>
                </a:cubicBezTo>
                <a:cubicBezTo>
                  <a:pt x="962103" y="168368"/>
                  <a:pt x="960900" y="168368"/>
                  <a:pt x="958495" y="168368"/>
                </a:cubicBezTo>
                <a:close/>
              </a:path>
            </a:pathLst>
          </a:custGeom>
          <a:solidFill>
            <a:schemeClr val="accent2">
              <a:lumMod val="75000"/>
            </a:schemeClr>
          </a:solidFill>
          <a:ln w="12005" cap="flat">
            <a:noFill/>
            <a:prstDash val="solid"/>
            <a:miter/>
          </a:ln>
        </p:spPr>
        <p:txBody>
          <a:bodyPr rtlCol="0" anchor="ctr"/>
          <a:lstStyle/>
          <a:p>
            <a:endParaRPr lang="ja-JP" altLang="en-US"/>
          </a:p>
        </p:txBody>
      </p:sp>
      <p:sp>
        <p:nvSpPr>
          <p:cNvPr id="10" name="フリーフォーム: 図形 9">
            <a:extLst>
              <a:ext uri="{FF2B5EF4-FFF2-40B4-BE49-F238E27FC236}">
                <a16:creationId xmlns:a16="http://schemas.microsoft.com/office/drawing/2014/main" id="{3B51204B-0777-8BFD-1251-5255873C3B44}"/>
              </a:ext>
            </a:extLst>
          </p:cNvPr>
          <p:cNvSpPr/>
          <p:nvPr/>
        </p:nvSpPr>
        <p:spPr>
          <a:xfrm>
            <a:off x="5542198" y="2415474"/>
            <a:ext cx="1107601" cy="290394"/>
          </a:xfrm>
          <a:custGeom>
            <a:avLst/>
            <a:gdLst>
              <a:gd name="connsiteX0" fmla="*/ 716766 w 729327"/>
              <a:gd name="connsiteY0" fmla="*/ 78171 h 191217"/>
              <a:gd name="connsiteX1" fmla="*/ 359586 w 729327"/>
              <a:gd name="connsiteY1" fmla="*/ 0 h 191217"/>
              <a:gd name="connsiteX2" fmla="*/ 0 w 729327"/>
              <a:gd name="connsiteY2" fmla="*/ 67347 h 191217"/>
              <a:gd name="connsiteX3" fmla="*/ 0 w 729327"/>
              <a:gd name="connsiteY3" fmla="*/ 123871 h 191217"/>
              <a:gd name="connsiteX4" fmla="*/ 241728 w 729327"/>
              <a:gd name="connsiteY4" fmla="*/ 185205 h 191217"/>
              <a:gd name="connsiteX5" fmla="*/ 241728 w 729327"/>
              <a:gd name="connsiteY5" fmla="*/ 137100 h 191217"/>
              <a:gd name="connsiteX6" fmla="*/ 257362 w 729327"/>
              <a:gd name="connsiteY6" fmla="*/ 121465 h 191217"/>
              <a:gd name="connsiteX7" fmla="*/ 272997 w 729327"/>
              <a:gd name="connsiteY7" fmla="*/ 137100 h 191217"/>
              <a:gd name="connsiteX8" fmla="*/ 272997 w 729327"/>
              <a:gd name="connsiteY8" fmla="*/ 187610 h 191217"/>
              <a:gd name="connsiteX9" fmla="*/ 361991 w 729327"/>
              <a:gd name="connsiteY9" fmla="*/ 191218 h 191217"/>
              <a:gd name="connsiteX10" fmla="*/ 425730 w 729327"/>
              <a:gd name="connsiteY10" fmla="*/ 188813 h 191217"/>
              <a:gd name="connsiteX11" fmla="*/ 425730 w 729327"/>
              <a:gd name="connsiteY11" fmla="*/ 135897 h 191217"/>
              <a:gd name="connsiteX12" fmla="*/ 441365 w 729327"/>
              <a:gd name="connsiteY12" fmla="*/ 120263 h 191217"/>
              <a:gd name="connsiteX13" fmla="*/ 456999 w 729327"/>
              <a:gd name="connsiteY13" fmla="*/ 135897 h 191217"/>
              <a:gd name="connsiteX14" fmla="*/ 456999 w 729327"/>
              <a:gd name="connsiteY14" fmla="*/ 186407 h 191217"/>
              <a:gd name="connsiteX15" fmla="*/ 719172 w 729327"/>
              <a:gd name="connsiteY15" fmla="*/ 111844 h 191217"/>
              <a:gd name="connsiteX16" fmla="*/ 726387 w 729327"/>
              <a:gd name="connsiteY16" fmla="*/ 85387 h 191217"/>
              <a:gd name="connsiteX17" fmla="*/ 716766 w 729327"/>
              <a:gd name="connsiteY17" fmla="*/ 78171 h 191217"/>
              <a:gd name="connsiteX18" fmla="*/ 134694 w 729327"/>
              <a:gd name="connsiteY18" fmla="*/ 110642 h 191217"/>
              <a:gd name="connsiteX19" fmla="*/ 57726 w 729327"/>
              <a:gd name="connsiteY19" fmla="*/ 110642 h 191217"/>
              <a:gd name="connsiteX20" fmla="*/ 42092 w 729327"/>
              <a:gd name="connsiteY20" fmla="*/ 95008 h 191217"/>
              <a:gd name="connsiteX21" fmla="*/ 57726 w 729327"/>
              <a:gd name="connsiteY21" fmla="*/ 79373 h 191217"/>
              <a:gd name="connsiteX22" fmla="*/ 134694 w 729327"/>
              <a:gd name="connsiteY22" fmla="*/ 79373 h 191217"/>
              <a:gd name="connsiteX23" fmla="*/ 150329 w 729327"/>
              <a:gd name="connsiteY23" fmla="*/ 95008 h 191217"/>
              <a:gd name="connsiteX24" fmla="*/ 134694 w 729327"/>
              <a:gd name="connsiteY24" fmla="*/ 110642 h 19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327" h="191217">
                <a:moveTo>
                  <a:pt x="716766" y="78171"/>
                </a:moveTo>
                <a:cubicBezTo>
                  <a:pt x="636190" y="31268"/>
                  <a:pt x="513522" y="0"/>
                  <a:pt x="359586" y="0"/>
                </a:cubicBezTo>
                <a:cubicBezTo>
                  <a:pt x="218878" y="0"/>
                  <a:pt x="80576" y="26458"/>
                  <a:pt x="0" y="67347"/>
                </a:cubicBezTo>
                <a:lnTo>
                  <a:pt x="0" y="123871"/>
                </a:lnTo>
                <a:cubicBezTo>
                  <a:pt x="57726" y="152734"/>
                  <a:pt x="144315" y="174381"/>
                  <a:pt x="241728" y="185205"/>
                </a:cubicBezTo>
                <a:lnTo>
                  <a:pt x="241728" y="137100"/>
                </a:lnTo>
                <a:cubicBezTo>
                  <a:pt x="241728" y="128681"/>
                  <a:pt x="248944" y="121465"/>
                  <a:pt x="257362" y="121465"/>
                </a:cubicBezTo>
                <a:cubicBezTo>
                  <a:pt x="265781" y="121465"/>
                  <a:pt x="272997" y="128681"/>
                  <a:pt x="272997" y="137100"/>
                </a:cubicBezTo>
                <a:lnTo>
                  <a:pt x="272997" y="187610"/>
                </a:lnTo>
                <a:cubicBezTo>
                  <a:pt x="301860" y="190015"/>
                  <a:pt x="331925" y="191218"/>
                  <a:pt x="361991" y="191218"/>
                </a:cubicBezTo>
                <a:cubicBezTo>
                  <a:pt x="383638" y="191218"/>
                  <a:pt x="405286" y="190015"/>
                  <a:pt x="425730" y="188813"/>
                </a:cubicBezTo>
                <a:lnTo>
                  <a:pt x="425730" y="135897"/>
                </a:lnTo>
                <a:cubicBezTo>
                  <a:pt x="425730" y="127479"/>
                  <a:pt x="432946" y="120263"/>
                  <a:pt x="441365" y="120263"/>
                </a:cubicBezTo>
                <a:cubicBezTo>
                  <a:pt x="449783" y="120263"/>
                  <a:pt x="456999" y="127479"/>
                  <a:pt x="456999" y="135897"/>
                </a:cubicBezTo>
                <a:lnTo>
                  <a:pt x="456999" y="186407"/>
                </a:lnTo>
                <a:cubicBezTo>
                  <a:pt x="567641" y="176786"/>
                  <a:pt x="656635" y="149126"/>
                  <a:pt x="719172" y="111844"/>
                </a:cubicBezTo>
                <a:cubicBezTo>
                  <a:pt x="728793" y="107034"/>
                  <a:pt x="732401" y="93805"/>
                  <a:pt x="726387" y="85387"/>
                </a:cubicBezTo>
                <a:cubicBezTo>
                  <a:pt x="721577" y="82981"/>
                  <a:pt x="719172" y="79373"/>
                  <a:pt x="716766" y="78171"/>
                </a:cubicBezTo>
                <a:close/>
                <a:moveTo>
                  <a:pt x="134694" y="110642"/>
                </a:moveTo>
                <a:lnTo>
                  <a:pt x="57726" y="110642"/>
                </a:lnTo>
                <a:cubicBezTo>
                  <a:pt x="49308" y="110642"/>
                  <a:pt x="42092" y="103426"/>
                  <a:pt x="42092" y="95008"/>
                </a:cubicBezTo>
                <a:cubicBezTo>
                  <a:pt x="42092" y="86589"/>
                  <a:pt x="49308" y="79373"/>
                  <a:pt x="57726" y="79373"/>
                </a:cubicBezTo>
                <a:lnTo>
                  <a:pt x="134694" y="79373"/>
                </a:lnTo>
                <a:cubicBezTo>
                  <a:pt x="143113" y="79373"/>
                  <a:pt x="150329" y="86589"/>
                  <a:pt x="150329" y="95008"/>
                </a:cubicBezTo>
                <a:cubicBezTo>
                  <a:pt x="150329" y="103426"/>
                  <a:pt x="141910" y="110642"/>
                  <a:pt x="134694" y="110642"/>
                </a:cubicBezTo>
                <a:close/>
              </a:path>
            </a:pathLst>
          </a:custGeom>
          <a:solidFill>
            <a:schemeClr val="accent2">
              <a:lumMod val="50000"/>
            </a:schemeClr>
          </a:solidFill>
          <a:ln w="12005" cap="flat">
            <a:noFill/>
            <a:prstDash val="solid"/>
            <a:miter/>
          </a:ln>
        </p:spPr>
        <p:txBody>
          <a:bodyPr rtlCol="0" anchor="ctr"/>
          <a:lstStyle/>
          <a:p>
            <a:endParaRPr lang="ja-JP" altLang="en-US"/>
          </a:p>
        </p:txBody>
      </p:sp>
      <p:grpSp>
        <p:nvGrpSpPr>
          <p:cNvPr id="51" name="グループ化 50">
            <a:extLst>
              <a:ext uri="{FF2B5EF4-FFF2-40B4-BE49-F238E27FC236}">
                <a16:creationId xmlns:a16="http://schemas.microsoft.com/office/drawing/2014/main" id="{CAF46D44-8177-107B-3D1F-FEECDA42BCAD}"/>
              </a:ext>
            </a:extLst>
          </p:cNvPr>
          <p:cNvGrpSpPr/>
          <p:nvPr/>
        </p:nvGrpSpPr>
        <p:grpSpPr>
          <a:xfrm>
            <a:off x="5496104" y="3288194"/>
            <a:ext cx="284948" cy="284948"/>
            <a:chOff x="4893957" y="3243085"/>
            <a:chExt cx="533649" cy="533649"/>
          </a:xfrm>
          <a:solidFill>
            <a:schemeClr val="tx2"/>
          </a:solidFill>
        </p:grpSpPr>
        <p:grpSp>
          <p:nvGrpSpPr>
            <p:cNvPr id="49" name="グループ化 48">
              <a:extLst>
                <a:ext uri="{FF2B5EF4-FFF2-40B4-BE49-F238E27FC236}">
                  <a16:creationId xmlns:a16="http://schemas.microsoft.com/office/drawing/2014/main" id="{CC72C328-2B59-8490-9429-51220A85E5F1}"/>
                </a:ext>
              </a:extLst>
            </p:cNvPr>
            <p:cNvGrpSpPr/>
            <p:nvPr/>
          </p:nvGrpSpPr>
          <p:grpSpPr>
            <a:xfrm>
              <a:off x="4893957" y="3243085"/>
              <a:ext cx="533649" cy="533649"/>
              <a:chOff x="4893957" y="3243085"/>
              <a:chExt cx="533649" cy="533649"/>
            </a:xfrm>
            <a:grpFill/>
          </p:grpSpPr>
          <p:sp>
            <p:nvSpPr>
              <p:cNvPr id="48" name="フリーフォーム: 図形 47">
                <a:extLst>
                  <a:ext uri="{FF2B5EF4-FFF2-40B4-BE49-F238E27FC236}">
                    <a16:creationId xmlns:a16="http://schemas.microsoft.com/office/drawing/2014/main" id="{FBAEA1CC-1D9D-E994-DA4F-EA97CED8D20E}"/>
                  </a:ext>
                </a:extLst>
              </p:cNvPr>
              <p:cNvSpPr/>
              <p:nvPr/>
            </p:nvSpPr>
            <p:spPr>
              <a:xfrm>
                <a:off x="5027024" y="3378028"/>
                <a:ext cx="267514" cy="263762"/>
              </a:xfrm>
              <a:custGeom>
                <a:avLst/>
                <a:gdLst>
                  <a:gd name="connsiteX0" fmla="*/ 143259 w 319917"/>
                  <a:gd name="connsiteY0" fmla="*/ 210809 h 315430"/>
                  <a:gd name="connsiteX1" fmla="*/ 160631 w 319917"/>
                  <a:gd name="connsiteY1" fmla="*/ 214316 h 315430"/>
                  <a:gd name="connsiteX2" fmla="*/ 174300 w 319917"/>
                  <a:gd name="connsiteY2" fmla="*/ 211557 h 315430"/>
                  <a:gd name="connsiteX3" fmla="*/ 241105 w 319917"/>
                  <a:gd name="connsiteY3" fmla="*/ 290129 h 315430"/>
                  <a:gd name="connsiteX4" fmla="*/ 222222 w 319917"/>
                  <a:gd name="connsiteY4" fmla="*/ 302860 h 315430"/>
                  <a:gd name="connsiteX5" fmla="*/ 159959 w 319917"/>
                  <a:gd name="connsiteY5" fmla="*/ 315430 h 315430"/>
                  <a:gd name="connsiteX6" fmla="*/ 97695 w 319917"/>
                  <a:gd name="connsiteY6" fmla="*/ 302860 h 315430"/>
                  <a:gd name="connsiteX7" fmla="*/ 80581 w 319917"/>
                  <a:gd name="connsiteY7" fmla="*/ 291321 h 315430"/>
                  <a:gd name="connsiteX8" fmla="*/ 7250 w 319917"/>
                  <a:gd name="connsiteY8" fmla="*/ 119560 h 315430"/>
                  <a:gd name="connsiteX9" fmla="*/ 101976 w 319917"/>
                  <a:gd name="connsiteY9" fmla="*/ 156413 h 315430"/>
                  <a:gd name="connsiteX10" fmla="*/ 106410 w 319917"/>
                  <a:gd name="connsiteY10" fmla="*/ 178376 h 315430"/>
                  <a:gd name="connsiteX11" fmla="*/ 108338 w 319917"/>
                  <a:gd name="connsiteY11" fmla="*/ 181236 h 315430"/>
                  <a:gd name="connsiteX12" fmla="*/ 43830 w 319917"/>
                  <a:gd name="connsiteY12" fmla="*/ 264100 h 315430"/>
                  <a:gd name="connsiteX13" fmla="*/ 12570 w 319917"/>
                  <a:gd name="connsiteY13" fmla="*/ 217735 h 315430"/>
                  <a:gd name="connsiteX14" fmla="*/ 0 w 319917"/>
                  <a:gd name="connsiteY14" fmla="*/ 155472 h 315430"/>
                  <a:gd name="connsiteX15" fmla="*/ 311872 w 319917"/>
                  <a:gd name="connsiteY15" fmla="*/ 115623 h 315430"/>
                  <a:gd name="connsiteX16" fmla="*/ 319917 w 319917"/>
                  <a:gd name="connsiteY16" fmla="*/ 155472 h 315430"/>
                  <a:gd name="connsiteX17" fmla="*/ 307347 w 319917"/>
                  <a:gd name="connsiteY17" fmla="*/ 217735 h 315430"/>
                  <a:gd name="connsiteX18" fmla="*/ 277371 w 319917"/>
                  <a:gd name="connsiteY18" fmla="*/ 262196 h 315430"/>
                  <a:gd name="connsiteX19" fmla="*/ 210982 w 319917"/>
                  <a:gd name="connsiteY19" fmla="*/ 184115 h 315430"/>
                  <a:gd name="connsiteX20" fmla="*/ 214851 w 319917"/>
                  <a:gd name="connsiteY20" fmla="*/ 178376 h 315430"/>
                  <a:gd name="connsiteX21" fmla="*/ 218938 w 319917"/>
                  <a:gd name="connsiteY21" fmla="*/ 158132 h 315430"/>
                  <a:gd name="connsiteX22" fmla="*/ 183456 w 319917"/>
                  <a:gd name="connsiteY22" fmla="*/ 257 h 315430"/>
                  <a:gd name="connsiteX23" fmla="*/ 222222 w 319917"/>
                  <a:gd name="connsiteY23" fmla="*/ 8083 h 315430"/>
                  <a:gd name="connsiteX24" fmla="*/ 273067 w 319917"/>
                  <a:gd name="connsiteY24" fmla="*/ 42363 h 315430"/>
                  <a:gd name="connsiteX25" fmla="*/ 294056 w 319917"/>
                  <a:gd name="connsiteY25" fmla="*/ 73495 h 315430"/>
                  <a:gd name="connsiteX26" fmla="*/ 203080 w 319917"/>
                  <a:gd name="connsiteY26" fmla="*/ 115108 h 315430"/>
                  <a:gd name="connsiteX27" fmla="*/ 202240 w 319917"/>
                  <a:gd name="connsiteY27" fmla="*/ 113862 h 315430"/>
                  <a:gd name="connsiteX28" fmla="*/ 183536 w 319917"/>
                  <a:gd name="connsiteY28" fmla="*/ 101250 h 315430"/>
                  <a:gd name="connsiteX29" fmla="*/ 183456 w 319917"/>
                  <a:gd name="connsiteY29" fmla="*/ 101234 h 315430"/>
                  <a:gd name="connsiteX30" fmla="*/ 137734 w 319917"/>
                  <a:gd name="connsiteY30" fmla="*/ 0 h 315430"/>
                  <a:gd name="connsiteX31" fmla="*/ 137734 w 319917"/>
                  <a:gd name="connsiteY31" fmla="*/ 101249 h 315430"/>
                  <a:gd name="connsiteX32" fmla="*/ 137726 w 319917"/>
                  <a:gd name="connsiteY32" fmla="*/ 101250 h 315430"/>
                  <a:gd name="connsiteX33" fmla="*/ 119021 w 319917"/>
                  <a:gd name="connsiteY33" fmla="*/ 113862 h 315430"/>
                  <a:gd name="connsiteX34" fmla="*/ 118956 w 319917"/>
                  <a:gd name="connsiteY34" fmla="*/ 113959 h 315430"/>
                  <a:gd name="connsiteX35" fmla="*/ 23594 w 319917"/>
                  <a:gd name="connsiteY35" fmla="*/ 76859 h 315430"/>
                  <a:gd name="connsiteX36" fmla="*/ 46851 w 319917"/>
                  <a:gd name="connsiteY36" fmla="*/ 42363 h 315430"/>
                  <a:gd name="connsiteX37" fmla="*/ 97695 w 319917"/>
                  <a:gd name="connsiteY37" fmla="*/ 8083 h 315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9917" h="315430">
                    <a:moveTo>
                      <a:pt x="143259" y="210809"/>
                    </a:moveTo>
                    <a:lnTo>
                      <a:pt x="160631" y="214316"/>
                    </a:lnTo>
                    <a:lnTo>
                      <a:pt x="174300" y="211557"/>
                    </a:lnTo>
                    <a:lnTo>
                      <a:pt x="241105" y="290129"/>
                    </a:lnTo>
                    <a:lnTo>
                      <a:pt x="222222" y="302860"/>
                    </a:lnTo>
                    <a:cubicBezTo>
                      <a:pt x="203085" y="310954"/>
                      <a:pt x="182045" y="315430"/>
                      <a:pt x="159959" y="315430"/>
                    </a:cubicBezTo>
                    <a:cubicBezTo>
                      <a:pt x="137873" y="315430"/>
                      <a:pt x="116833" y="310954"/>
                      <a:pt x="97695" y="302860"/>
                    </a:cubicBezTo>
                    <a:lnTo>
                      <a:pt x="80581" y="291321"/>
                    </a:lnTo>
                    <a:close/>
                    <a:moveTo>
                      <a:pt x="7250" y="119560"/>
                    </a:moveTo>
                    <a:lnTo>
                      <a:pt x="101976" y="156413"/>
                    </a:lnTo>
                    <a:lnTo>
                      <a:pt x="106410" y="178376"/>
                    </a:lnTo>
                    <a:lnTo>
                      <a:pt x="108338" y="181236"/>
                    </a:lnTo>
                    <a:lnTo>
                      <a:pt x="43830" y="264100"/>
                    </a:lnTo>
                    <a:lnTo>
                      <a:pt x="12570" y="217735"/>
                    </a:lnTo>
                    <a:cubicBezTo>
                      <a:pt x="4476" y="198598"/>
                      <a:pt x="0" y="177558"/>
                      <a:pt x="0" y="155472"/>
                    </a:cubicBezTo>
                    <a:close/>
                    <a:moveTo>
                      <a:pt x="311872" y="115623"/>
                    </a:moveTo>
                    <a:lnTo>
                      <a:pt x="319917" y="155472"/>
                    </a:lnTo>
                    <a:cubicBezTo>
                      <a:pt x="319917" y="177558"/>
                      <a:pt x="315441" y="198598"/>
                      <a:pt x="307347" y="217735"/>
                    </a:cubicBezTo>
                    <a:lnTo>
                      <a:pt x="277371" y="262196"/>
                    </a:lnTo>
                    <a:lnTo>
                      <a:pt x="210982" y="184115"/>
                    </a:lnTo>
                    <a:lnTo>
                      <a:pt x="214851" y="178376"/>
                    </a:lnTo>
                    <a:lnTo>
                      <a:pt x="218938" y="158132"/>
                    </a:lnTo>
                    <a:close/>
                    <a:moveTo>
                      <a:pt x="183456" y="257"/>
                    </a:moveTo>
                    <a:lnTo>
                      <a:pt x="222222" y="8083"/>
                    </a:lnTo>
                    <a:cubicBezTo>
                      <a:pt x="241359" y="16178"/>
                      <a:pt x="258593" y="27890"/>
                      <a:pt x="273067" y="42363"/>
                    </a:cubicBezTo>
                    <a:lnTo>
                      <a:pt x="294056" y="73495"/>
                    </a:lnTo>
                    <a:lnTo>
                      <a:pt x="203080" y="115108"/>
                    </a:lnTo>
                    <a:lnTo>
                      <a:pt x="202240" y="113862"/>
                    </a:lnTo>
                    <a:cubicBezTo>
                      <a:pt x="196916" y="108537"/>
                      <a:pt x="190576" y="104228"/>
                      <a:pt x="183536" y="101250"/>
                    </a:cubicBezTo>
                    <a:lnTo>
                      <a:pt x="183456" y="101234"/>
                    </a:lnTo>
                    <a:close/>
                    <a:moveTo>
                      <a:pt x="137734" y="0"/>
                    </a:moveTo>
                    <a:lnTo>
                      <a:pt x="137734" y="101249"/>
                    </a:lnTo>
                    <a:lnTo>
                      <a:pt x="137726" y="101250"/>
                    </a:lnTo>
                    <a:cubicBezTo>
                      <a:pt x="130686" y="104228"/>
                      <a:pt x="124346" y="108537"/>
                      <a:pt x="119021" y="113862"/>
                    </a:cubicBezTo>
                    <a:lnTo>
                      <a:pt x="118956" y="113959"/>
                    </a:lnTo>
                    <a:lnTo>
                      <a:pt x="23594" y="76859"/>
                    </a:lnTo>
                    <a:lnTo>
                      <a:pt x="46851" y="42363"/>
                    </a:lnTo>
                    <a:cubicBezTo>
                      <a:pt x="61324" y="27890"/>
                      <a:pt x="78558" y="16178"/>
                      <a:pt x="97695" y="808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7" name="フリーフォーム: 図形 46">
                <a:extLst>
                  <a:ext uri="{FF2B5EF4-FFF2-40B4-BE49-F238E27FC236}">
                    <a16:creationId xmlns:a16="http://schemas.microsoft.com/office/drawing/2014/main" id="{4D797990-EB9E-4195-3358-E11DBA957C25}"/>
                  </a:ext>
                </a:extLst>
              </p:cNvPr>
              <p:cNvSpPr/>
              <p:nvPr/>
            </p:nvSpPr>
            <p:spPr>
              <a:xfrm>
                <a:off x="4893957" y="3243085"/>
                <a:ext cx="533649" cy="533649"/>
              </a:xfrm>
              <a:custGeom>
                <a:avLst/>
                <a:gdLst>
                  <a:gd name="connsiteX0" fmla="*/ 72158 w 144316"/>
                  <a:gd name="connsiteY0" fmla="*/ 28900 h 144316"/>
                  <a:gd name="connsiteX1" fmla="*/ 28900 w 144316"/>
                  <a:gd name="connsiteY1" fmla="*/ 72158 h 144316"/>
                  <a:gd name="connsiteX2" fmla="*/ 72158 w 144316"/>
                  <a:gd name="connsiteY2" fmla="*/ 115416 h 144316"/>
                  <a:gd name="connsiteX3" fmla="*/ 115416 w 144316"/>
                  <a:gd name="connsiteY3" fmla="*/ 72158 h 144316"/>
                  <a:gd name="connsiteX4" fmla="*/ 72158 w 144316"/>
                  <a:gd name="connsiteY4" fmla="*/ 28900 h 144316"/>
                  <a:gd name="connsiteX5" fmla="*/ 72158 w 144316"/>
                  <a:gd name="connsiteY5" fmla="*/ 0 h 144316"/>
                  <a:gd name="connsiteX6" fmla="*/ 144316 w 144316"/>
                  <a:gd name="connsiteY6" fmla="*/ 72158 h 144316"/>
                  <a:gd name="connsiteX7" fmla="*/ 72158 w 144316"/>
                  <a:gd name="connsiteY7" fmla="*/ 144316 h 144316"/>
                  <a:gd name="connsiteX8" fmla="*/ 0 w 144316"/>
                  <a:gd name="connsiteY8" fmla="*/ 72158 h 144316"/>
                  <a:gd name="connsiteX9" fmla="*/ 72158 w 144316"/>
                  <a:gd name="connsiteY9" fmla="*/ 0 h 14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16" h="144316">
                    <a:moveTo>
                      <a:pt x="72158" y="28900"/>
                    </a:moveTo>
                    <a:cubicBezTo>
                      <a:pt x="48267" y="28900"/>
                      <a:pt x="28900" y="48267"/>
                      <a:pt x="28900" y="72158"/>
                    </a:cubicBezTo>
                    <a:cubicBezTo>
                      <a:pt x="28900" y="96049"/>
                      <a:pt x="48267" y="115416"/>
                      <a:pt x="72158" y="115416"/>
                    </a:cubicBezTo>
                    <a:cubicBezTo>
                      <a:pt x="96049" y="115416"/>
                      <a:pt x="115416" y="96049"/>
                      <a:pt x="115416" y="72158"/>
                    </a:cubicBezTo>
                    <a:cubicBezTo>
                      <a:pt x="115416" y="48267"/>
                      <a:pt x="96049" y="28900"/>
                      <a:pt x="72158" y="28900"/>
                    </a:cubicBezTo>
                    <a:close/>
                    <a:moveTo>
                      <a:pt x="72158" y="0"/>
                    </a:moveTo>
                    <a:cubicBezTo>
                      <a:pt x="112010" y="0"/>
                      <a:pt x="144316" y="32306"/>
                      <a:pt x="144316" y="72158"/>
                    </a:cubicBezTo>
                    <a:cubicBezTo>
                      <a:pt x="144316" y="112010"/>
                      <a:pt x="112010" y="144316"/>
                      <a:pt x="72158" y="144316"/>
                    </a:cubicBezTo>
                    <a:cubicBezTo>
                      <a:pt x="32306" y="144316"/>
                      <a:pt x="0" y="112010"/>
                      <a:pt x="0" y="72158"/>
                    </a:cubicBezTo>
                    <a:cubicBezTo>
                      <a:pt x="0" y="32306"/>
                      <a:pt x="32306" y="0"/>
                      <a:pt x="721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0" name="楕円 49">
              <a:extLst>
                <a:ext uri="{FF2B5EF4-FFF2-40B4-BE49-F238E27FC236}">
                  <a16:creationId xmlns:a16="http://schemas.microsoft.com/office/drawing/2014/main" id="{36348F24-EFEE-C6EA-ABAE-2D2410FA4E66}"/>
                </a:ext>
              </a:extLst>
            </p:cNvPr>
            <p:cNvSpPr/>
            <p:nvPr/>
          </p:nvSpPr>
          <p:spPr>
            <a:xfrm>
              <a:off x="5137922" y="34870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E72312A9-CC65-29A8-1ED4-4B123EF15012}"/>
              </a:ext>
            </a:extLst>
          </p:cNvPr>
          <p:cNvGrpSpPr/>
          <p:nvPr/>
        </p:nvGrpSpPr>
        <p:grpSpPr>
          <a:xfrm>
            <a:off x="6389622" y="3288194"/>
            <a:ext cx="284948" cy="284948"/>
            <a:chOff x="4893957" y="3243085"/>
            <a:chExt cx="533649" cy="533649"/>
          </a:xfrm>
          <a:solidFill>
            <a:schemeClr val="tx2"/>
          </a:solidFill>
        </p:grpSpPr>
        <p:grpSp>
          <p:nvGrpSpPr>
            <p:cNvPr id="53" name="グループ化 52">
              <a:extLst>
                <a:ext uri="{FF2B5EF4-FFF2-40B4-BE49-F238E27FC236}">
                  <a16:creationId xmlns:a16="http://schemas.microsoft.com/office/drawing/2014/main" id="{24B9A50A-5134-8CD4-5537-03BDC6572428}"/>
                </a:ext>
              </a:extLst>
            </p:cNvPr>
            <p:cNvGrpSpPr/>
            <p:nvPr/>
          </p:nvGrpSpPr>
          <p:grpSpPr>
            <a:xfrm>
              <a:off x="4893957" y="3243085"/>
              <a:ext cx="533649" cy="533649"/>
              <a:chOff x="4893957" y="3243085"/>
              <a:chExt cx="533649" cy="533649"/>
            </a:xfrm>
            <a:grpFill/>
          </p:grpSpPr>
          <p:sp>
            <p:nvSpPr>
              <p:cNvPr id="55" name="フリーフォーム: 図形 54">
                <a:extLst>
                  <a:ext uri="{FF2B5EF4-FFF2-40B4-BE49-F238E27FC236}">
                    <a16:creationId xmlns:a16="http://schemas.microsoft.com/office/drawing/2014/main" id="{F4434820-9F41-4666-2A25-C95925BC7D03}"/>
                  </a:ext>
                </a:extLst>
              </p:cNvPr>
              <p:cNvSpPr/>
              <p:nvPr/>
            </p:nvSpPr>
            <p:spPr>
              <a:xfrm>
                <a:off x="5027024" y="3378028"/>
                <a:ext cx="267514" cy="263762"/>
              </a:xfrm>
              <a:custGeom>
                <a:avLst/>
                <a:gdLst>
                  <a:gd name="connsiteX0" fmla="*/ 143259 w 319917"/>
                  <a:gd name="connsiteY0" fmla="*/ 210809 h 315430"/>
                  <a:gd name="connsiteX1" fmla="*/ 160631 w 319917"/>
                  <a:gd name="connsiteY1" fmla="*/ 214316 h 315430"/>
                  <a:gd name="connsiteX2" fmla="*/ 174300 w 319917"/>
                  <a:gd name="connsiteY2" fmla="*/ 211557 h 315430"/>
                  <a:gd name="connsiteX3" fmla="*/ 241105 w 319917"/>
                  <a:gd name="connsiteY3" fmla="*/ 290129 h 315430"/>
                  <a:gd name="connsiteX4" fmla="*/ 222222 w 319917"/>
                  <a:gd name="connsiteY4" fmla="*/ 302860 h 315430"/>
                  <a:gd name="connsiteX5" fmla="*/ 159959 w 319917"/>
                  <a:gd name="connsiteY5" fmla="*/ 315430 h 315430"/>
                  <a:gd name="connsiteX6" fmla="*/ 97695 w 319917"/>
                  <a:gd name="connsiteY6" fmla="*/ 302860 h 315430"/>
                  <a:gd name="connsiteX7" fmla="*/ 80581 w 319917"/>
                  <a:gd name="connsiteY7" fmla="*/ 291321 h 315430"/>
                  <a:gd name="connsiteX8" fmla="*/ 7250 w 319917"/>
                  <a:gd name="connsiteY8" fmla="*/ 119560 h 315430"/>
                  <a:gd name="connsiteX9" fmla="*/ 101976 w 319917"/>
                  <a:gd name="connsiteY9" fmla="*/ 156413 h 315430"/>
                  <a:gd name="connsiteX10" fmla="*/ 106410 w 319917"/>
                  <a:gd name="connsiteY10" fmla="*/ 178376 h 315430"/>
                  <a:gd name="connsiteX11" fmla="*/ 108338 w 319917"/>
                  <a:gd name="connsiteY11" fmla="*/ 181236 h 315430"/>
                  <a:gd name="connsiteX12" fmla="*/ 43830 w 319917"/>
                  <a:gd name="connsiteY12" fmla="*/ 264100 h 315430"/>
                  <a:gd name="connsiteX13" fmla="*/ 12570 w 319917"/>
                  <a:gd name="connsiteY13" fmla="*/ 217735 h 315430"/>
                  <a:gd name="connsiteX14" fmla="*/ 0 w 319917"/>
                  <a:gd name="connsiteY14" fmla="*/ 155472 h 315430"/>
                  <a:gd name="connsiteX15" fmla="*/ 311872 w 319917"/>
                  <a:gd name="connsiteY15" fmla="*/ 115623 h 315430"/>
                  <a:gd name="connsiteX16" fmla="*/ 319917 w 319917"/>
                  <a:gd name="connsiteY16" fmla="*/ 155472 h 315430"/>
                  <a:gd name="connsiteX17" fmla="*/ 307347 w 319917"/>
                  <a:gd name="connsiteY17" fmla="*/ 217735 h 315430"/>
                  <a:gd name="connsiteX18" fmla="*/ 277371 w 319917"/>
                  <a:gd name="connsiteY18" fmla="*/ 262196 h 315430"/>
                  <a:gd name="connsiteX19" fmla="*/ 210982 w 319917"/>
                  <a:gd name="connsiteY19" fmla="*/ 184115 h 315430"/>
                  <a:gd name="connsiteX20" fmla="*/ 214851 w 319917"/>
                  <a:gd name="connsiteY20" fmla="*/ 178376 h 315430"/>
                  <a:gd name="connsiteX21" fmla="*/ 218938 w 319917"/>
                  <a:gd name="connsiteY21" fmla="*/ 158132 h 315430"/>
                  <a:gd name="connsiteX22" fmla="*/ 183456 w 319917"/>
                  <a:gd name="connsiteY22" fmla="*/ 257 h 315430"/>
                  <a:gd name="connsiteX23" fmla="*/ 222222 w 319917"/>
                  <a:gd name="connsiteY23" fmla="*/ 8083 h 315430"/>
                  <a:gd name="connsiteX24" fmla="*/ 273067 w 319917"/>
                  <a:gd name="connsiteY24" fmla="*/ 42363 h 315430"/>
                  <a:gd name="connsiteX25" fmla="*/ 294056 w 319917"/>
                  <a:gd name="connsiteY25" fmla="*/ 73495 h 315430"/>
                  <a:gd name="connsiteX26" fmla="*/ 203080 w 319917"/>
                  <a:gd name="connsiteY26" fmla="*/ 115108 h 315430"/>
                  <a:gd name="connsiteX27" fmla="*/ 202240 w 319917"/>
                  <a:gd name="connsiteY27" fmla="*/ 113862 h 315430"/>
                  <a:gd name="connsiteX28" fmla="*/ 183536 w 319917"/>
                  <a:gd name="connsiteY28" fmla="*/ 101250 h 315430"/>
                  <a:gd name="connsiteX29" fmla="*/ 183456 w 319917"/>
                  <a:gd name="connsiteY29" fmla="*/ 101234 h 315430"/>
                  <a:gd name="connsiteX30" fmla="*/ 137734 w 319917"/>
                  <a:gd name="connsiteY30" fmla="*/ 0 h 315430"/>
                  <a:gd name="connsiteX31" fmla="*/ 137734 w 319917"/>
                  <a:gd name="connsiteY31" fmla="*/ 101249 h 315430"/>
                  <a:gd name="connsiteX32" fmla="*/ 137726 w 319917"/>
                  <a:gd name="connsiteY32" fmla="*/ 101250 h 315430"/>
                  <a:gd name="connsiteX33" fmla="*/ 119021 w 319917"/>
                  <a:gd name="connsiteY33" fmla="*/ 113862 h 315430"/>
                  <a:gd name="connsiteX34" fmla="*/ 118956 w 319917"/>
                  <a:gd name="connsiteY34" fmla="*/ 113959 h 315430"/>
                  <a:gd name="connsiteX35" fmla="*/ 23594 w 319917"/>
                  <a:gd name="connsiteY35" fmla="*/ 76859 h 315430"/>
                  <a:gd name="connsiteX36" fmla="*/ 46851 w 319917"/>
                  <a:gd name="connsiteY36" fmla="*/ 42363 h 315430"/>
                  <a:gd name="connsiteX37" fmla="*/ 97695 w 319917"/>
                  <a:gd name="connsiteY37" fmla="*/ 8083 h 315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9917" h="315430">
                    <a:moveTo>
                      <a:pt x="143259" y="210809"/>
                    </a:moveTo>
                    <a:lnTo>
                      <a:pt x="160631" y="214316"/>
                    </a:lnTo>
                    <a:lnTo>
                      <a:pt x="174300" y="211557"/>
                    </a:lnTo>
                    <a:lnTo>
                      <a:pt x="241105" y="290129"/>
                    </a:lnTo>
                    <a:lnTo>
                      <a:pt x="222222" y="302860"/>
                    </a:lnTo>
                    <a:cubicBezTo>
                      <a:pt x="203085" y="310954"/>
                      <a:pt x="182045" y="315430"/>
                      <a:pt x="159959" y="315430"/>
                    </a:cubicBezTo>
                    <a:cubicBezTo>
                      <a:pt x="137873" y="315430"/>
                      <a:pt x="116833" y="310954"/>
                      <a:pt x="97695" y="302860"/>
                    </a:cubicBezTo>
                    <a:lnTo>
                      <a:pt x="80581" y="291321"/>
                    </a:lnTo>
                    <a:close/>
                    <a:moveTo>
                      <a:pt x="7250" y="119560"/>
                    </a:moveTo>
                    <a:lnTo>
                      <a:pt x="101976" y="156413"/>
                    </a:lnTo>
                    <a:lnTo>
                      <a:pt x="106410" y="178376"/>
                    </a:lnTo>
                    <a:lnTo>
                      <a:pt x="108338" y="181236"/>
                    </a:lnTo>
                    <a:lnTo>
                      <a:pt x="43830" y="264100"/>
                    </a:lnTo>
                    <a:lnTo>
                      <a:pt x="12570" y="217735"/>
                    </a:lnTo>
                    <a:cubicBezTo>
                      <a:pt x="4476" y="198598"/>
                      <a:pt x="0" y="177558"/>
                      <a:pt x="0" y="155472"/>
                    </a:cubicBezTo>
                    <a:close/>
                    <a:moveTo>
                      <a:pt x="311872" y="115623"/>
                    </a:moveTo>
                    <a:lnTo>
                      <a:pt x="319917" y="155472"/>
                    </a:lnTo>
                    <a:cubicBezTo>
                      <a:pt x="319917" y="177558"/>
                      <a:pt x="315441" y="198598"/>
                      <a:pt x="307347" y="217735"/>
                    </a:cubicBezTo>
                    <a:lnTo>
                      <a:pt x="277371" y="262196"/>
                    </a:lnTo>
                    <a:lnTo>
                      <a:pt x="210982" y="184115"/>
                    </a:lnTo>
                    <a:lnTo>
                      <a:pt x="214851" y="178376"/>
                    </a:lnTo>
                    <a:lnTo>
                      <a:pt x="218938" y="158132"/>
                    </a:lnTo>
                    <a:close/>
                    <a:moveTo>
                      <a:pt x="183456" y="257"/>
                    </a:moveTo>
                    <a:lnTo>
                      <a:pt x="222222" y="8083"/>
                    </a:lnTo>
                    <a:cubicBezTo>
                      <a:pt x="241359" y="16178"/>
                      <a:pt x="258593" y="27890"/>
                      <a:pt x="273067" y="42363"/>
                    </a:cubicBezTo>
                    <a:lnTo>
                      <a:pt x="294056" y="73495"/>
                    </a:lnTo>
                    <a:lnTo>
                      <a:pt x="203080" y="115108"/>
                    </a:lnTo>
                    <a:lnTo>
                      <a:pt x="202240" y="113862"/>
                    </a:lnTo>
                    <a:cubicBezTo>
                      <a:pt x="196916" y="108537"/>
                      <a:pt x="190576" y="104228"/>
                      <a:pt x="183536" y="101250"/>
                    </a:cubicBezTo>
                    <a:lnTo>
                      <a:pt x="183456" y="101234"/>
                    </a:lnTo>
                    <a:close/>
                    <a:moveTo>
                      <a:pt x="137734" y="0"/>
                    </a:moveTo>
                    <a:lnTo>
                      <a:pt x="137734" y="101249"/>
                    </a:lnTo>
                    <a:lnTo>
                      <a:pt x="137726" y="101250"/>
                    </a:lnTo>
                    <a:cubicBezTo>
                      <a:pt x="130686" y="104228"/>
                      <a:pt x="124346" y="108537"/>
                      <a:pt x="119021" y="113862"/>
                    </a:cubicBezTo>
                    <a:lnTo>
                      <a:pt x="118956" y="113959"/>
                    </a:lnTo>
                    <a:lnTo>
                      <a:pt x="23594" y="76859"/>
                    </a:lnTo>
                    <a:lnTo>
                      <a:pt x="46851" y="42363"/>
                    </a:lnTo>
                    <a:cubicBezTo>
                      <a:pt x="61324" y="27890"/>
                      <a:pt x="78558" y="16178"/>
                      <a:pt x="97695" y="808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6" name="フリーフォーム: 図形 55">
                <a:extLst>
                  <a:ext uri="{FF2B5EF4-FFF2-40B4-BE49-F238E27FC236}">
                    <a16:creationId xmlns:a16="http://schemas.microsoft.com/office/drawing/2014/main" id="{C15C2E1E-57B4-0343-29D8-8D4DE3FC3B64}"/>
                  </a:ext>
                </a:extLst>
              </p:cNvPr>
              <p:cNvSpPr/>
              <p:nvPr/>
            </p:nvSpPr>
            <p:spPr>
              <a:xfrm>
                <a:off x="4893957" y="3243085"/>
                <a:ext cx="533649" cy="533649"/>
              </a:xfrm>
              <a:custGeom>
                <a:avLst/>
                <a:gdLst>
                  <a:gd name="connsiteX0" fmla="*/ 72158 w 144316"/>
                  <a:gd name="connsiteY0" fmla="*/ 28900 h 144316"/>
                  <a:gd name="connsiteX1" fmla="*/ 28900 w 144316"/>
                  <a:gd name="connsiteY1" fmla="*/ 72158 h 144316"/>
                  <a:gd name="connsiteX2" fmla="*/ 72158 w 144316"/>
                  <a:gd name="connsiteY2" fmla="*/ 115416 h 144316"/>
                  <a:gd name="connsiteX3" fmla="*/ 115416 w 144316"/>
                  <a:gd name="connsiteY3" fmla="*/ 72158 h 144316"/>
                  <a:gd name="connsiteX4" fmla="*/ 72158 w 144316"/>
                  <a:gd name="connsiteY4" fmla="*/ 28900 h 144316"/>
                  <a:gd name="connsiteX5" fmla="*/ 72158 w 144316"/>
                  <a:gd name="connsiteY5" fmla="*/ 0 h 144316"/>
                  <a:gd name="connsiteX6" fmla="*/ 144316 w 144316"/>
                  <a:gd name="connsiteY6" fmla="*/ 72158 h 144316"/>
                  <a:gd name="connsiteX7" fmla="*/ 72158 w 144316"/>
                  <a:gd name="connsiteY7" fmla="*/ 144316 h 144316"/>
                  <a:gd name="connsiteX8" fmla="*/ 0 w 144316"/>
                  <a:gd name="connsiteY8" fmla="*/ 72158 h 144316"/>
                  <a:gd name="connsiteX9" fmla="*/ 72158 w 144316"/>
                  <a:gd name="connsiteY9" fmla="*/ 0 h 14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16" h="144316">
                    <a:moveTo>
                      <a:pt x="72158" y="28900"/>
                    </a:moveTo>
                    <a:cubicBezTo>
                      <a:pt x="48267" y="28900"/>
                      <a:pt x="28900" y="48267"/>
                      <a:pt x="28900" y="72158"/>
                    </a:cubicBezTo>
                    <a:cubicBezTo>
                      <a:pt x="28900" y="96049"/>
                      <a:pt x="48267" y="115416"/>
                      <a:pt x="72158" y="115416"/>
                    </a:cubicBezTo>
                    <a:cubicBezTo>
                      <a:pt x="96049" y="115416"/>
                      <a:pt x="115416" y="96049"/>
                      <a:pt x="115416" y="72158"/>
                    </a:cubicBezTo>
                    <a:cubicBezTo>
                      <a:pt x="115416" y="48267"/>
                      <a:pt x="96049" y="28900"/>
                      <a:pt x="72158" y="28900"/>
                    </a:cubicBezTo>
                    <a:close/>
                    <a:moveTo>
                      <a:pt x="72158" y="0"/>
                    </a:moveTo>
                    <a:cubicBezTo>
                      <a:pt x="112010" y="0"/>
                      <a:pt x="144316" y="32306"/>
                      <a:pt x="144316" y="72158"/>
                    </a:cubicBezTo>
                    <a:cubicBezTo>
                      <a:pt x="144316" y="112010"/>
                      <a:pt x="112010" y="144316"/>
                      <a:pt x="72158" y="144316"/>
                    </a:cubicBezTo>
                    <a:cubicBezTo>
                      <a:pt x="32306" y="144316"/>
                      <a:pt x="0" y="112010"/>
                      <a:pt x="0" y="72158"/>
                    </a:cubicBezTo>
                    <a:cubicBezTo>
                      <a:pt x="0" y="32306"/>
                      <a:pt x="32306" y="0"/>
                      <a:pt x="721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4" name="楕円 53">
              <a:extLst>
                <a:ext uri="{FF2B5EF4-FFF2-40B4-BE49-F238E27FC236}">
                  <a16:creationId xmlns:a16="http://schemas.microsoft.com/office/drawing/2014/main" id="{3C71081F-4021-78F4-DC1C-0A20F9D4C190}"/>
                </a:ext>
              </a:extLst>
            </p:cNvPr>
            <p:cNvSpPr/>
            <p:nvPr/>
          </p:nvSpPr>
          <p:spPr>
            <a:xfrm>
              <a:off x="5137922" y="348705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2870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grpId="0" nodeType="withEffect">
                                  <p:stCondLst>
                                    <p:cond delay="0"/>
                                  </p:stCondLst>
                                  <p:childTnLst>
                                    <p:animMotion origin="layout" path="M 0 4.44444E-6 L 0 0.00277 " pathEditMode="relative" rAng="0" ptsTypes="AA">
                                      <p:cBhvr>
                                        <p:cTn id="6" dur="200" fill="hold"/>
                                        <p:tgtEl>
                                          <p:spTgt spid="8"/>
                                        </p:tgtEl>
                                        <p:attrNameLst>
                                          <p:attrName>ppt_x</p:attrName>
                                          <p:attrName>ppt_y</p:attrName>
                                        </p:attrNameLst>
                                      </p:cBhvr>
                                      <p:rCtr x="0" y="139"/>
                                    </p:animMotion>
                                  </p:childTnLst>
                                </p:cTn>
                              </p:par>
                              <p:par>
                                <p:cTn id="7" presetID="42" presetClass="path" presetSubtype="0" repeatCount="indefinite" autoRev="1" fill="hold" grpId="0" nodeType="withEffect">
                                  <p:stCondLst>
                                    <p:cond delay="0"/>
                                  </p:stCondLst>
                                  <p:childTnLst>
                                    <p:animMotion origin="layout" path="M 0 3.7037E-7 L 0 0.00278 " pathEditMode="relative" rAng="0" ptsTypes="AA">
                                      <p:cBhvr>
                                        <p:cTn id="8" dur="200" fill="hold"/>
                                        <p:tgtEl>
                                          <p:spTgt spid="10"/>
                                        </p:tgtEl>
                                        <p:attrNameLst>
                                          <p:attrName>ppt_x</p:attrName>
                                          <p:attrName>ppt_y</p:attrName>
                                        </p:attrNameLst>
                                      </p:cBhvr>
                                      <p:rCtr x="0" y="139"/>
                                    </p:animMotion>
                                  </p:childTnLst>
                                </p:cTn>
                              </p:par>
                              <p:par>
                                <p:cTn id="9" presetID="42" presetClass="path" presetSubtype="0" repeatCount="indefinite" autoRev="1" fill="hold" nodeType="withEffect">
                                  <p:stCondLst>
                                    <p:cond delay="0"/>
                                  </p:stCondLst>
                                  <p:childTnLst>
                                    <p:animMotion origin="layout" path="M 0 3.7037E-7 L 0 0.00278 " pathEditMode="relative" rAng="0" ptsTypes="AA">
                                      <p:cBhvr>
                                        <p:cTn id="10" dur="200" fill="hold"/>
                                        <p:tgtEl>
                                          <p:spTgt spid="52"/>
                                        </p:tgtEl>
                                        <p:attrNameLst>
                                          <p:attrName>ppt_x</p:attrName>
                                          <p:attrName>ppt_y</p:attrName>
                                        </p:attrNameLst>
                                      </p:cBhvr>
                                      <p:rCtr x="0" y="139"/>
                                    </p:animMotion>
                                  </p:childTnLst>
                                </p:cTn>
                              </p:par>
                              <p:par>
                                <p:cTn id="11" presetID="8" presetClass="emph" presetSubtype="0" repeatCount="indefinite" fill="hold" nodeType="withEffect">
                                  <p:stCondLst>
                                    <p:cond delay="0"/>
                                  </p:stCondLst>
                                  <p:childTnLst>
                                    <p:animRot by="21600000">
                                      <p:cBhvr>
                                        <p:cTn id="12" dur="2000" fill="hold"/>
                                        <p:tgtEl>
                                          <p:spTgt spid="52"/>
                                        </p:tgtEl>
                                        <p:attrNameLst>
                                          <p:attrName>r</p:attrName>
                                        </p:attrNameLst>
                                      </p:cBhvr>
                                    </p:animRot>
                                  </p:childTnLst>
                                </p:cTn>
                              </p:par>
                              <p:par>
                                <p:cTn id="13" presetID="42" presetClass="path" presetSubtype="0" repeatCount="indefinite" autoRev="1" fill="hold" nodeType="withEffect">
                                  <p:stCondLst>
                                    <p:cond delay="0"/>
                                  </p:stCondLst>
                                  <p:childTnLst>
                                    <p:animMotion origin="layout" path="M 0 3.7037E-7 L 0 0.00278 " pathEditMode="relative" rAng="0" ptsTypes="AA">
                                      <p:cBhvr>
                                        <p:cTn id="14" dur="200" fill="hold"/>
                                        <p:tgtEl>
                                          <p:spTgt spid="51"/>
                                        </p:tgtEl>
                                        <p:attrNameLst>
                                          <p:attrName>ppt_x</p:attrName>
                                          <p:attrName>ppt_y</p:attrName>
                                        </p:attrNameLst>
                                      </p:cBhvr>
                                      <p:rCtr x="0" y="139"/>
                                    </p:animMotion>
                                  </p:childTnLst>
                                </p:cTn>
                              </p:par>
                              <p:par>
                                <p:cTn id="15" presetID="8" presetClass="emph" presetSubtype="0" repeatCount="indefinite" fill="hold" nodeType="withEffect">
                                  <p:stCondLst>
                                    <p:cond delay="0"/>
                                  </p:stCondLst>
                                  <p:childTnLst>
                                    <p:animRot by="21600000">
                                      <p:cBhvr>
                                        <p:cTn id="16" dur="2000" fill="hold"/>
                                        <p:tgtEl>
                                          <p:spTgt spid="51"/>
                                        </p:tgtEl>
                                        <p:attrNameLst>
                                          <p:attrName>r</p:attrName>
                                        </p:attrNameLst>
                                      </p:cBhvr>
                                    </p:animRot>
                                  </p:childTnLst>
                                </p:cTn>
                              </p:par>
                              <p:par>
                                <p:cTn id="17" presetID="35" presetClass="path" presetSubtype="0" repeatCount="indefinite" fill="hold" nodeType="withEffect">
                                  <p:stCondLst>
                                    <p:cond delay="2400"/>
                                  </p:stCondLst>
                                  <p:childTnLst>
                                    <p:animMotion origin="layout" path="M -1.04167E-6 -2.59259E-6 L -1.12318 -2.59259E-6 " pathEditMode="relative" rAng="0" ptsTypes="AA">
                                      <p:cBhvr>
                                        <p:cTn id="18" dur="10000" fill="hold"/>
                                        <p:tgtEl>
                                          <p:spTgt spid="28"/>
                                        </p:tgtEl>
                                        <p:attrNameLst>
                                          <p:attrName>ppt_x</p:attrName>
                                          <p:attrName>ppt_y</p:attrName>
                                        </p:attrNameLst>
                                      </p:cBhvr>
                                      <p:rCtr x="-56159" y="0"/>
                                    </p:animMotion>
                                  </p:childTnLst>
                                </p:cTn>
                              </p:par>
                              <p:par>
                                <p:cTn id="19" presetID="35" presetClass="path" presetSubtype="0" repeatCount="indefinite" fill="hold" nodeType="withEffect">
                                  <p:stCondLst>
                                    <p:cond delay="0"/>
                                  </p:stCondLst>
                                  <p:childTnLst>
                                    <p:animMotion origin="layout" path="M -1.66667E-6 2.59259E-6 L -1.12318 2.59259E-6 " pathEditMode="relative" rAng="0" ptsTypes="AA">
                                      <p:cBhvr>
                                        <p:cTn id="20" dur="10000" fill="hold"/>
                                        <p:tgtEl>
                                          <p:spTgt spid="17"/>
                                        </p:tgtEl>
                                        <p:attrNameLst>
                                          <p:attrName>ppt_x</p:attrName>
                                          <p:attrName>ppt_y</p:attrName>
                                        </p:attrNameLst>
                                      </p:cBhvr>
                                      <p:rCtr x="-56159" y="0"/>
                                    </p:animMotion>
                                  </p:childTnLst>
                                </p:cTn>
                              </p:par>
                              <p:par>
                                <p:cTn id="21" presetID="35" presetClass="path" presetSubtype="0" repeatCount="indefinite" fill="hold" nodeType="withEffect">
                                  <p:stCondLst>
                                    <p:cond delay="4200"/>
                                  </p:stCondLst>
                                  <p:childTnLst>
                                    <p:animMotion origin="layout" path="M -3.33333E-6 2.59259E-6 L -1.22161 2.59259E-6 " pathEditMode="relative" rAng="0" ptsTypes="AA">
                                      <p:cBhvr>
                                        <p:cTn id="22" dur="10000" fill="hold"/>
                                        <p:tgtEl>
                                          <p:spTgt spid="18"/>
                                        </p:tgtEl>
                                        <p:attrNameLst>
                                          <p:attrName>ppt_x</p:attrName>
                                          <p:attrName>ppt_y</p:attrName>
                                        </p:attrNameLst>
                                      </p:cBhvr>
                                      <p:rCtr x="-610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51CAB832-99D7-B24A-6CB9-002FF1F49C47}"/>
              </a:ext>
            </a:extLst>
          </p:cNvPr>
          <p:cNvGrpSpPr/>
          <p:nvPr/>
        </p:nvGrpSpPr>
        <p:grpSpPr>
          <a:xfrm>
            <a:off x="4589017" y="1960771"/>
            <a:ext cx="3013967" cy="2347901"/>
            <a:chOff x="5184212" y="2605216"/>
            <a:chExt cx="2333456" cy="1817778"/>
          </a:xfrm>
        </p:grpSpPr>
        <p:pic>
          <p:nvPicPr>
            <p:cNvPr id="6" name="グラフィックス 5" descr="ライオン 枠線">
              <a:extLst>
                <a:ext uri="{FF2B5EF4-FFF2-40B4-BE49-F238E27FC236}">
                  <a16:creationId xmlns:a16="http://schemas.microsoft.com/office/drawing/2014/main" id="{0F77F5DA-4332-F6E2-D084-F59F7241E0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0448" y="2605216"/>
              <a:ext cx="1280984" cy="1280984"/>
            </a:xfrm>
            <a:prstGeom prst="rect">
              <a:avLst/>
            </a:prstGeom>
          </p:spPr>
        </p:pic>
        <p:sp>
          <p:nvSpPr>
            <p:cNvPr id="7" name="テキスト ボックス 6">
              <a:extLst>
                <a:ext uri="{FF2B5EF4-FFF2-40B4-BE49-F238E27FC236}">
                  <a16:creationId xmlns:a16="http://schemas.microsoft.com/office/drawing/2014/main" id="{5A0D1524-1E6C-4D4C-850A-D8398654138E}"/>
                </a:ext>
              </a:extLst>
            </p:cNvPr>
            <p:cNvSpPr txBox="1"/>
            <p:nvPr/>
          </p:nvSpPr>
          <p:spPr>
            <a:xfrm>
              <a:off x="5184212" y="3669957"/>
              <a:ext cx="2333456" cy="452741"/>
            </a:xfrm>
            <a:prstGeom prst="rect">
              <a:avLst/>
            </a:prstGeom>
            <a:noFill/>
          </p:spPr>
          <p:txBody>
            <a:bodyPr wrap="none" rtlCol="0">
              <a:spAutoFit/>
            </a:bodyPr>
            <a:lstStyle/>
            <a:p>
              <a:r>
                <a:rPr kumimoji="1" lang="en-US" altLang="ja-JP" sz="3200" b="1" spc="100" dirty="0">
                  <a:solidFill>
                    <a:schemeClr val="bg1"/>
                  </a:solidFill>
                  <a:latin typeface="Century Gothic" panose="020B0502020202020204" pitchFamily="34" charset="0"/>
                </a:rPr>
                <a:t>BRAND LOGO</a:t>
              </a:r>
              <a:endParaRPr kumimoji="1" lang="ja-JP" altLang="en-US" sz="3200" b="1" spc="100" dirty="0">
                <a:solidFill>
                  <a:schemeClr val="bg1"/>
                </a:solidFill>
                <a:latin typeface="Century Gothic" panose="020B0502020202020204" pitchFamily="34" charset="0"/>
              </a:endParaRPr>
            </a:p>
          </p:txBody>
        </p:sp>
        <p:sp>
          <p:nvSpPr>
            <p:cNvPr id="8" name="テキスト ボックス 7">
              <a:extLst>
                <a:ext uri="{FF2B5EF4-FFF2-40B4-BE49-F238E27FC236}">
                  <a16:creationId xmlns:a16="http://schemas.microsoft.com/office/drawing/2014/main" id="{7E14D97C-C973-1FA4-E87C-CBD1E6D189B2}"/>
                </a:ext>
              </a:extLst>
            </p:cNvPr>
            <p:cNvSpPr txBox="1"/>
            <p:nvPr/>
          </p:nvSpPr>
          <p:spPr>
            <a:xfrm>
              <a:off x="5838579" y="4160881"/>
              <a:ext cx="1124656" cy="262113"/>
            </a:xfrm>
            <a:prstGeom prst="rect">
              <a:avLst/>
            </a:prstGeom>
            <a:noFill/>
          </p:spPr>
          <p:txBody>
            <a:bodyPr wrap="none" rtlCol="0">
              <a:spAutoFit/>
            </a:bodyPr>
            <a:lstStyle/>
            <a:p>
              <a:r>
                <a:rPr kumimoji="1" lang="en-US" altLang="ja-JP" sz="1600" b="1" spc="500" dirty="0">
                  <a:solidFill>
                    <a:schemeClr val="bg1"/>
                  </a:solidFill>
                  <a:latin typeface="Century Gothic" panose="020B0502020202020204" pitchFamily="34" charset="0"/>
                </a:rPr>
                <a:t>TAGLINE</a:t>
              </a:r>
              <a:endParaRPr kumimoji="1" lang="ja-JP" altLang="en-US" sz="1600" b="1" spc="500"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302447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0"/>
                                        <p:tgtEl>
                                          <p:spTgt spid="9"/>
                                        </p:tgtEl>
                                      </p:cBhvr>
                                    </p:animEffect>
                                  </p:childTnLst>
                                </p:cTn>
                              </p:par>
                              <p:par>
                                <p:cTn id="8" presetID="6" presetClass="emph" presetSubtype="0" fill="hold" nodeType="withEffect">
                                  <p:stCondLst>
                                    <p:cond delay="0"/>
                                  </p:stCondLst>
                                  <p:childTnLst>
                                    <p:animScale>
                                      <p:cBhvr>
                                        <p:cTn id="9" dur="10000" fill="hold"/>
                                        <p:tgtEl>
                                          <p:spTgt spid="9"/>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 name="フリーフォーム: 図形 8">
            <a:extLst>
              <a:ext uri="{FF2B5EF4-FFF2-40B4-BE49-F238E27FC236}">
                <a16:creationId xmlns:a16="http://schemas.microsoft.com/office/drawing/2014/main" id="{5A14A6FA-83B4-1D25-5254-8CD0BCB401AE}"/>
              </a:ext>
            </a:extLst>
          </p:cNvPr>
          <p:cNvSpPr/>
          <p:nvPr/>
        </p:nvSpPr>
        <p:spPr>
          <a:xfrm>
            <a:off x="-1225016" y="1514203"/>
            <a:ext cx="799283" cy="259579"/>
          </a:xfrm>
          <a:custGeom>
            <a:avLst/>
            <a:gdLst>
              <a:gd name="connsiteX0" fmla="*/ 85041 w 776725"/>
              <a:gd name="connsiteY0" fmla="*/ 244643 h 252253"/>
              <a:gd name="connsiteX1" fmla="*/ 62181 w 776725"/>
              <a:gd name="connsiteY1" fmla="*/ 230356 h 252253"/>
              <a:gd name="connsiteX2" fmla="*/ 945 w 776725"/>
              <a:gd name="connsiteY2" fmla="*/ 126190 h 252253"/>
              <a:gd name="connsiteX3" fmla="*/ 3702 w 776725"/>
              <a:gd name="connsiteY3" fmla="*/ 116261 h 252253"/>
              <a:gd name="connsiteX4" fmla="*/ 5783 w 776725"/>
              <a:gd name="connsiteY4" fmla="*/ 115475 h 252253"/>
              <a:gd name="connsiteX5" fmla="*/ 28282 w 776725"/>
              <a:gd name="connsiteY5" fmla="*/ 110712 h 252253"/>
              <a:gd name="connsiteX6" fmla="*/ 46998 w 776725"/>
              <a:gd name="connsiteY6" fmla="*/ 115475 h 252253"/>
              <a:gd name="connsiteX7" fmla="*/ 129580 w 776725"/>
              <a:gd name="connsiteY7" fmla="*/ 186207 h 252253"/>
              <a:gd name="connsiteX8" fmla="*/ 286457 w 776725"/>
              <a:gd name="connsiteY8" fmla="*/ 153289 h 252253"/>
              <a:gd name="connsiteX9" fmla="*/ 126675 w 776725"/>
              <a:gd name="connsiteY9" fmla="*/ 20291 h 252253"/>
              <a:gd name="connsiteX10" fmla="*/ 125759 w 776725"/>
              <a:gd name="connsiteY10" fmla="*/ 10014 h 252253"/>
              <a:gd name="connsiteX11" fmla="*/ 129847 w 776725"/>
              <a:gd name="connsiteY11" fmla="*/ 7556 h 252253"/>
              <a:gd name="connsiteX12" fmla="*/ 162879 w 776725"/>
              <a:gd name="connsiteY12" fmla="*/ 632 h 252253"/>
              <a:gd name="connsiteX13" fmla="*/ 180796 w 776725"/>
              <a:gd name="connsiteY13" fmla="*/ 2537 h 252253"/>
              <a:gd name="connsiteX14" fmla="*/ 443324 w 776725"/>
              <a:gd name="connsiteY14" fmla="*/ 120437 h 252253"/>
              <a:gd name="connsiteX15" fmla="*/ 664380 w 776725"/>
              <a:gd name="connsiteY15" fmla="*/ 74098 h 252253"/>
              <a:gd name="connsiteX16" fmla="*/ 776175 w 776725"/>
              <a:gd name="connsiteY16" fmla="*/ 110188 h 252253"/>
              <a:gd name="connsiteX17" fmla="*/ 712358 w 776725"/>
              <a:gd name="connsiteY17" fmla="*/ 160804 h 252253"/>
              <a:gd name="connsiteX18" fmla="*/ 343169 w 776725"/>
              <a:gd name="connsiteY18" fmla="*/ 238280 h 252253"/>
              <a:gd name="connsiteX19" fmla="*/ 158107 w 776725"/>
              <a:gd name="connsiteY19" fmla="*/ 250310 h 252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6725" h="252253">
                <a:moveTo>
                  <a:pt x="85041" y="244643"/>
                </a:moveTo>
                <a:cubicBezTo>
                  <a:pt x="75546" y="243899"/>
                  <a:pt x="67011" y="238565"/>
                  <a:pt x="62181" y="230356"/>
                </a:cubicBezTo>
                <a:lnTo>
                  <a:pt x="945" y="126190"/>
                </a:lnTo>
                <a:cubicBezTo>
                  <a:pt x="-1036" y="122687"/>
                  <a:pt x="199" y="118242"/>
                  <a:pt x="3702" y="116261"/>
                </a:cubicBezTo>
                <a:cubicBezTo>
                  <a:pt x="4351" y="115894"/>
                  <a:pt x="5053" y="115629"/>
                  <a:pt x="5783" y="115475"/>
                </a:cubicBezTo>
                <a:lnTo>
                  <a:pt x="28282" y="110712"/>
                </a:lnTo>
                <a:cubicBezTo>
                  <a:pt x="34921" y="109316"/>
                  <a:pt x="41834" y="111074"/>
                  <a:pt x="46998" y="115475"/>
                </a:cubicBezTo>
                <a:lnTo>
                  <a:pt x="129580" y="186207"/>
                </a:lnTo>
                <a:lnTo>
                  <a:pt x="286457" y="153289"/>
                </a:lnTo>
                <a:lnTo>
                  <a:pt x="126675" y="20291"/>
                </a:lnTo>
                <a:cubicBezTo>
                  <a:pt x="123584" y="17706"/>
                  <a:pt x="123174" y="13105"/>
                  <a:pt x="125759" y="10014"/>
                </a:cubicBezTo>
                <a:cubicBezTo>
                  <a:pt x="126808" y="8759"/>
                  <a:pt x="128247" y="7894"/>
                  <a:pt x="129847" y="7556"/>
                </a:cubicBezTo>
                <a:lnTo>
                  <a:pt x="162879" y="632"/>
                </a:lnTo>
                <a:cubicBezTo>
                  <a:pt x="168903" y="-644"/>
                  <a:pt x="175175" y="23"/>
                  <a:pt x="180796" y="2537"/>
                </a:cubicBezTo>
                <a:lnTo>
                  <a:pt x="443324" y="120437"/>
                </a:lnTo>
                <a:lnTo>
                  <a:pt x="664380" y="74098"/>
                </a:lnTo>
                <a:cubicBezTo>
                  <a:pt x="692898" y="68107"/>
                  <a:pt x="771689" y="88795"/>
                  <a:pt x="776175" y="110188"/>
                </a:cubicBezTo>
                <a:cubicBezTo>
                  <a:pt x="783662" y="145840"/>
                  <a:pt x="712358" y="160804"/>
                  <a:pt x="712358" y="160804"/>
                </a:cubicBezTo>
                <a:lnTo>
                  <a:pt x="343169" y="238280"/>
                </a:lnTo>
                <a:cubicBezTo>
                  <a:pt x="282364" y="251041"/>
                  <a:pt x="220053" y="255091"/>
                  <a:pt x="158107" y="250310"/>
                </a:cubicBezTo>
                <a:close/>
              </a:path>
            </a:pathLst>
          </a:custGeom>
          <a:solidFill>
            <a:schemeClr val="bg1">
              <a:alpha val="82000"/>
            </a:schemeClr>
          </a:solidFill>
          <a:ln w="9525" cap="flat">
            <a:noFill/>
            <a:prstDash val="solid"/>
            <a:miter/>
          </a:ln>
        </p:spPr>
        <p:txBody>
          <a:bodyPr rtlCol="0" anchor="ctr"/>
          <a:lstStyle/>
          <a:p>
            <a:endParaRPr lang="ja-JP" altLang="en-US"/>
          </a:p>
        </p:txBody>
      </p:sp>
      <p:sp>
        <p:nvSpPr>
          <p:cNvPr id="4" name="フリーフォーム: 図形 3">
            <a:extLst>
              <a:ext uri="{FF2B5EF4-FFF2-40B4-BE49-F238E27FC236}">
                <a16:creationId xmlns:a16="http://schemas.microsoft.com/office/drawing/2014/main" id="{1A772115-0F79-22DD-EB99-08BF69F58FC0}"/>
              </a:ext>
            </a:extLst>
          </p:cNvPr>
          <p:cNvSpPr/>
          <p:nvPr/>
        </p:nvSpPr>
        <p:spPr>
          <a:xfrm>
            <a:off x="-4054468" y="3185750"/>
            <a:ext cx="1190335" cy="386579"/>
          </a:xfrm>
          <a:custGeom>
            <a:avLst/>
            <a:gdLst>
              <a:gd name="connsiteX0" fmla="*/ 85041 w 776725"/>
              <a:gd name="connsiteY0" fmla="*/ 244643 h 252253"/>
              <a:gd name="connsiteX1" fmla="*/ 62181 w 776725"/>
              <a:gd name="connsiteY1" fmla="*/ 230356 h 252253"/>
              <a:gd name="connsiteX2" fmla="*/ 945 w 776725"/>
              <a:gd name="connsiteY2" fmla="*/ 126190 h 252253"/>
              <a:gd name="connsiteX3" fmla="*/ 3702 w 776725"/>
              <a:gd name="connsiteY3" fmla="*/ 116261 h 252253"/>
              <a:gd name="connsiteX4" fmla="*/ 5783 w 776725"/>
              <a:gd name="connsiteY4" fmla="*/ 115475 h 252253"/>
              <a:gd name="connsiteX5" fmla="*/ 28282 w 776725"/>
              <a:gd name="connsiteY5" fmla="*/ 110712 h 252253"/>
              <a:gd name="connsiteX6" fmla="*/ 46998 w 776725"/>
              <a:gd name="connsiteY6" fmla="*/ 115475 h 252253"/>
              <a:gd name="connsiteX7" fmla="*/ 129580 w 776725"/>
              <a:gd name="connsiteY7" fmla="*/ 186207 h 252253"/>
              <a:gd name="connsiteX8" fmla="*/ 286457 w 776725"/>
              <a:gd name="connsiteY8" fmla="*/ 153289 h 252253"/>
              <a:gd name="connsiteX9" fmla="*/ 126675 w 776725"/>
              <a:gd name="connsiteY9" fmla="*/ 20291 h 252253"/>
              <a:gd name="connsiteX10" fmla="*/ 125759 w 776725"/>
              <a:gd name="connsiteY10" fmla="*/ 10014 h 252253"/>
              <a:gd name="connsiteX11" fmla="*/ 129847 w 776725"/>
              <a:gd name="connsiteY11" fmla="*/ 7556 h 252253"/>
              <a:gd name="connsiteX12" fmla="*/ 162879 w 776725"/>
              <a:gd name="connsiteY12" fmla="*/ 632 h 252253"/>
              <a:gd name="connsiteX13" fmla="*/ 180796 w 776725"/>
              <a:gd name="connsiteY13" fmla="*/ 2537 h 252253"/>
              <a:gd name="connsiteX14" fmla="*/ 443324 w 776725"/>
              <a:gd name="connsiteY14" fmla="*/ 120437 h 252253"/>
              <a:gd name="connsiteX15" fmla="*/ 664380 w 776725"/>
              <a:gd name="connsiteY15" fmla="*/ 74098 h 252253"/>
              <a:gd name="connsiteX16" fmla="*/ 776175 w 776725"/>
              <a:gd name="connsiteY16" fmla="*/ 110188 h 252253"/>
              <a:gd name="connsiteX17" fmla="*/ 712358 w 776725"/>
              <a:gd name="connsiteY17" fmla="*/ 160804 h 252253"/>
              <a:gd name="connsiteX18" fmla="*/ 343169 w 776725"/>
              <a:gd name="connsiteY18" fmla="*/ 238280 h 252253"/>
              <a:gd name="connsiteX19" fmla="*/ 158107 w 776725"/>
              <a:gd name="connsiteY19" fmla="*/ 250310 h 252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6725" h="252253">
                <a:moveTo>
                  <a:pt x="85041" y="244643"/>
                </a:moveTo>
                <a:cubicBezTo>
                  <a:pt x="75546" y="243899"/>
                  <a:pt x="67011" y="238565"/>
                  <a:pt x="62181" y="230356"/>
                </a:cubicBezTo>
                <a:lnTo>
                  <a:pt x="945" y="126190"/>
                </a:lnTo>
                <a:cubicBezTo>
                  <a:pt x="-1036" y="122687"/>
                  <a:pt x="199" y="118242"/>
                  <a:pt x="3702" y="116261"/>
                </a:cubicBezTo>
                <a:cubicBezTo>
                  <a:pt x="4351" y="115894"/>
                  <a:pt x="5053" y="115629"/>
                  <a:pt x="5783" y="115475"/>
                </a:cubicBezTo>
                <a:lnTo>
                  <a:pt x="28282" y="110712"/>
                </a:lnTo>
                <a:cubicBezTo>
                  <a:pt x="34921" y="109316"/>
                  <a:pt x="41834" y="111074"/>
                  <a:pt x="46998" y="115475"/>
                </a:cubicBezTo>
                <a:lnTo>
                  <a:pt x="129580" y="186207"/>
                </a:lnTo>
                <a:lnTo>
                  <a:pt x="286457" y="153289"/>
                </a:lnTo>
                <a:lnTo>
                  <a:pt x="126675" y="20291"/>
                </a:lnTo>
                <a:cubicBezTo>
                  <a:pt x="123584" y="17706"/>
                  <a:pt x="123174" y="13105"/>
                  <a:pt x="125759" y="10014"/>
                </a:cubicBezTo>
                <a:cubicBezTo>
                  <a:pt x="126808" y="8759"/>
                  <a:pt x="128247" y="7894"/>
                  <a:pt x="129847" y="7556"/>
                </a:cubicBezTo>
                <a:lnTo>
                  <a:pt x="162879" y="632"/>
                </a:lnTo>
                <a:cubicBezTo>
                  <a:pt x="168903" y="-644"/>
                  <a:pt x="175175" y="23"/>
                  <a:pt x="180796" y="2537"/>
                </a:cubicBezTo>
                <a:lnTo>
                  <a:pt x="443324" y="120437"/>
                </a:lnTo>
                <a:lnTo>
                  <a:pt x="664380" y="74098"/>
                </a:lnTo>
                <a:cubicBezTo>
                  <a:pt x="692898" y="68107"/>
                  <a:pt x="771689" y="88795"/>
                  <a:pt x="776175" y="110188"/>
                </a:cubicBezTo>
                <a:cubicBezTo>
                  <a:pt x="783662" y="145840"/>
                  <a:pt x="712358" y="160804"/>
                  <a:pt x="712358" y="160804"/>
                </a:cubicBezTo>
                <a:lnTo>
                  <a:pt x="343169" y="238280"/>
                </a:lnTo>
                <a:cubicBezTo>
                  <a:pt x="282364" y="251041"/>
                  <a:pt x="220053" y="255091"/>
                  <a:pt x="158107" y="250310"/>
                </a:cubicBezTo>
                <a:close/>
              </a:path>
            </a:pathLst>
          </a:custGeom>
          <a:solidFill>
            <a:schemeClr val="bg1"/>
          </a:solidFill>
          <a:ln w="9525" cap="flat">
            <a:noFill/>
            <a:prstDash val="solid"/>
            <a:miter/>
          </a:ln>
        </p:spPr>
        <p:txBody>
          <a:bodyPr rtlCol="0" anchor="ctr"/>
          <a:lstStyle/>
          <a:p>
            <a:endParaRPr lang="ja-JP" altLang="en-US"/>
          </a:p>
        </p:txBody>
      </p:sp>
      <p:pic>
        <p:nvPicPr>
          <p:cNvPr id="6" name="グラフィックス 5" descr="雲 単色塗りつぶし">
            <a:extLst>
              <a:ext uri="{FF2B5EF4-FFF2-40B4-BE49-F238E27FC236}">
                <a16:creationId xmlns:a16="http://schemas.microsoft.com/office/drawing/2014/main" id="{1024A1F2-AE8B-6CAC-0856-35D1FAEF6C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100" y="407171"/>
            <a:ext cx="1314450" cy="1314450"/>
          </a:xfrm>
          <a:prstGeom prst="rect">
            <a:avLst/>
          </a:prstGeom>
        </p:spPr>
      </p:pic>
      <p:pic>
        <p:nvPicPr>
          <p:cNvPr id="7" name="グラフィックス 6" descr="雲 単色塗りつぶし">
            <a:extLst>
              <a:ext uri="{FF2B5EF4-FFF2-40B4-BE49-F238E27FC236}">
                <a16:creationId xmlns:a16="http://schemas.microsoft.com/office/drawing/2014/main" id="{AD28CC5E-A0DE-59E8-4508-835626108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7050" y="679450"/>
            <a:ext cx="1924050" cy="1924050"/>
          </a:xfrm>
          <a:prstGeom prst="rect">
            <a:avLst/>
          </a:prstGeom>
        </p:spPr>
      </p:pic>
      <p:pic>
        <p:nvPicPr>
          <p:cNvPr id="8" name="グラフィックス 7" descr="雲 単色塗りつぶし">
            <a:extLst>
              <a:ext uri="{FF2B5EF4-FFF2-40B4-BE49-F238E27FC236}">
                <a16:creationId xmlns:a16="http://schemas.microsoft.com/office/drawing/2014/main" id="{70451203-9791-B258-F553-BF6547DCA3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3700" y="1892300"/>
            <a:ext cx="1631950" cy="1631950"/>
          </a:xfrm>
          <a:prstGeom prst="rect">
            <a:avLst/>
          </a:prstGeom>
        </p:spPr>
      </p:pic>
    </p:spTree>
    <p:extLst>
      <p:ext uri="{BB962C8B-B14F-4D97-AF65-F5344CB8AC3E}">
        <p14:creationId xmlns:p14="http://schemas.microsoft.com/office/powerpoint/2010/main" val="166011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75000" decel="25000" fill="hold" grpId="0" nodeType="withEffect">
                                  <p:stCondLst>
                                    <p:cond delay="1300"/>
                                  </p:stCondLst>
                                  <p:childTnLst>
                                    <p:animMotion origin="layout" path="M 3.95833E-6 -2.59259E-6 L 1.79622 -0.57199 " pathEditMode="relative" rAng="0" ptsTypes="AA">
                                      <p:cBhvr>
                                        <p:cTn id="6" dur="8000" fill="hold"/>
                                        <p:tgtEl>
                                          <p:spTgt spid="4"/>
                                        </p:tgtEl>
                                        <p:attrNameLst>
                                          <p:attrName>ppt_x</p:attrName>
                                          <p:attrName>ppt_y</p:attrName>
                                        </p:attrNameLst>
                                      </p:cBhvr>
                                      <p:rCtr x="89805" y="-28611"/>
                                    </p:animMotion>
                                  </p:childTnLst>
                                </p:cTn>
                              </p:par>
                              <p:par>
                                <p:cTn id="7" presetID="63" presetClass="path" presetSubtype="0" repeatCount="indefinite" autoRev="1" fill="hold" nodeType="withEffect">
                                  <p:stCondLst>
                                    <p:cond delay="0"/>
                                  </p:stCondLst>
                                  <p:childTnLst>
                                    <p:animMotion origin="layout" path="M -1.25E-6 -2.59259E-6 L 0.08516 -2.59259E-6 " pathEditMode="relative" rAng="0" ptsTypes="AA">
                                      <p:cBhvr>
                                        <p:cTn id="8" dur="5000" fill="hold"/>
                                        <p:tgtEl>
                                          <p:spTgt spid="6"/>
                                        </p:tgtEl>
                                        <p:attrNameLst>
                                          <p:attrName>ppt_x</p:attrName>
                                          <p:attrName>ppt_y</p:attrName>
                                        </p:attrNameLst>
                                      </p:cBhvr>
                                      <p:rCtr x="4258" y="0"/>
                                    </p:animMotion>
                                  </p:childTnLst>
                                </p:cTn>
                              </p:par>
                              <p:par>
                                <p:cTn id="9" presetID="63" presetClass="path" presetSubtype="0" repeatCount="indefinite" autoRev="1" fill="hold" nodeType="withEffect">
                                  <p:stCondLst>
                                    <p:cond delay="0"/>
                                  </p:stCondLst>
                                  <p:childTnLst>
                                    <p:animMotion origin="layout" path="M 1.25E-6 -1.85185E-6 L -0.05703 -1.85185E-6 " pathEditMode="relative" rAng="0" ptsTypes="AA">
                                      <p:cBhvr>
                                        <p:cTn id="10" dur="5000" fill="hold"/>
                                        <p:tgtEl>
                                          <p:spTgt spid="7"/>
                                        </p:tgtEl>
                                        <p:attrNameLst>
                                          <p:attrName>ppt_x</p:attrName>
                                          <p:attrName>ppt_y</p:attrName>
                                        </p:attrNameLst>
                                      </p:cBhvr>
                                      <p:rCtr x="-2852" y="0"/>
                                    </p:animMotion>
                                  </p:childTnLst>
                                </p:cTn>
                              </p:par>
                              <p:par>
                                <p:cTn id="11" presetID="63" presetClass="path" presetSubtype="0" repeatCount="indefinite" autoRev="1" fill="hold" nodeType="withEffect">
                                  <p:stCondLst>
                                    <p:cond delay="0"/>
                                  </p:stCondLst>
                                  <p:childTnLst>
                                    <p:animMotion origin="layout" path="M 1.25E-6 2.59259E-6 L -0.02578 0.00231 " pathEditMode="relative" rAng="0" ptsTypes="AA">
                                      <p:cBhvr>
                                        <p:cTn id="12" dur="5000" fill="hold"/>
                                        <p:tgtEl>
                                          <p:spTgt spid="8"/>
                                        </p:tgtEl>
                                        <p:attrNameLst>
                                          <p:attrName>ppt_x</p:attrName>
                                          <p:attrName>ppt_y</p:attrName>
                                        </p:attrNameLst>
                                      </p:cBhvr>
                                      <p:rCtr x="-1289" y="116"/>
                                    </p:animMotion>
                                  </p:childTnLst>
                                </p:cTn>
                              </p:par>
                              <p:par>
                                <p:cTn id="13" presetID="42" presetClass="path" presetSubtype="0" repeatCount="indefinite" accel="75000" decel="25000" fill="hold" grpId="0" nodeType="withEffect">
                                  <p:stCondLst>
                                    <p:cond delay="5000"/>
                                  </p:stCondLst>
                                  <p:childTnLst>
                                    <p:animMotion origin="layout" path="M -1.66667E-6 -3.33333E-6 L 1.15716 -0.36805 " pathEditMode="relative" rAng="0" ptsTypes="AA">
                                      <p:cBhvr>
                                        <p:cTn id="14" dur="5000" fill="hold"/>
                                        <p:tgtEl>
                                          <p:spTgt spid="9"/>
                                        </p:tgtEl>
                                        <p:attrNameLst>
                                          <p:attrName>ppt_x</p:attrName>
                                          <p:attrName>ppt_y</p:attrName>
                                        </p:attrNameLst>
                                      </p:cBhvr>
                                      <p:rCtr x="57852" y="-18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7D47B12-A70D-F4F6-1F32-030086E1BA8F}"/>
              </a:ext>
            </a:extLst>
          </p:cNvPr>
          <p:cNvSpPr/>
          <p:nvPr/>
        </p:nvSpPr>
        <p:spPr>
          <a:xfrm>
            <a:off x="0" y="6743700"/>
            <a:ext cx="12192000" cy="1143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D90B3B42-F2A0-83E9-85CF-E206DF77FD0B}"/>
              </a:ext>
            </a:extLst>
          </p:cNvPr>
          <p:cNvSpPr/>
          <p:nvPr/>
        </p:nvSpPr>
        <p:spPr>
          <a:xfrm>
            <a:off x="0" y="6743700"/>
            <a:ext cx="12192000" cy="1143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5CA67EE-2AF7-B553-FF67-EAA941BF9BEE}"/>
              </a:ext>
            </a:extLst>
          </p:cNvPr>
          <p:cNvSpPr txBox="1"/>
          <p:nvPr/>
        </p:nvSpPr>
        <p:spPr>
          <a:xfrm>
            <a:off x="-149639" y="6321224"/>
            <a:ext cx="2328374" cy="400110"/>
          </a:xfrm>
          <a:prstGeom prst="rect">
            <a:avLst/>
          </a:prstGeom>
          <a:noFill/>
        </p:spPr>
        <p:txBody>
          <a:bodyPr wrap="square" rtlCol="0">
            <a:spAutoFit/>
          </a:bodyPr>
          <a:lstStyle/>
          <a:p>
            <a:pPr algn="ctr"/>
            <a:r>
              <a:rPr lang="en-US" altLang="ja-JP" sz="2000" dirty="0">
                <a:solidFill>
                  <a:schemeClr val="accent2">
                    <a:lumMod val="75000"/>
                  </a:schemeClr>
                </a:solidFill>
                <a:latin typeface="Bahnschrift Condensed" panose="020B0502040204020203" pitchFamily="34" charset="0"/>
              </a:rPr>
              <a:t>TIME COUNTER 10 sec. </a:t>
            </a:r>
            <a:endParaRPr kumimoji="1" lang="ja-JP" altLang="en-US" sz="2000" dirty="0">
              <a:solidFill>
                <a:schemeClr val="accent2">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30728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0" fill="hold"/>
                                        <p:tgtEl>
                                          <p:spTgt spid="7"/>
                                        </p:tgtEl>
                                        <p:attrNameLst>
                                          <p:attrName>ppt_x</p:attrName>
                                        </p:attrNameLst>
                                      </p:cBhvr>
                                      <p:tavLst>
                                        <p:tav tm="0">
                                          <p:val>
                                            <p:strVal val="0-#ppt_w/2"/>
                                          </p:val>
                                        </p:tav>
                                        <p:tav tm="100000">
                                          <p:val>
                                            <p:strVal val="#ppt_x"/>
                                          </p:val>
                                        </p:tav>
                                      </p:tavLst>
                                    </p:anim>
                                    <p:anim calcmode="lin" valueType="num">
                                      <p:cBhvr additive="base">
                                        <p:cTn id="8" dur="10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C6DC58F-A36B-520A-F9B8-83B38C02B0F0}"/>
              </a:ext>
            </a:extLst>
          </p:cNvPr>
          <p:cNvSpPr txBox="1"/>
          <p:nvPr/>
        </p:nvSpPr>
        <p:spPr>
          <a:xfrm>
            <a:off x="230944" y="3011096"/>
            <a:ext cx="301557" cy="7478970"/>
          </a:xfrm>
          <a:prstGeom prst="rect">
            <a:avLst/>
          </a:prstGeom>
          <a:noFill/>
        </p:spPr>
        <p:txBody>
          <a:bodyPr wrap="square" rtlCol="0">
            <a:spAutoFit/>
          </a:bodyPr>
          <a:lstStyle/>
          <a:p>
            <a:pPr algn="ctr"/>
            <a:r>
              <a:rPr kumimoji="1"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kumimoji="1"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kumimoji="1"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kumimoji="1"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kumimoji="1"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p:txBody>
      </p:sp>
      <p:sp>
        <p:nvSpPr>
          <p:cNvPr id="10" name="テキスト ボックス 9">
            <a:extLst>
              <a:ext uri="{FF2B5EF4-FFF2-40B4-BE49-F238E27FC236}">
                <a16:creationId xmlns:a16="http://schemas.microsoft.com/office/drawing/2014/main" id="{3E8100A9-5AA1-375F-A3E1-C56794F47DEB}"/>
              </a:ext>
            </a:extLst>
          </p:cNvPr>
          <p:cNvSpPr txBox="1"/>
          <p:nvPr/>
        </p:nvSpPr>
        <p:spPr>
          <a:xfrm>
            <a:off x="69562" y="3011096"/>
            <a:ext cx="301557" cy="4154984"/>
          </a:xfrm>
          <a:prstGeom prst="rect">
            <a:avLst/>
          </a:prstGeom>
          <a:noFill/>
        </p:spPr>
        <p:txBody>
          <a:bodyPr wrap="square" rtlCol="0">
            <a:spAutoFit/>
          </a:bodyPr>
          <a:lstStyle/>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kumimoji="1"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kumimoji="1"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kumimoji="1"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kumimoji="1"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endParaRPr kumimoji="1" lang="ja-JP" altLang="en-US" sz="2400" dirty="0">
              <a:solidFill>
                <a:schemeClr val="accent1"/>
              </a:solidFill>
              <a:latin typeface="Bahnschrift Condensed" panose="020B0502040204020203" pitchFamily="34" charset="0"/>
            </a:endParaRPr>
          </a:p>
        </p:txBody>
      </p:sp>
      <p:sp>
        <p:nvSpPr>
          <p:cNvPr id="11" name="テキスト ボックス 10">
            <a:extLst>
              <a:ext uri="{FF2B5EF4-FFF2-40B4-BE49-F238E27FC236}">
                <a16:creationId xmlns:a16="http://schemas.microsoft.com/office/drawing/2014/main" id="{A6CB2066-5BDF-3976-5EDA-BCADE8BC2C76}"/>
              </a:ext>
            </a:extLst>
          </p:cNvPr>
          <p:cNvSpPr txBox="1"/>
          <p:nvPr/>
        </p:nvSpPr>
        <p:spPr>
          <a:xfrm>
            <a:off x="506185" y="3011096"/>
            <a:ext cx="301557" cy="37394852"/>
          </a:xfrm>
          <a:prstGeom prst="rect">
            <a:avLst/>
          </a:prstGeom>
          <a:noFill/>
        </p:spPr>
        <p:txBody>
          <a:bodyPr wrap="square" rtlCol="0">
            <a:spAutoFit/>
          </a:bodyPr>
          <a:lstStyle/>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p:txBody>
      </p:sp>
      <p:sp>
        <p:nvSpPr>
          <p:cNvPr id="14" name="テキスト ボックス 13">
            <a:extLst>
              <a:ext uri="{FF2B5EF4-FFF2-40B4-BE49-F238E27FC236}">
                <a16:creationId xmlns:a16="http://schemas.microsoft.com/office/drawing/2014/main" id="{28095D8B-736C-B0D5-E26B-BC1189335361}"/>
              </a:ext>
            </a:extLst>
          </p:cNvPr>
          <p:cNvSpPr txBox="1"/>
          <p:nvPr/>
        </p:nvSpPr>
        <p:spPr>
          <a:xfrm>
            <a:off x="676720" y="3011096"/>
            <a:ext cx="301557" cy="149671742"/>
          </a:xfrm>
          <a:prstGeom prst="rect">
            <a:avLst/>
          </a:prstGeom>
          <a:noFill/>
        </p:spPr>
        <p:txBody>
          <a:bodyPr wrap="square" rtlCol="0">
            <a:spAutoFit/>
          </a:bodyPr>
          <a:lstStyle/>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r>
              <a:rPr lang="en-US" altLang="ja-JP" sz="2400" dirty="0">
                <a:solidFill>
                  <a:schemeClr val="accent1"/>
                </a:solidFill>
                <a:latin typeface="Bahnschrift Condensed" panose="020B0502040204020203" pitchFamily="34" charset="0"/>
              </a:rPr>
              <a:t>1</a:t>
            </a:r>
          </a:p>
          <a:p>
            <a:pPr algn="ctr"/>
            <a:r>
              <a:rPr lang="en-US" altLang="ja-JP" sz="2400" dirty="0">
                <a:solidFill>
                  <a:schemeClr val="accent1"/>
                </a:solidFill>
                <a:latin typeface="Bahnschrift Condensed" panose="020B0502040204020203" pitchFamily="34" charset="0"/>
              </a:rPr>
              <a:t>2</a:t>
            </a:r>
          </a:p>
          <a:p>
            <a:pPr algn="ctr"/>
            <a:r>
              <a:rPr lang="en-US" altLang="ja-JP" sz="2400" dirty="0">
                <a:solidFill>
                  <a:schemeClr val="accent1"/>
                </a:solidFill>
                <a:latin typeface="Bahnschrift Condensed" panose="020B0502040204020203" pitchFamily="34" charset="0"/>
              </a:rPr>
              <a:t>3</a:t>
            </a:r>
          </a:p>
          <a:p>
            <a:pPr algn="ctr"/>
            <a:r>
              <a:rPr lang="en-US" altLang="ja-JP" sz="2400" dirty="0">
                <a:solidFill>
                  <a:schemeClr val="accent1"/>
                </a:solidFill>
                <a:latin typeface="Bahnschrift Condensed" panose="020B0502040204020203" pitchFamily="34" charset="0"/>
              </a:rPr>
              <a:t>4</a:t>
            </a:r>
          </a:p>
          <a:p>
            <a:pPr algn="ctr"/>
            <a:r>
              <a:rPr lang="en-US" altLang="ja-JP" sz="2400" dirty="0">
                <a:solidFill>
                  <a:schemeClr val="accent1"/>
                </a:solidFill>
                <a:latin typeface="Bahnschrift Condensed" panose="020B0502040204020203" pitchFamily="34" charset="0"/>
              </a:rPr>
              <a:t>5</a:t>
            </a:r>
          </a:p>
          <a:p>
            <a:pPr algn="ctr"/>
            <a:r>
              <a:rPr lang="en-US" altLang="ja-JP" sz="2400" dirty="0">
                <a:solidFill>
                  <a:schemeClr val="accent1"/>
                </a:solidFill>
                <a:latin typeface="Bahnschrift Condensed" panose="020B0502040204020203" pitchFamily="34" charset="0"/>
              </a:rPr>
              <a:t>6</a:t>
            </a:r>
          </a:p>
          <a:p>
            <a:pPr algn="ctr"/>
            <a:r>
              <a:rPr lang="en-US" altLang="ja-JP" sz="2400" dirty="0">
                <a:solidFill>
                  <a:schemeClr val="accent1"/>
                </a:solidFill>
                <a:latin typeface="Bahnschrift Condensed" panose="020B0502040204020203" pitchFamily="34" charset="0"/>
              </a:rPr>
              <a:t>7</a:t>
            </a:r>
          </a:p>
          <a:p>
            <a:pPr algn="ctr"/>
            <a:r>
              <a:rPr lang="en-US" altLang="ja-JP" sz="2400" dirty="0">
                <a:solidFill>
                  <a:schemeClr val="accent1"/>
                </a:solidFill>
                <a:latin typeface="Bahnschrift Condensed" panose="020B0502040204020203" pitchFamily="34" charset="0"/>
              </a:rPr>
              <a:t>8</a:t>
            </a:r>
          </a:p>
          <a:p>
            <a:pPr algn="ctr"/>
            <a:r>
              <a:rPr lang="en-US" altLang="ja-JP" sz="2400" dirty="0">
                <a:solidFill>
                  <a:schemeClr val="accent1"/>
                </a:solidFill>
                <a:latin typeface="Bahnschrift Condensed" panose="020B0502040204020203" pitchFamily="34" charset="0"/>
              </a:rPr>
              <a:t>9</a:t>
            </a:r>
          </a:p>
          <a:p>
            <a:pPr algn="ctr"/>
            <a:r>
              <a:rPr lang="en-US" altLang="ja-JP" sz="2400" dirty="0">
                <a:solidFill>
                  <a:schemeClr val="accent1"/>
                </a:solidFill>
                <a:latin typeface="Bahnschrift Condensed" panose="020B0502040204020203" pitchFamily="34" charset="0"/>
              </a:rPr>
              <a:t>0</a:t>
            </a:r>
          </a:p>
          <a:p>
            <a:pPr algn="ctr"/>
            <a:endParaRPr lang="en-US" altLang="ja-JP" sz="2400" dirty="0">
              <a:solidFill>
                <a:schemeClr val="accent1"/>
              </a:solidFill>
              <a:latin typeface="Bahnschrift Condensed" panose="020B0502040204020203" pitchFamily="34" charset="0"/>
            </a:endParaRPr>
          </a:p>
        </p:txBody>
      </p:sp>
      <p:sp>
        <p:nvSpPr>
          <p:cNvPr id="12" name="正方形/長方形 11">
            <a:extLst>
              <a:ext uri="{FF2B5EF4-FFF2-40B4-BE49-F238E27FC236}">
                <a16:creationId xmlns:a16="http://schemas.microsoft.com/office/drawing/2014/main" id="{930DCEA8-8BF5-4328-6182-4B45CD1596E1}"/>
              </a:ext>
            </a:extLst>
          </p:cNvPr>
          <p:cNvSpPr/>
          <p:nvPr/>
        </p:nvSpPr>
        <p:spPr>
          <a:xfrm>
            <a:off x="0" y="3388874"/>
            <a:ext cx="958173" cy="58687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13" name="正方形/長方形 12">
            <a:extLst>
              <a:ext uri="{FF2B5EF4-FFF2-40B4-BE49-F238E27FC236}">
                <a16:creationId xmlns:a16="http://schemas.microsoft.com/office/drawing/2014/main" id="{5417E501-D510-2F44-CD4A-B257D2178DE8}"/>
              </a:ext>
            </a:extLst>
          </p:cNvPr>
          <p:cNvSpPr/>
          <p:nvPr/>
        </p:nvSpPr>
        <p:spPr>
          <a:xfrm>
            <a:off x="0" y="-3114258"/>
            <a:ext cx="958173" cy="62285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76493C4-7FFF-5AFA-59DF-5914655E5F5B}"/>
              </a:ext>
            </a:extLst>
          </p:cNvPr>
          <p:cNvSpPr txBox="1"/>
          <p:nvPr/>
        </p:nvSpPr>
        <p:spPr>
          <a:xfrm>
            <a:off x="352769" y="2979188"/>
            <a:ext cx="301557" cy="461665"/>
          </a:xfrm>
          <a:prstGeom prst="rect">
            <a:avLst/>
          </a:prstGeom>
          <a:noFill/>
        </p:spPr>
        <p:txBody>
          <a:bodyPr wrap="square" rtlCol="0">
            <a:spAutoFit/>
          </a:bodyPr>
          <a:lstStyle/>
          <a:p>
            <a:pPr algn="ctr"/>
            <a:r>
              <a:rPr kumimoji="1" lang="en-US" altLang="ja-JP" sz="2400" dirty="0">
                <a:solidFill>
                  <a:schemeClr val="accent1"/>
                </a:solidFill>
                <a:latin typeface="Bahnschrift Condensed" panose="020B0502040204020203" pitchFamily="34" charset="0"/>
              </a:rPr>
              <a:t>:</a:t>
            </a:r>
            <a:endParaRPr kumimoji="1" lang="ja-JP" altLang="en-US" sz="2400" dirty="0">
              <a:solidFill>
                <a:schemeClr val="accent1"/>
              </a:solidFill>
              <a:latin typeface="Bahnschrift Condensed" panose="020B0502040204020203" pitchFamily="34" charset="0"/>
            </a:endParaRPr>
          </a:p>
        </p:txBody>
      </p:sp>
      <p:sp>
        <p:nvSpPr>
          <p:cNvPr id="16" name="正方形/長方形 15">
            <a:extLst>
              <a:ext uri="{FF2B5EF4-FFF2-40B4-BE49-F238E27FC236}">
                <a16:creationId xmlns:a16="http://schemas.microsoft.com/office/drawing/2014/main" id="{21A994B6-01B6-5226-1BF8-33D2B1B7F2DA}"/>
              </a:ext>
            </a:extLst>
          </p:cNvPr>
          <p:cNvSpPr/>
          <p:nvPr/>
        </p:nvSpPr>
        <p:spPr>
          <a:xfrm>
            <a:off x="1078797" y="0"/>
            <a:ext cx="1111320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8EC193C-754F-ADCB-5C27-6FB5F2E3CF50}"/>
              </a:ext>
            </a:extLst>
          </p:cNvPr>
          <p:cNvSpPr txBox="1"/>
          <p:nvPr/>
        </p:nvSpPr>
        <p:spPr>
          <a:xfrm>
            <a:off x="-19992" y="2841639"/>
            <a:ext cx="1080057" cy="292388"/>
          </a:xfrm>
          <a:prstGeom prst="rect">
            <a:avLst/>
          </a:prstGeom>
          <a:noFill/>
        </p:spPr>
        <p:txBody>
          <a:bodyPr wrap="square" rtlCol="0">
            <a:spAutoFit/>
          </a:bodyPr>
          <a:lstStyle/>
          <a:p>
            <a:pPr algn="ctr"/>
            <a:r>
              <a:rPr lang="en-US" altLang="ja-JP" sz="1250" dirty="0">
                <a:solidFill>
                  <a:schemeClr val="accent1"/>
                </a:solidFill>
                <a:latin typeface="Bahnschrift Condensed" panose="020B0502040204020203" pitchFamily="34" charset="0"/>
              </a:rPr>
              <a:t>TIME COUNTER</a:t>
            </a:r>
            <a:endParaRPr kumimoji="1" lang="ja-JP" altLang="en-US" sz="1250" dirty="0">
              <a:solidFill>
                <a:schemeClr val="accent1"/>
              </a:solidFill>
              <a:latin typeface="Bahnschrift Condensed" panose="020B0502040204020203" pitchFamily="34" charset="0"/>
            </a:endParaRPr>
          </a:p>
        </p:txBody>
      </p:sp>
    </p:spTree>
    <p:extLst>
      <p:ext uri="{BB962C8B-B14F-4D97-AF65-F5344CB8AC3E}">
        <p14:creationId xmlns:p14="http://schemas.microsoft.com/office/powerpoint/2010/main" val="407428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fill="hold" grpId="0" nodeType="clickEffect">
                                  <p:stCondLst>
                                    <p:cond delay="0"/>
                                  </p:stCondLst>
                                  <p:childTnLst>
                                    <p:animMotion origin="layout" path="M 6.93889E-18 7.40741E-7 L 6.93889E-18 -0.53495 " pathEditMode="relative" rAng="0" ptsTypes="AA">
                                      <p:cBhvr>
                                        <p:cTn id="6" dur="10000" fill="hold"/>
                                        <p:tgtEl>
                                          <p:spTgt spid="9"/>
                                        </p:tgtEl>
                                        <p:attrNameLst>
                                          <p:attrName>ppt_x</p:attrName>
                                          <p:attrName>ppt_y</p:attrName>
                                        </p:attrNameLst>
                                      </p:cBhvr>
                                      <p:rCtr x="0" y="-26759"/>
                                    </p:animMotion>
                                  </p:childTnLst>
                                </p:cTn>
                              </p:par>
                              <p:par>
                                <p:cTn id="7" presetID="64" presetClass="path" presetSubtype="0" fill="hold" grpId="0" nodeType="withEffect">
                                  <p:stCondLst>
                                    <p:cond delay="9000"/>
                                  </p:stCondLst>
                                  <p:childTnLst>
                                    <p:animMotion origin="layout" path="M 1.04167E-6 1.85185E-6 L 1.04167E-6 -0.05417 " pathEditMode="relative" rAng="0" ptsTypes="AA">
                                      <p:cBhvr>
                                        <p:cTn id="8" dur="1000" fill="hold"/>
                                        <p:tgtEl>
                                          <p:spTgt spid="10"/>
                                        </p:tgtEl>
                                        <p:attrNameLst>
                                          <p:attrName>ppt_x</p:attrName>
                                          <p:attrName>ppt_y</p:attrName>
                                        </p:attrNameLst>
                                      </p:cBhvr>
                                      <p:rCtr x="0" y="-2708"/>
                                    </p:animMotion>
                                  </p:childTnLst>
                                </p:cTn>
                              </p:par>
                              <p:par>
                                <p:cTn id="9" presetID="64" presetClass="path" presetSubtype="0" fill="hold" grpId="0" nodeType="withEffect">
                                  <p:stCondLst>
                                    <p:cond delay="0"/>
                                  </p:stCondLst>
                                  <p:childTnLst>
                                    <p:animMotion origin="layout" path="M 3.75E-6 -0.0088 L 3.75E-6 -5.33495 " pathEditMode="relative" rAng="0" ptsTypes="AA">
                                      <p:cBhvr>
                                        <p:cTn id="10" dur="10000" fill="hold"/>
                                        <p:tgtEl>
                                          <p:spTgt spid="11"/>
                                        </p:tgtEl>
                                        <p:attrNameLst>
                                          <p:attrName>ppt_x</p:attrName>
                                          <p:attrName>ppt_y</p:attrName>
                                        </p:attrNameLst>
                                      </p:cBhvr>
                                      <p:rCtr x="0" y="-266319"/>
                                    </p:animMotion>
                                  </p:childTnLst>
                                </p:cTn>
                              </p:par>
                              <p:par>
                                <p:cTn id="11" presetID="64" presetClass="path" presetSubtype="0" fill="hold" grpId="0" nodeType="withEffect">
                                  <p:stCondLst>
                                    <p:cond delay="0"/>
                                  </p:stCondLst>
                                  <p:childTnLst>
                                    <p:animMotion origin="layout" path="M 1.45833E-6 -0.0088 L 1.45833E-6 -21.49491 " pathEditMode="relative" rAng="0" ptsTypes="AA">
                                      <p:cBhvr>
                                        <p:cTn id="12" dur="10000" fill="hold"/>
                                        <p:tgtEl>
                                          <p:spTgt spid="14"/>
                                        </p:tgtEl>
                                        <p:attrNameLst>
                                          <p:attrName>ppt_x</p:attrName>
                                          <p:attrName>ppt_y</p:attrName>
                                        </p:attrNameLst>
                                      </p:cBhvr>
                                      <p:rCtr x="0" y="-107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33F130FA-D8CC-9FF9-BC95-921A581B7113}"/>
              </a:ext>
            </a:extLst>
          </p:cNvPr>
          <p:cNvCxnSpPr>
            <a:cxnSpLocks/>
          </p:cNvCxnSpPr>
          <p:nvPr/>
        </p:nvCxnSpPr>
        <p:spPr>
          <a:xfrm>
            <a:off x="-914401" y="4842164"/>
            <a:ext cx="13674437" cy="0"/>
          </a:xfrm>
          <a:prstGeom prst="line">
            <a:avLst/>
          </a:prstGeom>
          <a:ln w="28575"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4A0B9279-DFFB-6D91-9DFB-FBBACC2A5985}"/>
              </a:ext>
            </a:extLst>
          </p:cNvPr>
          <p:cNvCxnSpPr>
            <a:cxnSpLocks/>
          </p:cNvCxnSpPr>
          <p:nvPr/>
        </p:nvCxnSpPr>
        <p:spPr>
          <a:xfrm>
            <a:off x="-762001" y="5585408"/>
            <a:ext cx="13674437" cy="0"/>
          </a:xfrm>
          <a:prstGeom prst="line">
            <a:avLst/>
          </a:prstGeom>
          <a:ln w="15875"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311D8A1-25BF-89F4-768B-B17F02F4EEB3}"/>
              </a:ext>
            </a:extLst>
          </p:cNvPr>
          <p:cNvCxnSpPr>
            <a:cxnSpLocks/>
          </p:cNvCxnSpPr>
          <p:nvPr/>
        </p:nvCxnSpPr>
        <p:spPr>
          <a:xfrm>
            <a:off x="-762001" y="3262386"/>
            <a:ext cx="13674437" cy="0"/>
          </a:xfrm>
          <a:prstGeom prst="line">
            <a:avLst/>
          </a:prstGeom>
          <a:ln w="19050"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32C8E18-6E62-2709-7599-42CCFE976A69}"/>
              </a:ext>
            </a:extLst>
          </p:cNvPr>
          <p:cNvCxnSpPr>
            <a:cxnSpLocks/>
          </p:cNvCxnSpPr>
          <p:nvPr/>
        </p:nvCxnSpPr>
        <p:spPr>
          <a:xfrm flipV="1">
            <a:off x="5283466" y="-1180783"/>
            <a:ext cx="0" cy="9219563"/>
          </a:xfrm>
          <a:prstGeom prst="line">
            <a:avLst/>
          </a:prstGeom>
          <a:ln w="9525"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D71F27B-3F05-117E-7323-DA05D85BDF9B}"/>
              </a:ext>
            </a:extLst>
          </p:cNvPr>
          <p:cNvCxnSpPr>
            <a:cxnSpLocks/>
          </p:cNvCxnSpPr>
          <p:nvPr/>
        </p:nvCxnSpPr>
        <p:spPr>
          <a:xfrm flipV="1">
            <a:off x="2344614" y="-1180783"/>
            <a:ext cx="0" cy="9219563"/>
          </a:xfrm>
          <a:prstGeom prst="line">
            <a:avLst/>
          </a:prstGeom>
          <a:ln w="19050"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0D0503C-9BBA-AC80-3087-45A6651B4894}"/>
              </a:ext>
            </a:extLst>
          </p:cNvPr>
          <p:cNvCxnSpPr>
            <a:cxnSpLocks/>
          </p:cNvCxnSpPr>
          <p:nvPr/>
        </p:nvCxnSpPr>
        <p:spPr>
          <a:xfrm flipV="1">
            <a:off x="2527494" y="-1180783"/>
            <a:ext cx="0" cy="9219563"/>
          </a:xfrm>
          <a:prstGeom prst="line">
            <a:avLst/>
          </a:prstGeom>
          <a:ln w="9525"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8635CB3-BCAD-949F-F0FB-13A62C4328C9}"/>
              </a:ext>
            </a:extLst>
          </p:cNvPr>
          <p:cNvSpPr txBox="1"/>
          <p:nvPr/>
        </p:nvSpPr>
        <p:spPr>
          <a:xfrm>
            <a:off x="2757770" y="3393773"/>
            <a:ext cx="47051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200" b="1" i="0" u="none" strike="noStrike" kern="1200" cap="none" spc="50" normalizeH="0" noProof="0" dirty="0">
                <a:ln>
                  <a:solidFill>
                    <a:schemeClr val="bg1"/>
                  </a:solidFill>
                </a:ln>
                <a:noFill/>
                <a:effectLst/>
                <a:uLnTx/>
                <a:uFillTx/>
                <a:latin typeface="Century Gothic" panose="020B0502020202020204" pitchFamily="34" charset="0"/>
                <a:ea typeface="游ゴシック" panose="020B0400000000000000" pitchFamily="50" charset="-128"/>
              </a:rPr>
              <a:t>SLIDE TITLE</a:t>
            </a:r>
            <a:endParaRPr kumimoji="1" lang="ja-JP" altLang="en-US" sz="7200" b="1" i="0" u="none" strike="noStrike" kern="1200" cap="none" spc="50" normalizeH="0" noProof="0" dirty="0">
              <a:ln>
                <a:solidFill>
                  <a:schemeClr val="bg1"/>
                </a:solidFill>
              </a:ln>
              <a:noFill/>
              <a:effectLst/>
              <a:uLnTx/>
              <a:uFillTx/>
              <a:latin typeface="Century Gothic" panose="020B0502020202020204" pitchFamily="34" charset="0"/>
              <a:ea typeface="游ゴシック" panose="020B0400000000000000" pitchFamily="50" charset="-128"/>
            </a:endParaRPr>
          </a:p>
        </p:txBody>
      </p:sp>
      <p:cxnSp>
        <p:nvCxnSpPr>
          <p:cNvPr id="11" name="直線コネクタ 10">
            <a:extLst>
              <a:ext uri="{FF2B5EF4-FFF2-40B4-BE49-F238E27FC236}">
                <a16:creationId xmlns:a16="http://schemas.microsoft.com/office/drawing/2014/main" id="{1EA30E1F-E9AB-9928-44DE-E677933E572C}"/>
              </a:ext>
            </a:extLst>
          </p:cNvPr>
          <p:cNvCxnSpPr>
            <a:cxnSpLocks/>
          </p:cNvCxnSpPr>
          <p:nvPr/>
        </p:nvCxnSpPr>
        <p:spPr>
          <a:xfrm>
            <a:off x="-914401" y="3145711"/>
            <a:ext cx="13674437" cy="0"/>
          </a:xfrm>
          <a:prstGeom prst="line">
            <a:avLst/>
          </a:prstGeom>
          <a:ln w="15875"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A2832A8-9761-6F02-5A14-38F95AE97230}"/>
              </a:ext>
            </a:extLst>
          </p:cNvPr>
          <p:cNvCxnSpPr>
            <a:cxnSpLocks/>
          </p:cNvCxnSpPr>
          <p:nvPr/>
        </p:nvCxnSpPr>
        <p:spPr>
          <a:xfrm flipV="1">
            <a:off x="7557434" y="-1180783"/>
            <a:ext cx="0" cy="9219563"/>
          </a:xfrm>
          <a:prstGeom prst="line">
            <a:avLst/>
          </a:prstGeom>
          <a:ln w="9525"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203A978-7AAB-762B-FDA4-64ABEA0E6397}"/>
              </a:ext>
            </a:extLst>
          </p:cNvPr>
          <p:cNvCxnSpPr>
            <a:cxnSpLocks/>
          </p:cNvCxnSpPr>
          <p:nvPr/>
        </p:nvCxnSpPr>
        <p:spPr>
          <a:xfrm>
            <a:off x="-762001" y="4970871"/>
            <a:ext cx="13674437" cy="0"/>
          </a:xfrm>
          <a:prstGeom prst="line">
            <a:avLst/>
          </a:prstGeom>
          <a:ln w="9525"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EC85281-44B2-4AAC-C858-E400DCD4B048}"/>
              </a:ext>
            </a:extLst>
          </p:cNvPr>
          <p:cNvCxnSpPr>
            <a:cxnSpLocks/>
          </p:cNvCxnSpPr>
          <p:nvPr/>
        </p:nvCxnSpPr>
        <p:spPr>
          <a:xfrm flipV="1">
            <a:off x="2588391" y="-1180783"/>
            <a:ext cx="0" cy="9219563"/>
          </a:xfrm>
          <a:prstGeom prst="line">
            <a:avLst/>
          </a:prstGeom>
          <a:ln w="9525"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6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par>
                                <p:cTn id="8" presetID="22" presetClass="exit" presetSubtype="8" fill="hold" nodeType="withEffect">
                                  <p:stCondLst>
                                    <p:cond delay="200"/>
                                  </p:stCondLst>
                                  <p:childTnLst>
                                    <p:animEffect transition="out" filter="wipe(left)">
                                      <p:cBhvr>
                                        <p:cTn id="9" dur="300"/>
                                        <p:tgtEl>
                                          <p:spTgt spid="5"/>
                                        </p:tgtEl>
                                      </p:cBhvr>
                                    </p:animEffect>
                                    <p:set>
                                      <p:cBhvr>
                                        <p:cTn id="10" dur="1" fill="hold">
                                          <p:stCondLst>
                                            <p:cond delay="299"/>
                                          </p:stCondLst>
                                        </p:cTn>
                                        <p:tgtEl>
                                          <p:spTgt spid="5"/>
                                        </p:tgtEl>
                                        <p:attrNameLst>
                                          <p:attrName>style.visibility</p:attrName>
                                        </p:attrNameLst>
                                      </p:cBhvr>
                                      <p:to>
                                        <p:strVal val="hidden"/>
                                      </p:to>
                                    </p:set>
                                  </p:childTnLst>
                                </p:cTn>
                              </p:par>
                              <p:par>
                                <p:cTn id="11" presetID="22" presetClass="entr" presetSubtype="8" fill="hold" nodeType="withEffect">
                                  <p:stCondLst>
                                    <p:cond delay="1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par>
                                <p:cTn id="14" presetID="22" presetClass="exit" presetSubtype="8" fill="hold" nodeType="withEffect">
                                  <p:stCondLst>
                                    <p:cond delay="300"/>
                                  </p:stCondLst>
                                  <p:childTnLst>
                                    <p:animEffect transition="out" filter="wipe(left)">
                                      <p:cBhvr>
                                        <p:cTn id="15" dur="300"/>
                                        <p:tgtEl>
                                          <p:spTgt spid="7"/>
                                        </p:tgtEl>
                                      </p:cBhvr>
                                    </p:animEffect>
                                    <p:set>
                                      <p:cBhvr>
                                        <p:cTn id="16" dur="1" fill="hold">
                                          <p:stCondLst>
                                            <p:cond delay="299"/>
                                          </p:stCondLst>
                                        </p:cTn>
                                        <p:tgtEl>
                                          <p:spTgt spid="7"/>
                                        </p:tgtEl>
                                        <p:attrNameLst>
                                          <p:attrName>style.visibility</p:attrName>
                                        </p:attrNameLst>
                                      </p:cBhvr>
                                      <p:to>
                                        <p:strVal val="hidden"/>
                                      </p:to>
                                    </p:set>
                                  </p:childTnLst>
                                </p:cTn>
                              </p:par>
                              <p:par>
                                <p:cTn id="17" presetID="22" presetClass="entr" presetSubtype="8" fill="hold" nodeType="withEffect">
                                  <p:stCondLst>
                                    <p:cond delay="30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300"/>
                                        <p:tgtEl>
                                          <p:spTgt spid="8"/>
                                        </p:tgtEl>
                                      </p:cBhvr>
                                    </p:animEffect>
                                  </p:childTnLst>
                                </p:cTn>
                              </p:par>
                              <p:par>
                                <p:cTn id="20" presetID="22" presetClass="exit" presetSubtype="8" fill="hold" nodeType="withEffect">
                                  <p:stCondLst>
                                    <p:cond delay="500"/>
                                  </p:stCondLst>
                                  <p:childTnLst>
                                    <p:animEffect transition="out" filter="wipe(left)">
                                      <p:cBhvr>
                                        <p:cTn id="21" dur="300"/>
                                        <p:tgtEl>
                                          <p:spTgt spid="8"/>
                                        </p:tgtEl>
                                      </p:cBhvr>
                                    </p:animEffect>
                                    <p:set>
                                      <p:cBhvr>
                                        <p:cTn id="22" dur="1" fill="hold">
                                          <p:stCondLst>
                                            <p:cond delay="299"/>
                                          </p:stCondLst>
                                        </p:cTn>
                                        <p:tgtEl>
                                          <p:spTgt spid="8"/>
                                        </p:tgtEl>
                                        <p:attrNameLst>
                                          <p:attrName>style.visibility</p:attrName>
                                        </p:attrNameLst>
                                      </p:cBhvr>
                                      <p:to>
                                        <p:strVal val="hidden"/>
                                      </p:to>
                                    </p:set>
                                  </p:childTnLst>
                                </p:cTn>
                              </p:par>
                              <p:par>
                                <p:cTn id="23" presetID="22" presetClass="entr" presetSubtype="1" fill="hold" nodeType="withEffect">
                                  <p:stCondLst>
                                    <p:cond delay="20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300"/>
                                        <p:tgtEl>
                                          <p:spTgt spid="14"/>
                                        </p:tgtEl>
                                      </p:cBhvr>
                                    </p:animEffect>
                                  </p:childTnLst>
                                </p:cTn>
                              </p:par>
                              <p:par>
                                <p:cTn id="26" presetID="22" presetClass="exit" presetSubtype="1" fill="hold" nodeType="withEffect">
                                  <p:stCondLst>
                                    <p:cond delay="400"/>
                                  </p:stCondLst>
                                  <p:childTnLst>
                                    <p:animEffect transition="out" filter="wipe(up)">
                                      <p:cBhvr>
                                        <p:cTn id="27" dur="300"/>
                                        <p:tgtEl>
                                          <p:spTgt spid="14"/>
                                        </p:tgtEl>
                                      </p:cBhvr>
                                    </p:animEffect>
                                    <p:set>
                                      <p:cBhvr>
                                        <p:cTn id="28" dur="1" fill="hold">
                                          <p:stCondLst>
                                            <p:cond delay="299"/>
                                          </p:stCondLst>
                                        </p:cTn>
                                        <p:tgtEl>
                                          <p:spTgt spid="14"/>
                                        </p:tgtEl>
                                        <p:attrNameLst>
                                          <p:attrName>style.visibility</p:attrName>
                                        </p:attrNameLst>
                                      </p:cBhvr>
                                      <p:to>
                                        <p:strVal val="hidden"/>
                                      </p:to>
                                    </p:set>
                                  </p:childTnLst>
                                </p:cTn>
                              </p:par>
                              <p:par>
                                <p:cTn id="29" presetID="22" presetClass="entr" presetSubtype="1" fill="hold" nodeType="withEffect">
                                  <p:stCondLst>
                                    <p:cond delay="30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300"/>
                                        <p:tgtEl>
                                          <p:spTgt spid="15"/>
                                        </p:tgtEl>
                                      </p:cBhvr>
                                    </p:animEffect>
                                  </p:childTnLst>
                                </p:cTn>
                              </p:par>
                              <p:par>
                                <p:cTn id="32" presetID="22" presetClass="exit" presetSubtype="1" fill="hold" nodeType="withEffect">
                                  <p:stCondLst>
                                    <p:cond delay="500"/>
                                  </p:stCondLst>
                                  <p:childTnLst>
                                    <p:animEffect transition="out" filter="wipe(up)">
                                      <p:cBhvr>
                                        <p:cTn id="33" dur="300"/>
                                        <p:tgtEl>
                                          <p:spTgt spid="15"/>
                                        </p:tgtEl>
                                      </p:cBhvr>
                                    </p:animEffect>
                                    <p:set>
                                      <p:cBhvr>
                                        <p:cTn id="34" dur="1" fill="hold">
                                          <p:stCondLst>
                                            <p:cond delay="299"/>
                                          </p:stCondLst>
                                        </p:cTn>
                                        <p:tgtEl>
                                          <p:spTgt spid="15"/>
                                        </p:tgtEl>
                                        <p:attrNameLst>
                                          <p:attrName>style.visibility</p:attrName>
                                        </p:attrNameLst>
                                      </p:cBhvr>
                                      <p:to>
                                        <p:strVal val="hidden"/>
                                      </p:to>
                                    </p:set>
                                  </p:childTnLst>
                                </p:cTn>
                              </p:par>
                              <p:par>
                                <p:cTn id="35" presetID="22" presetClass="entr" presetSubtype="1" fill="hold" nodeType="withEffect">
                                  <p:stCondLst>
                                    <p:cond delay="50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300"/>
                                        <p:tgtEl>
                                          <p:spTgt spid="9"/>
                                        </p:tgtEl>
                                      </p:cBhvr>
                                    </p:animEffect>
                                  </p:childTnLst>
                                </p:cTn>
                              </p:par>
                              <p:par>
                                <p:cTn id="38" presetID="22" presetClass="exit" presetSubtype="1" fill="hold" nodeType="withEffect">
                                  <p:stCondLst>
                                    <p:cond delay="700"/>
                                  </p:stCondLst>
                                  <p:childTnLst>
                                    <p:animEffect transition="out" filter="wipe(up)">
                                      <p:cBhvr>
                                        <p:cTn id="39" dur="300"/>
                                        <p:tgtEl>
                                          <p:spTgt spid="9"/>
                                        </p:tgtEl>
                                      </p:cBhvr>
                                    </p:animEffect>
                                    <p:set>
                                      <p:cBhvr>
                                        <p:cTn id="40" dur="1" fill="hold">
                                          <p:stCondLst>
                                            <p:cond delay="299"/>
                                          </p:stCondLst>
                                        </p:cTn>
                                        <p:tgtEl>
                                          <p:spTgt spid="9"/>
                                        </p:tgtEl>
                                        <p:attrNameLst>
                                          <p:attrName>style.visibility</p:attrName>
                                        </p:attrNameLst>
                                      </p:cBhvr>
                                      <p:to>
                                        <p:strVal val="hidden"/>
                                      </p:to>
                                    </p:set>
                                  </p:childTnLst>
                                </p:cTn>
                              </p:par>
                              <p:par>
                                <p:cTn id="41" presetID="1" presetClass="entr" presetSubtype="0" fill="hold" grpId="0" nodeType="withEffect">
                                  <p:stCondLst>
                                    <p:cond delay="600"/>
                                  </p:stCondLst>
                                  <p:iterate type="lt">
                                    <p:tmAbs val="40"/>
                                  </p:iterate>
                                  <p:childTnLst>
                                    <p:set>
                                      <p:cBhvr>
                                        <p:cTn id="42" dur="1" fill="hold">
                                          <p:stCondLst>
                                            <p:cond delay="0"/>
                                          </p:stCondLst>
                                        </p:cTn>
                                        <p:tgtEl>
                                          <p:spTgt spid="10"/>
                                        </p:tgtEl>
                                        <p:attrNameLst>
                                          <p:attrName>style.visibility</p:attrName>
                                        </p:attrNameLst>
                                      </p:cBhvr>
                                      <p:to>
                                        <p:strVal val="visible"/>
                                      </p:to>
                                    </p:set>
                                  </p:childTnLst>
                                </p:cTn>
                              </p:par>
                              <p:par>
                                <p:cTn id="43" presetID="22" presetClass="entr" presetSubtype="8" fill="hold" nodeType="withEffect">
                                  <p:stCondLst>
                                    <p:cond delay="60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300"/>
                                        <p:tgtEl>
                                          <p:spTgt spid="11"/>
                                        </p:tgtEl>
                                      </p:cBhvr>
                                    </p:animEffect>
                                  </p:childTnLst>
                                </p:cTn>
                              </p:par>
                              <p:par>
                                <p:cTn id="46" presetID="22" presetClass="exit" presetSubtype="8" fill="hold" nodeType="withEffect">
                                  <p:stCondLst>
                                    <p:cond delay="800"/>
                                  </p:stCondLst>
                                  <p:childTnLst>
                                    <p:animEffect transition="out" filter="wipe(left)">
                                      <p:cBhvr>
                                        <p:cTn id="47" dur="300"/>
                                        <p:tgtEl>
                                          <p:spTgt spid="11"/>
                                        </p:tgtEl>
                                      </p:cBhvr>
                                    </p:animEffect>
                                    <p:set>
                                      <p:cBhvr>
                                        <p:cTn id="48" dur="1" fill="hold">
                                          <p:stCondLst>
                                            <p:cond delay="299"/>
                                          </p:stCondLst>
                                        </p:cTn>
                                        <p:tgtEl>
                                          <p:spTgt spid="11"/>
                                        </p:tgtEl>
                                        <p:attrNameLst>
                                          <p:attrName>style.visibility</p:attrName>
                                        </p:attrNameLst>
                                      </p:cBhvr>
                                      <p:to>
                                        <p:strVal val="hidden"/>
                                      </p:to>
                                    </p:set>
                                  </p:childTnLst>
                                </p:cTn>
                              </p:par>
                              <p:par>
                                <p:cTn id="49" presetID="22" presetClass="entr" presetSubtype="1" fill="hold" nodeType="withEffect">
                                  <p:stCondLst>
                                    <p:cond delay="80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300"/>
                                        <p:tgtEl>
                                          <p:spTgt spid="12"/>
                                        </p:tgtEl>
                                      </p:cBhvr>
                                    </p:animEffect>
                                  </p:childTnLst>
                                </p:cTn>
                              </p:par>
                              <p:par>
                                <p:cTn id="52" presetID="22" presetClass="exit" presetSubtype="1" fill="hold" nodeType="withEffect">
                                  <p:stCondLst>
                                    <p:cond delay="1000"/>
                                  </p:stCondLst>
                                  <p:childTnLst>
                                    <p:animEffect transition="out" filter="wipe(up)">
                                      <p:cBhvr>
                                        <p:cTn id="53" dur="300"/>
                                        <p:tgtEl>
                                          <p:spTgt spid="12"/>
                                        </p:tgtEl>
                                      </p:cBhvr>
                                    </p:animEffect>
                                    <p:set>
                                      <p:cBhvr>
                                        <p:cTn id="54" dur="1" fill="hold">
                                          <p:stCondLst>
                                            <p:cond delay="299"/>
                                          </p:stCondLst>
                                        </p:cTn>
                                        <p:tgtEl>
                                          <p:spTgt spid="12"/>
                                        </p:tgtEl>
                                        <p:attrNameLst>
                                          <p:attrName>style.visibility</p:attrName>
                                        </p:attrNameLst>
                                      </p:cBhvr>
                                      <p:to>
                                        <p:strVal val="hidden"/>
                                      </p:to>
                                    </p:set>
                                  </p:childTnLst>
                                </p:cTn>
                              </p:par>
                              <p:par>
                                <p:cTn id="55" presetID="22" presetClass="entr" presetSubtype="8" fill="hold" nodeType="withEffect">
                                  <p:stCondLst>
                                    <p:cond delay="130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300"/>
                                        <p:tgtEl>
                                          <p:spTgt spid="13"/>
                                        </p:tgtEl>
                                      </p:cBhvr>
                                    </p:animEffect>
                                  </p:childTnLst>
                                </p:cTn>
                              </p:par>
                              <p:par>
                                <p:cTn id="58" presetID="22" presetClass="exit" presetSubtype="8" fill="hold" nodeType="withEffect">
                                  <p:stCondLst>
                                    <p:cond delay="1500"/>
                                  </p:stCondLst>
                                  <p:childTnLst>
                                    <p:animEffect transition="out" filter="wipe(left)">
                                      <p:cBhvr>
                                        <p:cTn id="59" dur="300"/>
                                        <p:tgtEl>
                                          <p:spTgt spid="13"/>
                                        </p:tgtEl>
                                      </p:cBhvr>
                                    </p:animEffect>
                                    <p:set>
                                      <p:cBhvr>
                                        <p:cTn id="60" dur="1" fill="hold">
                                          <p:stCondLst>
                                            <p:cond delay="299"/>
                                          </p:stCondLst>
                                        </p:cTn>
                                        <p:tgtEl>
                                          <p:spTgt spid="13"/>
                                        </p:tgtEl>
                                        <p:attrNameLst>
                                          <p:attrName>style.visibility</p:attrName>
                                        </p:attrNameLst>
                                      </p:cBhvr>
                                      <p:to>
                                        <p:strVal val="hidden"/>
                                      </p:to>
                                    </p:set>
                                  </p:childTnLst>
                                </p:cTn>
                              </p:par>
                              <p:par>
                                <p:cTn id="61" presetID="22" presetClass="entr" presetSubtype="1" fill="hold" nodeType="withEffect">
                                  <p:stCondLst>
                                    <p:cond delay="1000"/>
                                  </p:stCondLst>
                                  <p:childTnLst>
                                    <p:set>
                                      <p:cBhvr>
                                        <p:cTn id="62" dur="1" fill="hold">
                                          <p:stCondLst>
                                            <p:cond delay="0"/>
                                          </p:stCondLst>
                                        </p:cTn>
                                        <p:tgtEl>
                                          <p:spTgt spid="16"/>
                                        </p:tgtEl>
                                        <p:attrNameLst>
                                          <p:attrName>style.visibility</p:attrName>
                                        </p:attrNameLst>
                                      </p:cBhvr>
                                      <p:to>
                                        <p:strVal val="visible"/>
                                      </p:to>
                                    </p:set>
                                    <p:animEffect transition="in" filter="wipe(up)">
                                      <p:cBhvr>
                                        <p:cTn id="63" dur="300"/>
                                        <p:tgtEl>
                                          <p:spTgt spid="16"/>
                                        </p:tgtEl>
                                      </p:cBhvr>
                                    </p:animEffect>
                                  </p:childTnLst>
                                </p:cTn>
                              </p:par>
                              <p:par>
                                <p:cTn id="64" presetID="22" presetClass="exit" presetSubtype="1" fill="hold" nodeType="withEffect">
                                  <p:stCondLst>
                                    <p:cond delay="1200"/>
                                  </p:stCondLst>
                                  <p:childTnLst>
                                    <p:animEffect transition="out" filter="wipe(up)">
                                      <p:cBhvr>
                                        <p:cTn id="65" dur="300"/>
                                        <p:tgtEl>
                                          <p:spTgt spid="16"/>
                                        </p:tgtEl>
                                      </p:cBhvr>
                                    </p:animEffect>
                                    <p:set>
                                      <p:cBhvr>
                                        <p:cTn id="66" dur="1" fill="hold">
                                          <p:stCondLst>
                                            <p:cond delay="2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9" name="正方形/長方形 98">
            <a:extLst>
              <a:ext uri="{FF2B5EF4-FFF2-40B4-BE49-F238E27FC236}">
                <a16:creationId xmlns:a16="http://schemas.microsoft.com/office/drawing/2014/main" id="{CCA7955F-AC62-43F9-9DB7-9FD921B6B803}"/>
              </a:ext>
            </a:extLst>
          </p:cNvPr>
          <p:cNvSpPr/>
          <p:nvPr/>
        </p:nvSpPr>
        <p:spPr>
          <a:xfrm>
            <a:off x="245921" y="1039810"/>
            <a:ext cx="252000" cy="690386"/>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0" name="正方形/長方形 99">
            <a:extLst>
              <a:ext uri="{FF2B5EF4-FFF2-40B4-BE49-F238E27FC236}">
                <a16:creationId xmlns:a16="http://schemas.microsoft.com/office/drawing/2014/main" id="{24487F11-8D9C-4B50-92C4-CE8A59DE024D}"/>
              </a:ext>
            </a:extLst>
          </p:cNvPr>
          <p:cNvSpPr/>
          <p:nvPr/>
        </p:nvSpPr>
        <p:spPr>
          <a:xfrm>
            <a:off x="245921" y="658163"/>
            <a:ext cx="252000" cy="1216284"/>
          </a:xfrm>
          <a:prstGeom prst="rect">
            <a:avLst/>
          </a:prstGeom>
          <a:solidFill>
            <a:schemeClr val="tx2">
              <a:lumMod val="75000"/>
              <a:lumOff val="2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1" name="正方形/長方形 100">
            <a:extLst>
              <a:ext uri="{FF2B5EF4-FFF2-40B4-BE49-F238E27FC236}">
                <a16:creationId xmlns:a16="http://schemas.microsoft.com/office/drawing/2014/main" id="{793B1D6E-4BFC-4952-9D75-36087664E2DC}"/>
              </a:ext>
            </a:extLst>
          </p:cNvPr>
          <p:cNvSpPr/>
          <p:nvPr/>
        </p:nvSpPr>
        <p:spPr>
          <a:xfrm>
            <a:off x="245921" y="3683566"/>
            <a:ext cx="252000" cy="690386"/>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正方形/長方形 101">
            <a:extLst>
              <a:ext uri="{FF2B5EF4-FFF2-40B4-BE49-F238E27FC236}">
                <a16:creationId xmlns:a16="http://schemas.microsoft.com/office/drawing/2014/main" id="{64769D19-DF25-4F94-B611-90A64A7DBB3B}"/>
              </a:ext>
            </a:extLst>
          </p:cNvPr>
          <p:cNvSpPr/>
          <p:nvPr/>
        </p:nvSpPr>
        <p:spPr>
          <a:xfrm>
            <a:off x="245921" y="5553164"/>
            <a:ext cx="252000" cy="690386"/>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3" name="正方形/長方形 102">
            <a:extLst>
              <a:ext uri="{FF2B5EF4-FFF2-40B4-BE49-F238E27FC236}">
                <a16:creationId xmlns:a16="http://schemas.microsoft.com/office/drawing/2014/main" id="{5E24C220-8365-4DA0-9CE0-D69EC0603536}"/>
              </a:ext>
            </a:extLst>
          </p:cNvPr>
          <p:cNvSpPr/>
          <p:nvPr/>
        </p:nvSpPr>
        <p:spPr>
          <a:xfrm>
            <a:off x="245921" y="4858680"/>
            <a:ext cx="252000" cy="409820"/>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4" name="正方形/長方形 103">
            <a:extLst>
              <a:ext uri="{FF2B5EF4-FFF2-40B4-BE49-F238E27FC236}">
                <a16:creationId xmlns:a16="http://schemas.microsoft.com/office/drawing/2014/main" id="{2D9412DA-7690-464B-ACC2-826FD13F22CE}"/>
              </a:ext>
            </a:extLst>
          </p:cNvPr>
          <p:cNvSpPr/>
          <p:nvPr/>
        </p:nvSpPr>
        <p:spPr>
          <a:xfrm>
            <a:off x="245921" y="2590301"/>
            <a:ext cx="252000" cy="1216284"/>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5" name="正方形/長方形 104">
            <a:extLst>
              <a:ext uri="{FF2B5EF4-FFF2-40B4-BE49-F238E27FC236}">
                <a16:creationId xmlns:a16="http://schemas.microsoft.com/office/drawing/2014/main" id="{4F0C42CE-53F4-43D9-BEDD-17C01C262E66}"/>
              </a:ext>
            </a:extLst>
          </p:cNvPr>
          <p:cNvSpPr/>
          <p:nvPr/>
        </p:nvSpPr>
        <p:spPr>
          <a:xfrm>
            <a:off x="245921" y="1554915"/>
            <a:ext cx="252000" cy="46262"/>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6" name="正方形/長方形 105">
            <a:extLst>
              <a:ext uri="{FF2B5EF4-FFF2-40B4-BE49-F238E27FC236}">
                <a16:creationId xmlns:a16="http://schemas.microsoft.com/office/drawing/2014/main" id="{ACAC9050-52DF-4459-9B73-78B9F827FE13}"/>
              </a:ext>
            </a:extLst>
          </p:cNvPr>
          <p:cNvSpPr/>
          <p:nvPr/>
        </p:nvSpPr>
        <p:spPr>
          <a:xfrm>
            <a:off x="245921" y="2278075"/>
            <a:ext cx="252000" cy="180297"/>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7" name="正方形/長方形 106">
            <a:extLst>
              <a:ext uri="{FF2B5EF4-FFF2-40B4-BE49-F238E27FC236}">
                <a16:creationId xmlns:a16="http://schemas.microsoft.com/office/drawing/2014/main" id="{F2D68747-0606-4329-91D0-7F262481419A}"/>
              </a:ext>
            </a:extLst>
          </p:cNvPr>
          <p:cNvSpPr/>
          <p:nvPr/>
        </p:nvSpPr>
        <p:spPr>
          <a:xfrm>
            <a:off x="245921" y="2893631"/>
            <a:ext cx="252000" cy="690386"/>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8" name="正方形/長方形 107">
            <a:extLst>
              <a:ext uri="{FF2B5EF4-FFF2-40B4-BE49-F238E27FC236}">
                <a16:creationId xmlns:a16="http://schemas.microsoft.com/office/drawing/2014/main" id="{F925CAD7-2C84-4435-A40B-D19BA5ECD1CF}"/>
              </a:ext>
            </a:extLst>
          </p:cNvPr>
          <p:cNvSpPr/>
          <p:nvPr/>
        </p:nvSpPr>
        <p:spPr>
          <a:xfrm rot="10800000">
            <a:off x="245921" y="1784160"/>
            <a:ext cx="252000" cy="273169"/>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9" name="正方形/長方形 108">
            <a:extLst>
              <a:ext uri="{FF2B5EF4-FFF2-40B4-BE49-F238E27FC236}">
                <a16:creationId xmlns:a16="http://schemas.microsoft.com/office/drawing/2014/main" id="{E53E7AD8-2F87-43B2-A847-2C9D8506BB05}"/>
              </a:ext>
            </a:extLst>
          </p:cNvPr>
          <p:cNvSpPr/>
          <p:nvPr/>
        </p:nvSpPr>
        <p:spPr>
          <a:xfrm rot="10800000">
            <a:off x="245921" y="4032184"/>
            <a:ext cx="252000" cy="120549"/>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0" name="正方形/長方形 109">
            <a:extLst>
              <a:ext uri="{FF2B5EF4-FFF2-40B4-BE49-F238E27FC236}">
                <a16:creationId xmlns:a16="http://schemas.microsoft.com/office/drawing/2014/main" id="{865583D9-8360-4DD2-8C23-57E5D14C003B}"/>
              </a:ext>
            </a:extLst>
          </p:cNvPr>
          <p:cNvSpPr/>
          <p:nvPr/>
        </p:nvSpPr>
        <p:spPr>
          <a:xfrm rot="10800000">
            <a:off x="245921" y="3278519"/>
            <a:ext cx="252000" cy="209815"/>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1" name="正方形/長方形 110">
            <a:extLst>
              <a:ext uri="{FF2B5EF4-FFF2-40B4-BE49-F238E27FC236}">
                <a16:creationId xmlns:a16="http://schemas.microsoft.com/office/drawing/2014/main" id="{F75D3672-AE52-4AB2-9BC0-965C19F7C494}"/>
              </a:ext>
            </a:extLst>
          </p:cNvPr>
          <p:cNvSpPr/>
          <p:nvPr/>
        </p:nvSpPr>
        <p:spPr>
          <a:xfrm>
            <a:off x="245921" y="6458258"/>
            <a:ext cx="252000" cy="46262"/>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2" name="正方形/長方形 111">
            <a:extLst>
              <a:ext uri="{FF2B5EF4-FFF2-40B4-BE49-F238E27FC236}">
                <a16:creationId xmlns:a16="http://schemas.microsoft.com/office/drawing/2014/main" id="{E3DA89F2-DA7E-43F5-B800-7FB471BB0E18}"/>
              </a:ext>
            </a:extLst>
          </p:cNvPr>
          <p:cNvSpPr/>
          <p:nvPr/>
        </p:nvSpPr>
        <p:spPr>
          <a:xfrm>
            <a:off x="245921" y="6172642"/>
            <a:ext cx="252000" cy="364274"/>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3" name="正方形/長方形 112">
            <a:extLst>
              <a:ext uri="{FF2B5EF4-FFF2-40B4-BE49-F238E27FC236}">
                <a16:creationId xmlns:a16="http://schemas.microsoft.com/office/drawing/2014/main" id="{C0D7FFCC-20C8-4D17-B191-AEB15C241058}"/>
              </a:ext>
            </a:extLst>
          </p:cNvPr>
          <p:cNvSpPr/>
          <p:nvPr/>
        </p:nvSpPr>
        <p:spPr>
          <a:xfrm>
            <a:off x="245921" y="3276116"/>
            <a:ext cx="252000" cy="690386"/>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4" name="正方形/長方形 113">
            <a:extLst>
              <a:ext uri="{FF2B5EF4-FFF2-40B4-BE49-F238E27FC236}">
                <a16:creationId xmlns:a16="http://schemas.microsoft.com/office/drawing/2014/main" id="{99A0D3EA-2088-4DF9-8876-3FF949957277}"/>
              </a:ext>
            </a:extLst>
          </p:cNvPr>
          <p:cNvSpPr/>
          <p:nvPr/>
        </p:nvSpPr>
        <p:spPr>
          <a:xfrm rot="10800000">
            <a:off x="245921" y="4309276"/>
            <a:ext cx="252000" cy="273169"/>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5" name="正方形/長方形 114">
            <a:extLst>
              <a:ext uri="{FF2B5EF4-FFF2-40B4-BE49-F238E27FC236}">
                <a16:creationId xmlns:a16="http://schemas.microsoft.com/office/drawing/2014/main" id="{D9367096-479D-42C6-B024-C18CD3A4D8D5}"/>
              </a:ext>
            </a:extLst>
          </p:cNvPr>
          <p:cNvSpPr/>
          <p:nvPr/>
        </p:nvSpPr>
        <p:spPr>
          <a:xfrm rot="10800000">
            <a:off x="245921" y="6164612"/>
            <a:ext cx="252000" cy="45719"/>
          </a:xfrm>
          <a:prstGeom prst="rect">
            <a:avLst/>
          </a:prstGeom>
          <a:solidFill>
            <a:schemeClr val="tx2">
              <a:lumMod val="75000"/>
              <a:lumOff val="2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6" name="正方形/長方形 115">
            <a:extLst>
              <a:ext uri="{FF2B5EF4-FFF2-40B4-BE49-F238E27FC236}">
                <a16:creationId xmlns:a16="http://schemas.microsoft.com/office/drawing/2014/main" id="{824C4189-0093-4CEE-B6AF-4F38FB160786}"/>
              </a:ext>
            </a:extLst>
          </p:cNvPr>
          <p:cNvSpPr/>
          <p:nvPr/>
        </p:nvSpPr>
        <p:spPr>
          <a:xfrm rot="10800000">
            <a:off x="245921" y="6557300"/>
            <a:ext cx="252000" cy="120549"/>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7" name="正方形/長方形 116">
            <a:extLst>
              <a:ext uri="{FF2B5EF4-FFF2-40B4-BE49-F238E27FC236}">
                <a16:creationId xmlns:a16="http://schemas.microsoft.com/office/drawing/2014/main" id="{7980F402-32FF-4749-B165-D59480BB251F}"/>
              </a:ext>
            </a:extLst>
          </p:cNvPr>
          <p:cNvSpPr/>
          <p:nvPr/>
        </p:nvSpPr>
        <p:spPr>
          <a:xfrm rot="10800000">
            <a:off x="245921" y="6209791"/>
            <a:ext cx="252000" cy="209815"/>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8" name="正方形/長方形 117">
            <a:extLst>
              <a:ext uri="{FF2B5EF4-FFF2-40B4-BE49-F238E27FC236}">
                <a16:creationId xmlns:a16="http://schemas.microsoft.com/office/drawing/2014/main" id="{C7A26B63-4028-4B28-A9FA-34BF2F43149C}"/>
              </a:ext>
            </a:extLst>
          </p:cNvPr>
          <p:cNvSpPr/>
          <p:nvPr/>
        </p:nvSpPr>
        <p:spPr>
          <a:xfrm>
            <a:off x="245921" y="5081090"/>
            <a:ext cx="252000" cy="46262"/>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9" name="正方形/長方形 118">
            <a:extLst>
              <a:ext uri="{FF2B5EF4-FFF2-40B4-BE49-F238E27FC236}">
                <a16:creationId xmlns:a16="http://schemas.microsoft.com/office/drawing/2014/main" id="{8364F590-EC36-4982-B2EB-382F619CBDEE}"/>
              </a:ext>
            </a:extLst>
          </p:cNvPr>
          <p:cNvSpPr/>
          <p:nvPr/>
        </p:nvSpPr>
        <p:spPr>
          <a:xfrm>
            <a:off x="245921" y="5804250"/>
            <a:ext cx="252000" cy="180297"/>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正方形/長方形 119">
            <a:extLst>
              <a:ext uri="{FF2B5EF4-FFF2-40B4-BE49-F238E27FC236}">
                <a16:creationId xmlns:a16="http://schemas.microsoft.com/office/drawing/2014/main" id="{D9941E45-C9EB-43DA-870A-F57CD6809038}"/>
              </a:ext>
            </a:extLst>
          </p:cNvPr>
          <p:cNvSpPr/>
          <p:nvPr/>
        </p:nvSpPr>
        <p:spPr>
          <a:xfrm>
            <a:off x="245921" y="6515606"/>
            <a:ext cx="252000" cy="690386"/>
          </a:xfrm>
          <a:prstGeom prst="rect">
            <a:avLst/>
          </a:prstGeom>
          <a:solidFill>
            <a:schemeClr val="accent1">
              <a:lumMod val="5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1" name="正方形/長方形 120">
            <a:extLst>
              <a:ext uri="{FF2B5EF4-FFF2-40B4-BE49-F238E27FC236}">
                <a16:creationId xmlns:a16="http://schemas.microsoft.com/office/drawing/2014/main" id="{DAFC1D97-155F-42F2-B40B-15AF38F7DD24}"/>
              </a:ext>
            </a:extLst>
          </p:cNvPr>
          <p:cNvSpPr/>
          <p:nvPr/>
        </p:nvSpPr>
        <p:spPr>
          <a:xfrm rot="10800000">
            <a:off x="245921" y="4682451"/>
            <a:ext cx="252000" cy="273169"/>
          </a:xfrm>
          <a:prstGeom prst="rect">
            <a:avLst/>
          </a:prstGeom>
          <a:solidFill>
            <a:schemeClr val="tx2">
              <a:lumMod val="10000"/>
              <a:lumOff val="9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2" name="正方形/長方形 121">
            <a:extLst>
              <a:ext uri="{FF2B5EF4-FFF2-40B4-BE49-F238E27FC236}">
                <a16:creationId xmlns:a16="http://schemas.microsoft.com/office/drawing/2014/main" id="{01C0119F-DC16-413E-9AB5-A30849355CBE}"/>
              </a:ext>
            </a:extLst>
          </p:cNvPr>
          <p:cNvSpPr/>
          <p:nvPr/>
        </p:nvSpPr>
        <p:spPr>
          <a:xfrm>
            <a:off x="245921" y="2815203"/>
            <a:ext cx="252000" cy="1216284"/>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3" name="正方形/長方形 122">
            <a:extLst>
              <a:ext uri="{FF2B5EF4-FFF2-40B4-BE49-F238E27FC236}">
                <a16:creationId xmlns:a16="http://schemas.microsoft.com/office/drawing/2014/main" id="{1C7ED1A3-6828-401A-BE71-A881B6DD440C}"/>
              </a:ext>
            </a:extLst>
          </p:cNvPr>
          <p:cNvSpPr/>
          <p:nvPr/>
        </p:nvSpPr>
        <p:spPr>
          <a:xfrm>
            <a:off x="245921" y="2772621"/>
            <a:ext cx="252000" cy="46262"/>
          </a:xfrm>
          <a:prstGeom prst="rect">
            <a:avLst/>
          </a:prstGeom>
          <a:solidFill>
            <a:schemeClr val="tx2">
              <a:lumMod val="10000"/>
              <a:lumOff val="9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4" name="正方形/長方形 123">
            <a:extLst>
              <a:ext uri="{FF2B5EF4-FFF2-40B4-BE49-F238E27FC236}">
                <a16:creationId xmlns:a16="http://schemas.microsoft.com/office/drawing/2014/main" id="{9D83EB3D-49AA-4CA6-AD9F-88F332F15754}"/>
              </a:ext>
            </a:extLst>
          </p:cNvPr>
          <p:cNvSpPr/>
          <p:nvPr/>
        </p:nvSpPr>
        <p:spPr>
          <a:xfrm rot="10800000">
            <a:off x="245921" y="5809285"/>
            <a:ext cx="252000" cy="45719"/>
          </a:xfrm>
          <a:prstGeom prst="rect">
            <a:avLst/>
          </a:prstGeom>
          <a:solidFill>
            <a:schemeClr val="tx2">
              <a:lumMod val="75000"/>
              <a:lumOff val="2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5" name="正方形/長方形 124">
            <a:extLst>
              <a:ext uri="{FF2B5EF4-FFF2-40B4-BE49-F238E27FC236}">
                <a16:creationId xmlns:a16="http://schemas.microsoft.com/office/drawing/2014/main" id="{2DE9B4CA-B69A-4A54-AF7F-748B3F3436A6}"/>
              </a:ext>
            </a:extLst>
          </p:cNvPr>
          <p:cNvSpPr/>
          <p:nvPr/>
        </p:nvSpPr>
        <p:spPr>
          <a:xfrm rot="10800000">
            <a:off x="245921" y="4771994"/>
            <a:ext cx="252000" cy="45719"/>
          </a:xfrm>
          <a:prstGeom prst="rect">
            <a:avLst/>
          </a:prstGeom>
          <a:solidFill>
            <a:schemeClr val="tx2">
              <a:lumMod val="10000"/>
              <a:lumOff val="9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6" name="正方形/長方形 125">
            <a:extLst>
              <a:ext uri="{FF2B5EF4-FFF2-40B4-BE49-F238E27FC236}">
                <a16:creationId xmlns:a16="http://schemas.microsoft.com/office/drawing/2014/main" id="{4C26EEA0-BAC0-4EB2-8267-53BA5F8FB17A}"/>
              </a:ext>
            </a:extLst>
          </p:cNvPr>
          <p:cNvSpPr/>
          <p:nvPr/>
        </p:nvSpPr>
        <p:spPr>
          <a:xfrm>
            <a:off x="245921" y="1519913"/>
            <a:ext cx="252000" cy="46262"/>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7" name="正方形/長方形 126">
            <a:extLst>
              <a:ext uri="{FF2B5EF4-FFF2-40B4-BE49-F238E27FC236}">
                <a16:creationId xmlns:a16="http://schemas.microsoft.com/office/drawing/2014/main" id="{780B5CDD-7D19-4E8A-ABE8-B7CBC699D581}"/>
              </a:ext>
            </a:extLst>
          </p:cNvPr>
          <p:cNvSpPr/>
          <p:nvPr/>
        </p:nvSpPr>
        <p:spPr>
          <a:xfrm rot="10800000">
            <a:off x="245921" y="6351028"/>
            <a:ext cx="252000" cy="45719"/>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8" name="正方形/長方形 127">
            <a:extLst>
              <a:ext uri="{FF2B5EF4-FFF2-40B4-BE49-F238E27FC236}">
                <a16:creationId xmlns:a16="http://schemas.microsoft.com/office/drawing/2014/main" id="{48CBA9CF-73E2-4606-A042-FDAEAE748AAE}"/>
              </a:ext>
            </a:extLst>
          </p:cNvPr>
          <p:cNvSpPr/>
          <p:nvPr/>
        </p:nvSpPr>
        <p:spPr>
          <a:xfrm>
            <a:off x="245921" y="5373009"/>
            <a:ext cx="252000" cy="180297"/>
          </a:xfrm>
          <a:prstGeom prst="rect">
            <a:avLst/>
          </a:prstGeom>
          <a:solidFill>
            <a:schemeClr val="accent1">
              <a:lumMod val="5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9" name="正方形/長方形 128">
            <a:extLst>
              <a:ext uri="{FF2B5EF4-FFF2-40B4-BE49-F238E27FC236}">
                <a16:creationId xmlns:a16="http://schemas.microsoft.com/office/drawing/2014/main" id="{44825E3C-6E49-41A8-A847-CD762E57B6A4}"/>
              </a:ext>
            </a:extLst>
          </p:cNvPr>
          <p:cNvSpPr/>
          <p:nvPr/>
        </p:nvSpPr>
        <p:spPr>
          <a:xfrm rot="10800000">
            <a:off x="245921" y="4674173"/>
            <a:ext cx="252000" cy="45719"/>
          </a:xfrm>
          <a:prstGeom prst="rect">
            <a:avLst/>
          </a:prstGeom>
          <a:solidFill>
            <a:schemeClr val="tx2">
              <a:lumMod val="75000"/>
              <a:lumOff val="2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0" name="正方形/長方形 129">
            <a:extLst>
              <a:ext uri="{FF2B5EF4-FFF2-40B4-BE49-F238E27FC236}">
                <a16:creationId xmlns:a16="http://schemas.microsoft.com/office/drawing/2014/main" id="{510B4116-78DE-4FB8-8991-2C90587AD2A6}"/>
              </a:ext>
            </a:extLst>
          </p:cNvPr>
          <p:cNvSpPr/>
          <p:nvPr/>
        </p:nvSpPr>
        <p:spPr>
          <a:xfrm rot="10800000">
            <a:off x="245921" y="4875242"/>
            <a:ext cx="252000" cy="209815"/>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1" name="正方形/長方形 130">
            <a:extLst>
              <a:ext uri="{FF2B5EF4-FFF2-40B4-BE49-F238E27FC236}">
                <a16:creationId xmlns:a16="http://schemas.microsoft.com/office/drawing/2014/main" id="{3D35B88C-2D84-49EE-9569-6A363F5279F7}"/>
              </a:ext>
            </a:extLst>
          </p:cNvPr>
          <p:cNvSpPr/>
          <p:nvPr/>
        </p:nvSpPr>
        <p:spPr>
          <a:xfrm>
            <a:off x="245921" y="3460622"/>
            <a:ext cx="252000" cy="46262"/>
          </a:xfrm>
          <a:prstGeom prst="rect">
            <a:avLst/>
          </a:prstGeom>
          <a:solidFill>
            <a:schemeClr val="tx2">
              <a:lumMod val="10000"/>
              <a:lumOff val="9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2" name="正方形/長方形 131">
            <a:extLst>
              <a:ext uri="{FF2B5EF4-FFF2-40B4-BE49-F238E27FC236}">
                <a16:creationId xmlns:a16="http://schemas.microsoft.com/office/drawing/2014/main" id="{044B3D86-F973-4A05-94AF-002EF04FC8DF}"/>
              </a:ext>
            </a:extLst>
          </p:cNvPr>
          <p:cNvSpPr/>
          <p:nvPr/>
        </p:nvSpPr>
        <p:spPr>
          <a:xfrm>
            <a:off x="245921" y="4903993"/>
            <a:ext cx="252000" cy="180297"/>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3" name="正方形/長方形 132">
            <a:extLst>
              <a:ext uri="{FF2B5EF4-FFF2-40B4-BE49-F238E27FC236}">
                <a16:creationId xmlns:a16="http://schemas.microsoft.com/office/drawing/2014/main" id="{6BB398BF-4459-419F-9E90-3AD647010A36}"/>
              </a:ext>
            </a:extLst>
          </p:cNvPr>
          <p:cNvSpPr/>
          <p:nvPr/>
        </p:nvSpPr>
        <p:spPr>
          <a:xfrm rot="10800000">
            <a:off x="245921" y="6475186"/>
            <a:ext cx="252000" cy="273169"/>
          </a:xfrm>
          <a:prstGeom prst="rect">
            <a:avLst/>
          </a:prstGeom>
          <a:solidFill>
            <a:schemeClr val="tx2">
              <a:lumMod val="75000"/>
              <a:lumOff val="2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4" name="正方形/長方形 133">
            <a:extLst>
              <a:ext uri="{FF2B5EF4-FFF2-40B4-BE49-F238E27FC236}">
                <a16:creationId xmlns:a16="http://schemas.microsoft.com/office/drawing/2014/main" id="{9055D2BE-CF80-47C1-95E7-84E80F3C87E7}"/>
              </a:ext>
            </a:extLst>
          </p:cNvPr>
          <p:cNvSpPr/>
          <p:nvPr/>
        </p:nvSpPr>
        <p:spPr>
          <a:xfrm rot="10800000">
            <a:off x="245921" y="4880892"/>
            <a:ext cx="252000" cy="45719"/>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5" name="正方形/長方形 134">
            <a:extLst>
              <a:ext uri="{FF2B5EF4-FFF2-40B4-BE49-F238E27FC236}">
                <a16:creationId xmlns:a16="http://schemas.microsoft.com/office/drawing/2014/main" id="{25C3C3D8-F84D-4C3D-839A-E6C356C9535F}"/>
              </a:ext>
            </a:extLst>
          </p:cNvPr>
          <p:cNvSpPr/>
          <p:nvPr/>
        </p:nvSpPr>
        <p:spPr>
          <a:xfrm rot="10800000">
            <a:off x="245921" y="6221828"/>
            <a:ext cx="252000" cy="45719"/>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6" name="正方形/長方形 135">
            <a:extLst>
              <a:ext uri="{FF2B5EF4-FFF2-40B4-BE49-F238E27FC236}">
                <a16:creationId xmlns:a16="http://schemas.microsoft.com/office/drawing/2014/main" id="{BEC42736-592E-4E3A-A315-C200F626FDCE}"/>
              </a:ext>
            </a:extLst>
          </p:cNvPr>
          <p:cNvSpPr/>
          <p:nvPr/>
        </p:nvSpPr>
        <p:spPr>
          <a:xfrm rot="10800000">
            <a:off x="245921" y="4591579"/>
            <a:ext cx="252000" cy="45719"/>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正方形/長方形 136">
            <a:extLst>
              <a:ext uri="{FF2B5EF4-FFF2-40B4-BE49-F238E27FC236}">
                <a16:creationId xmlns:a16="http://schemas.microsoft.com/office/drawing/2014/main" id="{3A3C66C7-3AD6-4251-8F2C-1979269520E1}"/>
              </a:ext>
            </a:extLst>
          </p:cNvPr>
          <p:cNvSpPr/>
          <p:nvPr/>
        </p:nvSpPr>
        <p:spPr>
          <a:xfrm>
            <a:off x="245921" y="2827491"/>
            <a:ext cx="252000" cy="364274"/>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8" name="正方形/長方形 137">
            <a:extLst>
              <a:ext uri="{FF2B5EF4-FFF2-40B4-BE49-F238E27FC236}">
                <a16:creationId xmlns:a16="http://schemas.microsoft.com/office/drawing/2014/main" id="{3052B06B-E7DD-453D-A773-381B45ABB344}"/>
              </a:ext>
            </a:extLst>
          </p:cNvPr>
          <p:cNvSpPr/>
          <p:nvPr/>
        </p:nvSpPr>
        <p:spPr>
          <a:xfrm rot="10800000">
            <a:off x="245921" y="2180052"/>
            <a:ext cx="252000" cy="123082"/>
          </a:xfrm>
          <a:prstGeom prst="rect">
            <a:avLst/>
          </a:prstGeom>
          <a:solidFill>
            <a:schemeClr val="tx2">
              <a:lumMod val="75000"/>
              <a:lumOff val="2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9" name="正方形/長方形 138">
            <a:extLst>
              <a:ext uri="{FF2B5EF4-FFF2-40B4-BE49-F238E27FC236}">
                <a16:creationId xmlns:a16="http://schemas.microsoft.com/office/drawing/2014/main" id="{6CEB8810-8152-4AFC-AF6F-23DC2E1107A8}"/>
              </a:ext>
            </a:extLst>
          </p:cNvPr>
          <p:cNvSpPr/>
          <p:nvPr/>
        </p:nvSpPr>
        <p:spPr>
          <a:xfrm rot="10800000">
            <a:off x="245921" y="2556458"/>
            <a:ext cx="252000" cy="209815"/>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0" name="正方形/長方形 139">
            <a:extLst>
              <a:ext uri="{FF2B5EF4-FFF2-40B4-BE49-F238E27FC236}">
                <a16:creationId xmlns:a16="http://schemas.microsoft.com/office/drawing/2014/main" id="{6CB891D9-AC64-4823-9885-7F64D55DFEE4}"/>
              </a:ext>
            </a:extLst>
          </p:cNvPr>
          <p:cNvSpPr/>
          <p:nvPr/>
        </p:nvSpPr>
        <p:spPr>
          <a:xfrm>
            <a:off x="245921" y="1735939"/>
            <a:ext cx="252000" cy="46262"/>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1" name="正方形/長方形 140">
            <a:extLst>
              <a:ext uri="{FF2B5EF4-FFF2-40B4-BE49-F238E27FC236}">
                <a16:creationId xmlns:a16="http://schemas.microsoft.com/office/drawing/2014/main" id="{3DC6F01F-7DBF-4043-8A38-3BB29E4F862C}"/>
              </a:ext>
            </a:extLst>
          </p:cNvPr>
          <p:cNvSpPr/>
          <p:nvPr/>
        </p:nvSpPr>
        <p:spPr>
          <a:xfrm>
            <a:off x="245921" y="2459099"/>
            <a:ext cx="252000" cy="180297"/>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2" name="正方形/長方形 141">
            <a:extLst>
              <a:ext uri="{FF2B5EF4-FFF2-40B4-BE49-F238E27FC236}">
                <a16:creationId xmlns:a16="http://schemas.microsoft.com/office/drawing/2014/main" id="{2DE1A69D-29C2-4974-BBD9-D8F32225AF2F}"/>
              </a:ext>
            </a:extLst>
          </p:cNvPr>
          <p:cNvSpPr/>
          <p:nvPr/>
        </p:nvSpPr>
        <p:spPr>
          <a:xfrm rot="10800000">
            <a:off x="245921" y="1337300"/>
            <a:ext cx="252000" cy="273169"/>
          </a:xfrm>
          <a:prstGeom prst="rect">
            <a:avLst/>
          </a:prstGeom>
          <a:solidFill>
            <a:schemeClr val="tx2">
              <a:lumMod val="10000"/>
              <a:lumOff val="9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正方形/長方形 142">
            <a:extLst>
              <a:ext uri="{FF2B5EF4-FFF2-40B4-BE49-F238E27FC236}">
                <a16:creationId xmlns:a16="http://schemas.microsoft.com/office/drawing/2014/main" id="{3C15F8D5-4686-45E9-8422-5E0107BD198F}"/>
              </a:ext>
            </a:extLst>
          </p:cNvPr>
          <p:cNvSpPr/>
          <p:nvPr/>
        </p:nvSpPr>
        <p:spPr>
          <a:xfrm rot="10800000">
            <a:off x="245921" y="1918030"/>
            <a:ext cx="252000" cy="45719"/>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4" name="正方形/長方形 143">
            <a:extLst>
              <a:ext uri="{FF2B5EF4-FFF2-40B4-BE49-F238E27FC236}">
                <a16:creationId xmlns:a16="http://schemas.microsoft.com/office/drawing/2014/main" id="{B33F122C-7C76-4B45-8FF7-CBCCF8AB91DC}"/>
              </a:ext>
            </a:extLst>
          </p:cNvPr>
          <p:cNvSpPr/>
          <p:nvPr/>
        </p:nvSpPr>
        <p:spPr>
          <a:xfrm rot="10800000">
            <a:off x="245921" y="1426843"/>
            <a:ext cx="252000" cy="45719"/>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5" name="正方形/長方形 144">
            <a:extLst>
              <a:ext uri="{FF2B5EF4-FFF2-40B4-BE49-F238E27FC236}">
                <a16:creationId xmlns:a16="http://schemas.microsoft.com/office/drawing/2014/main" id="{225676C0-12D5-4D58-9B37-6DB1D03BB531}"/>
              </a:ext>
            </a:extLst>
          </p:cNvPr>
          <p:cNvSpPr/>
          <p:nvPr/>
        </p:nvSpPr>
        <p:spPr>
          <a:xfrm>
            <a:off x="245921" y="2027858"/>
            <a:ext cx="252000" cy="180297"/>
          </a:xfrm>
          <a:prstGeom prst="rect">
            <a:avLst/>
          </a:prstGeom>
          <a:solidFill>
            <a:schemeClr val="accent1">
              <a:lumMod val="5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6" name="正方形/長方形 145">
            <a:extLst>
              <a:ext uri="{FF2B5EF4-FFF2-40B4-BE49-F238E27FC236}">
                <a16:creationId xmlns:a16="http://schemas.microsoft.com/office/drawing/2014/main" id="{02FD2076-0122-488C-8610-04CC8225B9A5}"/>
              </a:ext>
            </a:extLst>
          </p:cNvPr>
          <p:cNvSpPr/>
          <p:nvPr/>
        </p:nvSpPr>
        <p:spPr>
          <a:xfrm rot="10800000">
            <a:off x="245921" y="1329022"/>
            <a:ext cx="252000" cy="45719"/>
          </a:xfrm>
          <a:prstGeom prst="rect">
            <a:avLst/>
          </a:prstGeom>
          <a:solidFill>
            <a:schemeClr val="tx2">
              <a:lumMod val="75000"/>
              <a:lumOff val="2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7" name="正方形/長方形 146">
            <a:extLst>
              <a:ext uri="{FF2B5EF4-FFF2-40B4-BE49-F238E27FC236}">
                <a16:creationId xmlns:a16="http://schemas.microsoft.com/office/drawing/2014/main" id="{DD4E8039-7DB9-4078-9430-E67D0DC4877D}"/>
              </a:ext>
            </a:extLst>
          </p:cNvPr>
          <p:cNvSpPr/>
          <p:nvPr/>
        </p:nvSpPr>
        <p:spPr>
          <a:xfrm rot="10800000">
            <a:off x="245921" y="3037247"/>
            <a:ext cx="252000" cy="209815"/>
          </a:xfrm>
          <a:prstGeom prst="rect">
            <a:avLst/>
          </a:prstGeom>
          <a:solidFill>
            <a:schemeClr val="accent6">
              <a:lumMod val="60000"/>
              <a:lumOff val="4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8" name="正方形/長方形 147">
            <a:extLst>
              <a:ext uri="{FF2B5EF4-FFF2-40B4-BE49-F238E27FC236}">
                <a16:creationId xmlns:a16="http://schemas.microsoft.com/office/drawing/2014/main" id="{7AE468D7-ABEB-4B0E-8B12-392E7B180658}"/>
              </a:ext>
            </a:extLst>
          </p:cNvPr>
          <p:cNvSpPr/>
          <p:nvPr/>
        </p:nvSpPr>
        <p:spPr>
          <a:xfrm rot="10800000">
            <a:off x="245921" y="1246428"/>
            <a:ext cx="252000" cy="45719"/>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9" name="正方形/長方形 148">
            <a:extLst>
              <a:ext uri="{FF2B5EF4-FFF2-40B4-BE49-F238E27FC236}">
                <a16:creationId xmlns:a16="http://schemas.microsoft.com/office/drawing/2014/main" id="{F9740434-446A-41D4-9C9F-1C97C992CF6A}"/>
              </a:ext>
            </a:extLst>
          </p:cNvPr>
          <p:cNvSpPr/>
          <p:nvPr/>
        </p:nvSpPr>
        <p:spPr>
          <a:xfrm rot="10800000">
            <a:off x="245921" y="721265"/>
            <a:ext cx="252000" cy="45719"/>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EC931DCA-3D87-4D71-BFD6-37AC1813FA57}"/>
              </a:ext>
            </a:extLst>
          </p:cNvPr>
          <p:cNvSpPr/>
          <p:nvPr/>
        </p:nvSpPr>
        <p:spPr>
          <a:xfrm>
            <a:off x="-96683" y="-1236570"/>
            <a:ext cx="619550" cy="1934160"/>
          </a:xfrm>
          <a:prstGeom prst="rect">
            <a:avLst/>
          </a:prstGeom>
          <a:solidFill>
            <a:schemeClr val="tx2"/>
          </a:solid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正方形/長方形 1">
            <a:extLst>
              <a:ext uri="{FF2B5EF4-FFF2-40B4-BE49-F238E27FC236}">
                <a16:creationId xmlns:a16="http://schemas.microsoft.com/office/drawing/2014/main" id="{6A8F813E-0FBD-4BDE-A03D-065809A36A4D}"/>
              </a:ext>
            </a:extLst>
          </p:cNvPr>
          <p:cNvSpPr/>
          <p:nvPr/>
        </p:nvSpPr>
        <p:spPr>
          <a:xfrm>
            <a:off x="-3908565" y="-21579"/>
            <a:ext cx="16200000" cy="71401"/>
          </a:xfrm>
          <a:prstGeom prst="rect">
            <a:avLst/>
          </a:prstGeom>
          <a:solidFill>
            <a:schemeClr val="accent1">
              <a:lumMod val="50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 name="正方形/長方形 2">
            <a:extLst>
              <a:ext uri="{FF2B5EF4-FFF2-40B4-BE49-F238E27FC236}">
                <a16:creationId xmlns:a16="http://schemas.microsoft.com/office/drawing/2014/main" id="{A2B37589-2EB5-4C08-BE3E-D757EA1C555F}"/>
              </a:ext>
            </a:extLst>
          </p:cNvPr>
          <p:cNvSpPr/>
          <p:nvPr/>
        </p:nvSpPr>
        <p:spPr>
          <a:xfrm>
            <a:off x="-3908565" y="470151"/>
            <a:ext cx="16200000" cy="45719"/>
          </a:xfrm>
          <a:prstGeom prst="rect">
            <a:avLst/>
          </a:prstGeom>
          <a:solidFill>
            <a:schemeClr val="tx2">
              <a:lumMod val="75000"/>
              <a:lumOff val="2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 name="正方形/長方形 3">
            <a:extLst>
              <a:ext uri="{FF2B5EF4-FFF2-40B4-BE49-F238E27FC236}">
                <a16:creationId xmlns:a16="http://schemas.microsoft.com/office/drawing/2014/main" id="{9FC6266F-A520-457A-B03D-62E8D56CCCFD}"/>
              </a:ext>
            </a:extLst>
          </p:cNvPr>
          <p:cNvSpPr/>
          <p:nvPr/>
        </p:nvSpPr>
        <p:spPr>
          <a:xfrm rot="10800000">
            <a:off x="-3908565" y="333168"/>
            <a:ext cx="16200000" cy="45719"/>
          </a:xfrm>
          <a:prstGeom prst="rect">
            <a:avLst/>
          </a:prstGeom>
          <a:solidFill>
            <a:schemeClr val="bg2">
              <a:lumMod val="8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D78EF668-1433-4407-B8AE-0D0158A44B2A}"/>
              </a:ext>
            </a:extLst>
          </p:cNvPr>
          <p:cNvSpPr/>
          <p:nvPr/>
        </p:nvSpPr>
        <p:spPr>
          <a:xfrm>
            <a:off x="-3908565" y="72124"/>
            <a:ext cx="16200000" cy="123782"/>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正方形/長方形 13">
            <a:extLst>
              <a:ext uri="{FF2B5EF4-FFF2-40B4-BE49-F238E27FC236}">
                <a16:creationId xmlns:a16="http://schemas.microsoft.com/office/drawing/2014/main" id="{AA0EDEC9-15D5-4024-A0F6-C4E4972BAD10}"/>
              </a:ext>
            </a:extLst>
          </p:cNvPr>
          <p:cNvSpPr/>
          <p:nvPr/>
        </p:nvSpPr>
        <p:spPr>
          <a:xfrm>
            <a:off x="-63855" y="6774691"/>
            <a:ext cx="619550" cy="1934160"/>
          </a:xfrm>
          <a:prstGeom prst="rect">
            <a:avLst/>
          </a:prstGeom>
          <a:solidFill>
            <a:schemeClr val="tx2"/>
          </a:solid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60868562"/>
      </p:ext>
    </p:extLst>
  </p:cSld>
  <p:clrMapOvr>
    <a:masterClrMapping/>
  </p:clrMapOvr>
  <mc:AlternateContent xmlns:mc="http://schemas.openxmlformats.org/markup-compatibility/2006" xmlns:p14="http://schemas.microsoft.com/office/powerpoint/2010/main">
    <mc:Choice Requires="p14">
      <p:transition spd="med" p14:dur="700" advTm="300">
        <p:fade/>
      </p:transition>
    </mc:Choice>
    <mc:Fallback xmlns="">
      <p:transition spd="med" advTm="3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21000" decel="70000" fill="hold" grpId="0" nodeType="clickEffect">
                                  <p:stCondLst>
                                    <p:cond delay="0"/>
                                  </p:stCondLst>
                                  <p:childTnLst>
                                    <p:animMotion origin="layout" path="M 1.25E-6 -2.22222E-6 L 1.25E-6 0.00023 " pathEditMode="relative" rAng="0" ptsTypes="AA">
                                      <p:cBhvr>
                                        <p:cTn id="6" dur="5000" fill="hold"/>
                                        <p:tgtEl>
                                          <p:spTgt spid="100"/>
                                        </p:tgtEl>
                                        <p:attrNameLst>
                                          <p:attrName>ppt_x</p:attrName>
                                          <p:attrName>ppt_y</p:attrName>
                                        </p:attrNameLst>
                                      </p:cBhvr>
                                      <p:rCtr x="0" y="0"/>
                                    </p:animMotion>
                                  </p:childTnLst>
                                </p:cTn>
                              </p:par>
                              <p:par>
                                <p:cTn id="7" presetID="42" presetClass="path" presetSubtype="0" accel="21000" decel="70000" fill="hold" grpId="0" nodeType="withEffect">
                                  <p:stCondLst>
                                    <p:cond delay="100"/>
                                  </p:stCondLst>
                                  <p:childTnLst>
                                    <p:animMotion origin="layout" path="M 1.25E-6 -3.7037E-7 L 1.25E-6 0.37755 " pathEditMode="relative" rAng="0" ptsTypes="AA">
                                      <p:cBhvr>
                                        <p:cTn id="8" dur="5000" fill="hold"/>
                                        <p:tgtEl>
                                          <p:spTgt spid="131"/>
                                        </p:tgtEl>
                                        <p:attrNameLst>
                                          <p:attrName>ppt_x</p:attrName>
                                          <p:attrName>ppt_y</p:attrName>
                                        </p:attrNameLst>
                                      </p:cBhvr>
                                      <p:rCtr x="0" y="18866"/>
                                    </p:animMotion>
                                  </p:childTnLst>
                                </p:cTn>
                              </p:par>
                              <p:par>
                                <p:cTn id="9" presetID="42" presetClass="path" presetSubtype="0" accel="21000" decel="70000" fill="hold" grpId="0" nodeType="withEffect">
                                  <p:stCondLst>
                                    <p:cond delay="100"/>
                                  </p:stCondLst>
                                  <p:childTnLst>
                                    <p:animMotion origin="layout" path="M 1.25E-6 -3.33333E-6 L 1.25E-6 0.25 " pathEditMode="relative" rAng="0" ptsTypes="AA">
                                      <p:cBhvr>
                                        <p:cTn id="10" dur="5000" fill="hold"/>
                                        <p:tgtEl>
                                          <p:spTgt spid="115"/>
                                        </p:tgtEl>
                                        <p:attrNameLst>
                                          <p:attrName>ppt_x</p:attrName>
                                          <p:attrName>ppt_y</p:attrName>
                                        </p:attrNameLst>
                                      </p:cBhvr>
                                      <p:rCtr x="0" y="12500"/>
                                    </p:animMotion>
                                  </p:childTnLst>
                                </p:cTn>
                              </p:par>
                              <p:par>
                                <p:cTn id="11" presetID="64" presetClass="path" presetSubtype="0" accel="20800" decel="79200" autoRev="1" fill="hold" grpId="0" nodeType="withEffect">
                                  <p:stCondLst>
                                    <p:cond delay="100"/>
                                  </p:stCondLst>
                                  <p:childTnLst>
                                    <p:animMotion origin="layout" path="M 1.25E-6 4.81481E-6 L 1.25E-6 -0.33079 " pathEditMode="relative" rAng="0" ptsTypes="AA">
                                      <p:cBhvr>
                                        <p:cTn id="12" dur="2500" fill="hold"/>
                                        <p:tgtEl>
                                          <p:spTgt spid="136"/>
                                        </p:tgtEl>
                                        <p:attrNameLst>
                                          <p:attrName>ppt_x</p:attrName>
                                          <p:attrName>ppt_y</p:attrName>
                                        </p:attrNameLst>
                                      </p:cBhvr>
                                      <p:rCtr x="0" y="-16551"/>
                                    </p:animMotion>
                                  </p:childTnLst>
                                </p:cTn>
                              </p:par>
                              <p:par>
                                <p:cTn id="13" presetID="42" presetClass="path" presetSubtype="0" accel="21000" decel="70000" fill="hold" grpId="0" nodeType="withEffect">
                                  <p:stCondLst>
                                    <p:cond delay="100"/>
                                  </p:stCondLst>
                                  <p:childTnLst>
                                    <p:animMotion origin="layout" path="M 1.25E-6 2.22222E-6 L 1.25E-6 0.25 " pathEditMode="relative" rAng="0" ptsTypes="AA">
                                      <p:cBhvr>
                                        <p:cTn id="14" dur="5000" fill="hold"/>
                                        <p:tgtEl>
                                          <p:spTgt spid="121"/>
                                        </p:tgtEl>
                                        <p:attrNameLst>
                                          <p:attrName>ppt_x</p:attrName>
                                          <p:attrName>ppt_y</p:attrName>
                                        </p:attrNameLst>
                                      </p:cBhvr>
                                      <p:rCtr x="0" y="12500"/>
                                    </p:animMotion>
                                  </p:childTnLst>
                                </p:cTn>
                              </p:par>
                              <p:par>
                                <p:cTn id="15" presetID="42" presetClass="path" presetSubtype="0" accel="20800" decel="79200" autoRev="1" fill="hold" grpId="0" nodeType="withEffect">
                                  <p:stCondLst>
                                    <p:cond delay="100"/>
                                  </p:stCondLst>
                                  <p:childTnLst>
                                    <p:animMotion origin="layout" path="M 1.25E-6 4.07407E-6 L 1.25E-6 0.28981 " pathEditMode="relative" rAng="0" ptsTypes="AA">
                                      <p:cBhvr>
                                        <p:cTn id="16" dur="2500" fill="hold"/>
                                        <p:tgtEl>
                                          <p:spTgt spid="103"/>
                                        </p:tgtEl>
                                        <p:attrNameLst>
                                          <p:attrName>ppt_x</p:attrName>
                                          <p:attrName>ppt_y</p:attrName>
                                        </p:attrNameLst>
                                      </p:cBhvr>
                                      <p:rCtr x="0" y="14491"/>
                                    </p:animMotion>
                                  </p:childTnLst>
                                </p:cTn>
                              </p:par>
                              <p:par>
                                <p:cTn id="17" presetID="42" presetClass="path" presetSubtype="0" accel="20800" decel="79200" autoRev="1" fill="hold" grpId="0" nodeType="withEffect">
                                  <p:stCondLst>
                                    <p:cond delay="100"/>
                                  </p:stCondLst>
                                  <p:childTnLst>
                                    <p:animMotion origin="layout" path="M 1.25E-6 -1.48148E-6 L 1.25E-6 0.28982 " pathEditMode="relative" rAng="0" ptsTypes="AA">
                                      <p:cBhvr>
                                        <p:cTn id="18" dur="2500" fill="hold"/>
                                        <p:tgtEl>
                                          <p:spTgt spid="120"/>
                                        </p:tgtEl>
                                        <p:attrNameLst>
                                          <p:attrName>ppt_x</p:attrName>
                                          <p:attrName>ppt_y</p:attrName>
                                        </p:attrNameLst>
                                      </p:cBhvr>
                                      <p:rCtr x="0" y="14491"/>
                                    </p:animMotion>
                                  </p:childTnLst>
                                </p:cTn>
                              </p:par>
                              <p:par>
                                <p:cTn id="19" presetID="64" presetClass="path" presetSubtype="0" accel="20800" decel="79200" autoRev="1" fill="hold" grpId="0" nodeType="withEffect">
                                  <p:stCondLst>
                                    <p:cond delay="100"/>
                                  </p:stCondLst>
                                  <p:childTnLst>
                                    <p:animMotion origin="layout" path="M 1.25E-6 -3.7037E-6 L 1.25E-6 -0.35231 " pathEditMode="relative" rAng="0" ptsTypes="AA">
                                      <p:cBhvr>
                                        <p:cTn id="20" dur="2500" fill="hold"/>
                                        <p:tgtEl>
                                          <p:spTgt spid="102"/>
                                        </p:tgtEl>
                                        <p:attrNameLst>
                                          <p:attrName>ppt_x</p:attrName>
                                          <p:attrName>ppt_y</p:attrName>
                                        </p:attrNameLst>
                                      </p:cBhvr>
                                      <p:rCtr x="0" y="-17616"/>
                                    </p:animMotion>
                                  </p:childTnLst>
                                </p:cTn>
                              </p:par>
                              <p:par>
                                <p:cTn id="21" presetID="42" presetClass="path" presetSubtype="0" accel="21000" decel="70000" fill="hold" grpId="0" nodeType="withEffect">
                                  <p:stCondLst>
                                    <p:cond delay="100"/>
                                  </p:stCondLst>
                                  <p:childTnLst>
                                    <p:animMotion origin="layout" path="M 1.25E-6 -4.07407E-6 L 1.25E-6 0.18588 " pathEditMode="relative" rAng="0" ptsTypes="AA">
                                      <p:cBhvr>
                                        <p:cTn id="22" dur="5000" fill="hold"/>
                                        <p:tgtEl>
                                          <p:spTgt spid="122"/>
                                        </p:tgtEl>
                                        <p:attrNameLst>
                                          <p:attrName>ppt_x</p:attrName>
                                          <p:attrName>ppt_y</p:attrName>
                                        </p:attrNameLst>
                                      </p:cBhvr>
                                      <p:rCtr x="0" y="9282"/>
                                    </p:animMotion>
                                  </p:childTnLst>
                                </p:cTn>
                              </p:par>
                              <p:par>
                                <p:cTn id="23" presetID="64" presetClass="path" presetSubtype="0" accel="20800" decel="79200" autoRev="1" fill="hold" grpId="0" nodeType="withEffect">
                                  <p:stCondLst>
                                    <p:cond delay="100"/>
                                  </p:stCondLst>
                                  <p:childTnLst>
                                    <p:animMotion origin="layout" path="M 1.25E-6 2.22222E-6 L 1.25E-6 -0.25926 " pathEditMode="relative" rAng="0" ptsTypes="AA">
                                      <p:cBhvr>
                                        <p:cTn id="24" dur="2500" fill="hold"/>
                                        <p:tgtEl>
                                          <p:spTgt spid="128"/>
                                        </p:tgtEl>
                                        <p:attrNameLst>
                                          <p:attrName>ppt_x</p:attrName>
                                          <p:attrName>ppt_y</p:attrName>
                                        </p:attrNameLst>
                                      </p:cBhvr>
                                      <p:rCtr x="0" y="-12963"/>
                                    </p:animMotion>
                                  </p:childTnLst>
                                </p:cTn>
                              </p:par>
                              <p:par>
                                <p:cTn id="25" presetID="64" presetClass="path" presetSubtype="0" accel="20800" decel="79200" autoRev="1" fill="hold" grpId="0" nodeType="withEffect">
                                  <p:stCondLst>
                                    <p:cond delay="100"/>
                                  </p:stCondLst>
                                  <p:childTnLst>
                                    <p:animMotion origin="layout" path="M 1.25E-6 -2.22222E-6 L 1.25E-6 -0.33449 " pathEditMode="relative" rAng="0" ptsTypes="AA">
                                      <p:cBhvr>
                                        <p:cTn id="26" dur="2500" fill="hold"/>
                                        <p:tgtEl>
                                          <p:spTgt spid="129"/>
                                        </p:tgtEl>
                                        <p:attrNameLst>
                                          <p:attrName>ppt_x</p:attrName>
                                          <p:attrName>ppt_y</p:attrName>
                                        </p:attrNameLst>
                                      </p:cBhvr>
                                      <p:rCtr x="0" y="-16736"/>
                                    </p:animMotion>
                                  </p:childTnLst>
                                </p:cTn>
                              </p:par>
                              <p:par>
                                <p:cTn id="27" presetID="64" presetClass="path" presetSubtype="0" accel="20800" decel="79200" autoRev="1" fill="hold" grpId="0" nodeType="withEffect">
                                  <p:stCondLst>
                                    <p:cond delay="100"/>
                                  </p:stCondLst>
                                  <p:childTnLst>
                                    <p:animMotion origin="layout" path="M 1.25E-6 2.77556E-17 L 1.25E-6 0.16505 " pathEditMode="relative" rAng="0" ptsTypes="AA">
                                      <p:cBhvr>
                                        <p:cTn id="28" dur="2500" fill="hold"/>
                                        <p:tgtEl>
                                          <p:spTgt spid="126"/>
                                        </p:tgtEl>
                                        <p:attrNameLst>
                                          <p:attrName>ppt_x</p:attrName>
                                          <p:attrName>ppt_y</p:attrName>
                                        </p:attrNameLst>
                                      </p:cBhvr>
                                      <p:rCtr x="0" y="8241"/>
                                    </p:animMotion>
                                  </p:childTnLst>
                                </p:cTn>
                              </p:par>
                              <p:par>
                                <p:cTn id="29" presetID="42" presetClass="path" presetSubtype="0" accel="21000" decel="70000" fill="hold" grpId="0" nodeType="withEffect">
                                  <p:stCondLst>
                                    <p:cond delay="100"/>
                                  </p:stCondLst>
                                  <p:childTnLst>
                                    <p:animMotion origin="layout" path="M 1.25E-6 -1.85185E-6 L 1.25E-6 0.25 " pathEditMode="relative" rAng="0" ptsTypes="AA">
                                      <p:cBhvr>
                                        <p:cTn id="30" dur="5000" fill="hold"/>
                                        <p:tgtEl>
                                          <p:spTgt spid="138"/>
                                        </p:tgtEl>
                                        <p:attrNameLst>
                                          <p:attrName>ppt_x</p:attrName>
                                          <p:attrName>ppt_y</p:attrName>
                                        </p:attrNameLst>
                                      </p:cBhvr>
                                      <p:rCtr x="0" y="12500"/>
                                    </p:animMotion>
                                  </p:childTnLst>
                                </p:cTn>
                              </p:par>
                              <p:par>
                                <p:cTn id="31" presetID="42" presetClass="path" presetSubtype="0" accel="21000" decel="70000" fill="hold" grpId="0" nodeType="withEffect">
                                  <p:stCondLst>
                                    <p:cond delay="100"/>
                                  </p:stCondLst>
                                  <p:childTnLst>
                                    <p:animMotion origin="layout" path="M 1.25E-6 -4.81481E-6 L 1.25E-6 0.25 " pathEditMode="relative" rAng="0" ptsTypes="AA">
                                      <p:cBhvr>
                                        <p:cTn id="32" dur="5000" fill="hold"/>
                                        <p:tgtEl>
                                          <p:spTgt spid="142"/>
                                        </p:tgtEl>
                                        <p:attrNameLst>
                                          <p:attrName>ppt_x</p:attrName>
                                          <p:attrName>ppt_y</p:attrName>
                                        </p:attrNameLst>
                                      </p:cBhvr>
                                      <p:rCtr x="0" y="12500"/>
                                    </p:animMotion>
                                  </p:childTnLst>
                                </p:cTn>
                              </p:par>
                              <p:par>
                                <p:cTn id="33" presetID="64" presetClass="path" presetSubtype="0" accel="20800" decel="79200" autoRev="1" fill="hold" grpId="0" nodeType="withEffect">
                                  <p:stCondLst>
                                    <p:cond delay="100"/>
                                  </p:stCondLst>
                                  <p:childTnLst>
                                    <p:animMotion origin="layout" path="M 1.25E-6 7.40741E-7 L 1.25E-6 -0.25926 " pathEditMode="relative" rAng="0" ptsTypes="AA">
                                      <p:cBhvr>
                                        <p:cTn id="34" dur="2500" fill="hold"/>
                                        <p:tgtEl>
                                          <p:spTgt spid="109"/>
                                        </p:tgtEl>
                                        <p:attrNameLst>
                                          <p:attrName>ppt_x</p:attrName>
                                          <p:attrName>ppt_y</p:attrName>
                                        </p:attrNameLst>
                                      </p:cBhvr>
                                      <p:rCtr x="0" y="-12963"/>
                                    </p:animMotion>
                                  </p:childTnLst>
                                </p:cTn>
                              </p:par>
                              <p:par>
                                <p:cTn id="35" presetID="64" presetClass="path" presetSubtype="0" accel="20800" decel="79200" autoRev="1" fill="hold" grpId="0" nodeType="withEffect">
                                  <p:stCondLst>
                                    <p:cond delay="100"/>
                                  </p:stCondLst>
                                  <p:childTnLst>
                                    <p:animMotion origin="layout" path="M 1.25E-6 -3.7037E-7 L 1.25E-6 -0.25926 " pathEditMode="relative" rAng="0" ptsTypes="AA">
                                      <p:cBhvr>
                                        <p:cTn id="36" dur="2500" fill="hold"/>
                                        <p:tgtEl>
                                          <p:spTgt spid="133"/>
                                        </p:tgtEl>
                                        <p:attrNameLst>
                                          <p:attrName>ppt_x</p:attrName>
                                          <p:attrName>ppt_y</p:attrName>
                                        </p:attrNameLst>
                                      </p:cBhvr>
                                      <p:rCtr x="0" y="-12963"/>
                                    </p:animMotion>
                                  </p:childTnLst>
                                </p:cTn>
                              </p:par>
                              <p:par>
                                <p:cTn id="37" presetID="64" presetClass="path" presetSubtype="0" accel="20800" decel="79200" autoRev="1" fill="hold" grpId="0" nodeType="withEffect">
                                  <p:stCondLst>
                                    <p:cond delay="100"/>
                                  </p:stCondLst>
                                  <p:childTnLst>
                                    <p:animMotion origin="layout" path="M 1.25E-6 1.85185E-6 L 1.25E-6 -0.25926 " pathEditMode="relative" rAng="0" ptsTypes="AA">
                                      <p:cBhvr>
                                        <p:cTn id="38" dur="2500" fill="hold"/>
                                        <p:tgtEl>
                                          <p:spTgt spid="127"/>
                                        </p:tgtEl>
                                        <p:attrNameLst>
                                          <p:attrName>ppt_x</p:attrName>
                                          <p:attrName>ppt_y</p:attrName>
                                        </p:attrNameLst>
                                      </p:cBhvr>
                                      <p:rCtr x="0" y="-12963"/>
                                    </p:animMotion>
                                  </p:childTnLst>
                                </p:cTn>
                              </p:par>
                              <p:par>
                                <p:cTn id="39" presetID="64" presetClass="path" presetSubtype="0" accel="20800" decel="79200" autoRev="1" fill="hold" grpId="0" nodeType="withEffect">
                                  <p:stCondLst>
                                    <p:cond delay="100"/>
                                  </p:stCondLst>
                                  <p:childTnLst>
                                    <p:animMotion origin="layout" path="M 1.25E-6 1.48148E-6 L 1.25E-6 -0.25926 " pathEditMode="relative" rAng="0" ptsTypes="AA">
                                      <p:cBhvr>
                                        <p:cTn id="40" dur="2500" fill="hold"/>
                                        <p:tgtEl>
                                          <p:spTgt spid="101"/>
                                        </p:tgtEl>
                                        <p:attrNameLst>
                                          <p:attrName>ppt_x</p:attrName>
                                          <p:attrName>ppt_y</p:attrName>
                                        </p:attrNameLst>
                                      </p:cBhvr>
                                      <p:rCtr x="0" y="-12963"/>
                                    </p:animMotion>
                                  </p:childTnLst>
                                </p:cTn>
                              </p:par>
                              <p:par>
                                <p:cTn id="41" presetID="64" presetClass="path" presetSubtype="0" accel="20800" decel="79200" autoRev="1" fill="hold" grpId="0" nodeType="withEffect">
                                  <p:stCondLst>
                                    <p:cond delay="100"/>
                                  </p:stCondLst>
                                  <p:childTnLst>
                                    <p:animMotion origin="layout" path="M 1.25E-6 -3.7037E-6 L 1.25E-6 -0.25926 " pathEditMode="relative" rAng="0" ptsTypes="AA">
                                      <p:cBhvr>
                                        <p:cTn id="42" dur="2500" fill="hold"/>
                                        <p:tgtEl>
                                          <p:spTgt spid="148"/>
                                        </p:tgtEl>
                                        <p:attrNameLst>
                                          <p:attrName>ppt_x</p:attrName>
                                          <p:attrName>ppt_y</p:attrName>
                                        </p:attrNameLst>
                                      </p:cBhvr>
                                      <p:rCtr x="0" y="-12963"/>
                                    </p:animMotion>
                                  </p:childTnLst>
                                </p:cTn>
                              </p:par>
                              <p:par>
                                <p:cTn id="43" presetID="64" presetClass="path" presetSubtype="0" accel="20800" decel="79200" autoRev="1" fill="hold" grpId="0" nodeType="withEffect">
                                  <p:stCondLst>
                                    <p:cond delay="100"/>
                                  </p:stCondLst>
                                  <p:childTnLst>
                                    <p:animMotion origin="layout" path="M 1.25E-6 3.7037E-6 L 1.25E-6 -0.25926 " pathEditMode="relative" rAng="0" ptsTypes="AA">
                                      <p:cBhvr>
                                        <p:cTn id="44" dur="2500" fill="hold"/>
                                        <p:tgtEl>
                                          <p:spTgt spid="145"/>
                                        </p:tgtEl>
                                        <p:attrNameLst>
                                          <p:attrName>ppt_x</p:attrName>
                                          <p:attrName>ppt_y</p:attrName>
                                        </p:attrNameLst>
                                      </p:cBhvr>
                                      <p:rCtr x="0" y="-12963"/>
                                    </p:animMotion>
                                  </p:childTnLst>
                                </p:cTn>
                              </p:par>
                              <p:par>
                                <p:cTn id="45" presetID="64" presetClass="path" presetSubtype="0" accel="20800" decel="79200" autoRev="1" fill="hold" grpId="0" nodeType="withEffect">
                                  <p:stCondLst>
                                    <p:cond delay="100"/>
                                  </p:stCondLst>
                                  <p:childTnLst>
                                    <p:animMotion origin="layout" path="M 1.25E-6 -7.40741E-7 L 1.25E-6 -0.25926 " pathEditMode="relative" rAng="0" ptsTypes="AA">
                                      <p:cBhvr>
                                        <p:cTn id="46" dur="2500" fill="hold"/>
                                        <p:tgtEl>
                                          <p:spTgt spid="132"/>
                                        </p:tgtEl>
                                        <p:attrNameLst>
                                          <p:attrName>ppt_x</p:attrName>
                                          <p:attrName>ppt_y</p:attrName>
                                        </p:attrNameLst>
                                      </p:cBhvr>
                                      <p:rCtr x="0" y="-12963"/>
                                    </p:animMotion>
                                  </p:childTnLst>
                                </p:cTn>
                              </p:par>
                              <p:par>
                                <p:cTn id="47" presetID="64" presetClass="path" presetSubtype="0" accel="20800" decel="79200" autoRev="1" fill="hold" grpId="0" nodeType="withEffect">
                                  <p:stCondLst>
                                    <p:cond delay="100"/>
                                  </p:stCondLst>
                                  <p:childTnLst>
                                    <p:animMotion origin="layout" path="M 1.25E-6 2.59259E-6 L 1.25E-6 -0.4338 " pathEditMode="relative" rAng="0" ptsTypes="AA">
                                      <p:cBhvr>
                                        <p:cTn id="48" dur="2500" fill="hold"/>
                                        <p:tgtEl>
                                          <p:spTgt spid="130"/>
                                        </p:tgtEl>
                                        <p:attrNameLst>
                                          <p:attrName>ppt_x</p:attrName>
                                          <p:attrName>ppt_y</p:attrName>
                                        </p:attrNameLst>
                                      </p:cBhvr>
                                      <p:rCtr x="0" y="-21690"/>
                                    </p:animMotion>
                                  </p:childTnLst>
                                </p:cTn>
                              </p:par>
                              <p:par>
                                <p:cTn id="49" presetID="64" presetClass="path" presetSubtype="0" accel="20800" decel="79200" autoRev="1" fill="hold" grpId="0" nodeType="withEffect">
                                  <p:stCondLst>
                                    <p:cond delay="100"/>
                                  </p:stCondLst>
                                  <p:childTnLst>
                                    <p:animMotion origin="layout" path="M 1.25E-6 -1.85185E-6 L 1.25E-6 -0.25926 " pathEditMode="relative" rAng="0" ptsTypes="AA">
                                      <p:cBhvr>
                                        <p:cTn id="50" dur="2500" fill="hold"/>
                                        <p:tgtEl>
                                          <p:spTgt spid="99"/>
                                        </p:tgtEl>
                                        <p:attrNameLst>
                                          <p:attrName>ppt_x</p:attrName>
                                          <p:attrName>ppt_y</p:attrName>
                                        </p:attrNameLst>
                                      </p:cBhvr>
                                      <p:rCtr x="0" y="-12963"/>
                                    </p:animMotion>
                                  </p:childTnLst>
                                </p:cTn>
                              </p:par>
                              <p:par>
                                <p:cTn id="51" presetID="64" presetClass="path" presetSubtype="0" accel="20800" decel="79200" autoRev="1" fill="hold" grpId="0" nodeType="withEffect">
                                  <p:stCondLst>
                                    <p:cond delay="100"/>
                                  </p:stCondLst>
                                  <p:childTnLst>
                                    <p:animMotion origin="layout" path="M 1.25E-6 -7.40741E-7 L 1.25E-6 -0.25926 " pathEditMode="relative" rAng="0" ptsTypes="AA">
                                      <p:cBhvr>
                                        <p:cTn id="52" dur="2500" fill="hold"/>
                                        <p:tgtEl>
                                          <p:spTgt spid="146"/>
                                        </p:tgtEl>
                                        <p:attrNameLst>
                                          <p:attrName>ppt_x</p:attrName>
                                          <p:attrName>ppt_y</p:attrName>
                                        </p:attrNameLst>
                                      </p:cBhvr>
                                      <p:rCtr x="0" y="-12963"/>
                                    </p:animMotion>
                                  </p:childTnLst>
                                </p:cTn>
                              </p:par>
                              <p:par>
                                <p:cTn id="53" presetID="64" presetClass="path" presetSubtype="0" accel="20800" decel="79200" autoRev="1" fill="hold" grpId="0" nodeType="withEffect">
                                  <p:stCondLst>
                                    <p:cond delay="100"/>
                                  </p:stCondLst>
                                  <p:childTnLst>
                                    <p:animMotion origin="layout" path="M 1.25E-6 -1.85185E-6 L 1.25E-6 -0.25926 " pathEditMode="relative" rAng="0" ptsTypes="AA">
                                      <p:cBhvr>
                                        <p:cTn id="54" dur="2500" fill="hold"/>
                                        <p:tgtEl>
                                          <p:spTgt spid="147"/>
                                        </p:tgtEl>
                                        <p:attrNameLst>
                                          <p:attrName>ppt_x</p:attrName>
                                          <p:attrName>ppt_y</p:attrName>
                                        </p:attrNameLst>
                                      </p:cBhvr>
                                      <p:rCtr x="0" y="-12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03" grpId="0" animBg="1"/>
      <p:bldP spid="109" grpId="0" animBg="1"/>
      <p:bldP spid="115" grpId="0" animBg="1"/>
      <p:bldP spid="120" grpId="0" animBg="1"/>
      <p:bldP spid="121" grpId="0" animBg="1"/>
      <p:bldP spid="122" grpId="0" animBg="1"/>
      <p:bldP spid="126" grpId="0" animBg="1"/>
      <p:bldP spid="127" grpId="0" animBg="1"/>
      <p:bldP spid="128" grpId="0" animBg="1"/>
      <p:bldP spid="129" grpId="0" animBg="1"/>
      <p:bldP spid="130" grpId="0" animBg="1"/>
      <p:bldP spid="131" grpId="0" animBg="1"/>
      <p:bldP spid="132" grpId="0" animBg="1"/>
      <p:bldP spid="133" grpId="0" animBg="1"/>
      <p:bldP spid="136" grpId="0" animBg="1"/>
      <p:bldP spid="138" grpId="0" animBg="1"/>
      <p:bldP spid="142" grpId="0" animBg="1"/>
      <p:bldP spid="145" grpId="0" animBg="1"/>
      <p:bldP spid="146" grpId="0" animBg="1"/>
      <p:bldP spid="147" grpId="0" animBg="1"/>
      <p:bldP spid="14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41474D"/>
        </a:solidFill>
        <a:effectLst/>
      </p:bgPr>
    </p:bg>
    <p:spTree>
      <p:nvGrpSpPr>
        <p:cNvPr id="1" name=""/>
        <p:cNvGrpSpPr/>
        <p:nvPr/>
      </p:nvGrpSpPr>
      <p:grpSpPr>
        <a:xfrm>
          <a:off x="0" y="0"/>
          <a:ext cx="0" cy="0"/>
          <a:chOff x="0" y="0"/>
          <a:chExt cx="0" cy="0"/>
        </a:xfrm>
      </p:grpSpPr>
      <p:sp>
        <p:nvSpPr>
          <p:cNvPr id="97" name="正方形/長方形 96">
            <a:extLst>
              <a:ext uri="{FF2B5EF4-FFF2-40B4-BE49-F238E27FC236}">
                <a16:creationId xmlns:a16="http://schemas.microsoft.com/office/drawing/2014/main" id="{2A7E79E3-3506-4A2B-9BB6-37CF73598AE4}"/>
              </a:ext>
            </a:extLst>
          </p:cNvPr>
          <p:cNvSpPr/>
          <p:nvPr/>
        </p:nvSpPr>
        <p:spPr>
          <a:xfrm>
            <a:off x="-2948773" y="-39457"/>
            <a:ext cx="16200000" cy="690386"/>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正方形/長方形 57">
            <a:extLst>
              <a:ext uri="{FF2B5EF4-FFF2-40B4-BE49-F238E27FC236}">
                <a16:creationId xmlns:a16="http://schemas.microsoft.com/office/drawing/2014/main" id="{2927B1AC-041E-4D94-852E-356EEC6DF714}"/>
              </a:ext>
            </a:extLst>
          </p:cNvPr>
          <p:cNvSpPr/>
          <p:nvPr/>
        </p:nvSpPr>
        <p:spPr>
          <a:xfrm>
            <a:off x="-2948773" y="-906636"/>
            <a:ext cx="16200000" cy="10800000"/>
          </a:xfrm>
          <a:prstGeom prst="rect">
            <a:avLst/>
          </a:prstGeom>
          <a:solidFill>
            <a:schemeClr val="accent3"/>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7" name="正方形/長方形 66">
            <a:extLst>
              <a:ext uri="{FF2B5EF4-FFF2-40B4-BE49-F238E27FC236}">
                <a16:creationId xmlns:a16="http://schemas.microsoft.com/office/drawing/2014/main" id="{F7F8F787-3FC7-4D23-8D58-027623AC0BDC}"/>
              </a:ext>
            </a:extLst>
          </p:cNvPr>
          <p:cNvSpPr/>
          <p:nvPr/>
        </p:nvSpPr>
        <p:spPr>
          <a:xfrm>
            <a:off x="-2948773" y="-666409"/>
            <a:ext cx="16200000" cy="1216284"/>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5" name="正方形/長方形 74">
            <a:extLst>
              <a:ext uri="{FF2B5EF4-FFF2-40B4-BE49-F238E27FC236}">
                <a16:creationId xmlns:a16="http://schemas.microsoft.com/office/drawing/2014/main" id="{C6542394-43EC-40EA-AFFD-7666B587F363}"/>
              </a:ext>
            </a:extLst>
          </p:cNvPr>
          <p:cNvSpPr/>
          <p:nvPr/>
        </p:nvSpPr>
        <p:spPr>
          <a:xfrm>
            <a:off x="-2948773" y="-421104"/>
            <a:ext cx="16200000" cy="1216284"/>
          </a:xfrm>
          <a:prstGeom prst="rect">
            <a:avLst/>
          </a:prstGeom>
          <a:solidFill>
            <a:schemeClr val="accent4">
              <a:lumMod val="7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1" name="正方形/長方形 80">
            <a:extLst>
              <a:ext uri="{FF2B5EF4-FFF2-40B4-BE49-F238E27FC236}">
                <a16:creationId xmlns:a16="http://schemas.microsoft.com/office/drawing/2014/main" id="{512D4F59-5D4D-4868-9A25-4A5EFC1F5A3E}"/>
              </a:ext>
            </a:extLst>
          </p:cNvPr>
          <p:cNvSpPr/>
          <p:nvPr/>
        </p:nvSpPr>
        <p:spPr>
          <a:xfrm>
            <a:off x="-2948773" y="2604299"/>
            <a:ext cx="16200000" cy="690386"/>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正方形/長方形 58">
            <a:extLst>
              <a:ext uri="{FF2B5EF4-FFF2-40B4-BE49-F238E27FC236}">
                <a16:creationId xmlns:a16="http://schemas.microsoft.com/office/drawing/2014/main" id="{6DCF024E-FE7F-4BF5-BAD1-504D686058C4}"/>
              </a:ext>
            </a:extLst>
          </p:cNvPr>
          <p:cNvSpPr/>
          <p:nvPr/>
        </p:nvSpPr>
        <p:spPr>
          <a:xfrm>
            <a:off x="-2948773" y="4473897"/>
            <a:ext cx="16200000" cy="690386"/>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6" name="正方形/長方形 85">
            <a:extLst>
              <a:ext uri="{FF2B5EF4-FFF2-40B4-BE49-F238E27FC236}">
                <a16:creationId xmlns:a16="http://schemas.microsoft.com/office/drawing/2014/main" id="{B737EE5B-8786-47E1-9DF2-11AA1E70940C}"/>
              </a:ext>
            </a:extLst>
          </p:cNvPr>
          <p:cNvSpPr/>
          <p:nvPr/>
        </p:nvSpPr>
        <p:spPr>
          <a:xfrm>
            <a:off x="-2948773" y="3779413"/>
            <a:ext cx="16200000" cy="409820"/>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0" name="正方形/長方形 59">
            <a:extLst>
              <a:ext uri="{FF2B5EF4-FFF2-40B4-BE49-F238E27FC236}">
                <a16:creationId xmlns:a16="http://schemas.microsoft.com/office/drawing/2014/main" id="{50AFD249-0B45-48E6-8C26-4F31A174F444}"/>
              </a:ext>
            </a:extLst>
          </p:cNvPr>
          <p:cNvSpPr/>
          <p:nvPr/>
        </p:nvSpPr>
        <p:spPr>
          <a:xfrm>
            <a:off x="-2948773" y="1511034"/>
            <a:ext cx="16200000" cy="1216284"/>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1" name="正方形/長方形 60">
            <a:extLst>
              <a:ext uri="{FF2B5EF4-FFF2-40B4-BE49-F238E27FC236}">
                <a16:creationId xmlns:a16="http://schemas.microsoft.com/office/drawing/2014/main" id="{C44AF8E9-D030-4DB5-9FA5-D244E360D3CA}"/>
              </a:ext>
            </a:extLst>
          </p:cNvPr>
          <p:cNvSpPr/>
          <p:nvPr/>
        </p:nvSpPr>
        <p:spPr>
          <a:xfrm>
            <a:off x="-2948773" y="475648"/>
            <a:ext cx="16200000" cy="46262"/>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2" name="正方形/長方形 61">
            <a:extLst>
              <a:ext uri="{FF2B5EF4-FFF2-40B4-BE49-F238E27FC236}">
                <a16:creationId xmlns:a16="http://schemas.microsoft.com/office/drawing/2014/main" id="{7C307F1A-1FBA-4146-AA1D-7E8E1C04A990}"/>
              </a:ext>
            </a:extLst>
          </p:cNvPr>
          <p:cNvSpPr/>
          <p:nvPr/>
        </p:nvSpPr>
        <p:spPr>
          <a:xfrm>
            <a:off x="-2948773" y="1198808"/>
            <a:ext cx="16200000" cy="180297"/>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正方形/長方形 62">
            <a:extLst>
              <a:ext uri="{FF2B5EF4-FFF2-40B4-BE49-F238E27FC236}">
                <a16:creationId xmlns:a16="http://schemas.microsoft.com/office/drawing/2014/main" id="{31191762-E7CD-4581-8C0C-C2214B244E47}"/>
              </a:ext>
            </a:extLst>
          </p:cNvPr>
          <p:cNvSpPr/>
          <p:nvPr/>
        </p:nvSpPr>
        <p:spPr>
          <a:xfrm>
            <a:off x="-2948773" y="1814364"/>
            <a:ext cx="16200000" cy="690386"/>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4" name="正方形/長方形 63">
            <a:extLst>
              <a:ext uri="{FF2B5EF4-FFF2-40B4-BE49-F238E27FC236}">
                <a16:creationId xmlns:a16="http://schemas.microsoft.com/office/drawing/2014/main" id="{03E59AAF-21DE-4C87-94E4-ACE6CEFCF577}"/>
              </a:ext>
            </a:extLst>
          </p:cNvPr>
          <p:cNvSpPr/>
          <p:nvPr/>
        </p:nvSpPr>
        <p:spPr>
          <a:xfrm rot="10800000">
            <a:off x="-2948773" y="1321903"/>
            <a:ext cx="16200000" cy="27316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5" name="正方形/長方形 64">
            <a:extLst>
              <a:ext uri="{FF2B5EF4-FFF2-40B4-BE49-F238E27FC236}">
                <a16:creationId xmlns:a16="http://schemas.microsoft.com/office/drawing/2014/main" id="{7332A179-F738-42C7-9F4F-3B3C9D484D40}"/>
              </a:ext>
            </a:extLst>
          </p:cNvPr>
          <p:cNvSpPr/>
          <p:nvPr/>
        </p:nvSpPr>
        <p:spPr>
          <a:xfrm rot="10800000">
            <a:off x="-2948773" y="3569927"/>
            <a:ext cx="16200000" cy="12054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6" name="正方形/長方形 65">
            <a:extLst>
              <a:ext uri="{FF2B5EF4-FFF2-40B4-BE49-F238E27FC236}">
                <a16:creationId xmlns:a16="http://schemas.microsoft.com/office/drawing/2014/main" id="{EA8D402B-FD54-4138-9DE7-FD6AF53F1F55}"/>
              </a:ext>
            </a:extLst>
          </p:cNvPr>
          <p:cNvSpPr/>
          <p:nvPr/>
        </p:nvSpPr>
        <p:spPr>
          <a:xfrm rot="10800000">
            <a:off x="-2948773" y="2816262"/>
            <a:ext cx="16200000" cy="209815"/>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正方形/長方形 67">
            <a:extLst>
              <a:ext uri="{FF2B5EF4-FFF2-40B4-BE49-F238E27FC236}">
                <a16:creationId xmlns:a16="http://schemas.microsoft.com/office/drawing/2014/main" id="{A15932C0-39EE-47FE-B242-C7F9ACC36EA9}"/>
              </a:ext>
            </a:extLst>
          </p:cNvPr>
          <p:cNvSpPr/>
          <p:nvPr/>
        </p:nvSpPr>
        <p:spPr>
          <a:xfrm>
            <a:off x="-2948773" y="5378991"/>
            <a:ext cx="16200000" cy="46262"/>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9" name="正方形/長方形 68">
            <a:extLst>
              <a:ext uri="{FF2B5EF4-FFF2-40B4-BE49-F238E27FC236}">
                <a16:creationId xmlns:a16="http://schemas.microsoft.com/office/drawing/2014/main" id="{E3EEFBEC-5D62-4259-89A8-F77E302EEE1A}"/>
              </a:ext>
            </a:extLst>
          </p:cNvPr>
          <p:cNvSpPr/>
          <p:nvPr/>
        </p:nvSpPr>
        <p:spPr>
          <a:xfrm>
            <a:off x="-2948773" y="5093375"/>
            <a:ext cx="16200000" cy="364274"/>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0" name="正方形/長方形 69">
            <a:extLst>
              <a:ext uri="{FF2B5EF4-FFF2-40B4-BE49-F238E27FC236}">
                <a16:creationId xmlns:a16="http://schemas.microsoft.com/office/drawing/2014/main" id="{F867C5B3-7BDF-4D32-89F6-A1E8A05B792F}"/>
              </a:ext>
            </a:extLst>
          </p:cNvPr>
          <p:cNvSpPr/>
          <p:nvPr/>
        </p:nvSpPr>
        <p:spPr>
          <a:xfrm>
            <a:off x="-2948773" y="2196849"/>
            <a:ext cx="16200000" cy="690386"/>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1" name="正方形/長方形 70">
            <a:extLst>
              <a:ext uri="{FF2B5EF4-FFF2-40B4-BE49-F238E27FC236}">
                <a16:creationId xmlns:a16="http://schemas.microsoft.com/office/drawing/2014/main" id="{84C47B41-624D-4A3D-99B4-811FE0C256C0}"/>
              </a:ext>
            </a:extLst>
          </p:cNvPr>
          <p:cNvSpPr/>
          <p:nvPr/>
        </p:nvSpPr>
        <p:spPr>
          <a:xfrm rot="10800000">
            <a:off x="-2948773" y="3847019"/>
            <a:ext cx="16200000" cy="27316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2" name="正方形/長方形 71">
            <a:extLst>
              <a:ext uri="{FF2B5EF4-FFF2-40B4-BE49-F238E27FC236}">
                <a16:creationId xmlns:a16="http://schemas.microsoft.com/office/drawing/2014/main" id="{897E1084-1724-479C-9A9A-FF90F71F3E73}"/>
              </a:ext>
            </a:extLst>
          </p:cNvPr>
          <p:cNvSpPr/>
          <p:nvPr/>
        </p:nvSpPr>
        <p:spPr>
          <a:xfrm rot="10800000">
            <a:off x="-2948773" y="5702355"/>
            <a:ext cx="16200000" cy="45719"/>
          </a:xfrm>
          <a:prstGeom prst="rect">
            <a:avLst/>
          </a:prstGeom>
          <a:solidFill>
            <a:schemeClr val="accent4">
              <a:lumMod val="7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3" name="正方形/長方形 72">
            <a:extLst>
              <a:ext uri="{FF2B5EF4-FFF2-40B4-BE49-F238E27FC236}">
                <a16:creationId xmlns:a16="http://schemas.microsoft.com/office/drawing/2014/main" id="{38A127EA-EDC6-48C2-8AB6-AA694491C65A}"/>
              </a:ext>
            </a:extLst>
          </p:cNvPr>
          <p:cNvSpPr/>
          <p:nvPr/>
        </p:nvSpPr>
        <p:spPr>
          <a:xfrm rot="10800000">
            <a:off x="-2948773" y="6095043"/>
            <a:ext cx="16200000" cy="12054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4" name="正方形/長方形 73">
            <a:extLst>
              <a:ext uri="{FF2B5EF4-FFF2-40B4-BE49-F238E27FC236}">
                <a16:creationId xmlns:a16="http://schemas.microsoft.com/office/drawing/2014/main" id="{3337E6CD-8BFA-4B6C-A229-507B0E102527}"/>
              </a:ext>
            </a:extLst>
          </p:cNvPr>
          <p:cNvSpPr/>
          <p:nvPr/>
        </p:nvSpPr>
        <p:spPr>
          <a:xfrm rot="10800000">
            <a:off x="-2948773" y="5747534"/>
            <a:ext cx="16200000" cy="209815"/>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6" name="正方形/長方形 75">
            <a:extLst>
              <a:ext uri="{FF2B5EF4-FFF2-40B4-BE49-F238E27FC236}">
                <a16:creationId xmlns:a16="http://schemas.microsoft.com/office/drawing/2014/main" id="{C802436B-0820-4FA8-9FB6-3892393600F2}"/>
              </a:ext>
            </a:extLst>
          </p:cNvPr>
          <p:cNvSpPr/>
          <p:nvPr/>
        </p:nvSpPr>
        <p:spPr>
          <a:xfrm>
            <a:off x="-2948773" y="4001823"/>
            <a:ext cx="16200000" cy="46262"/>
          </a:xfrm>
          <a:prstGeom prst="rect">
            <a:avLst/>
          </a:prstGeom>
          <a:solidFill>
            <a:schemeClr val="accent4">
              <a:lumMod val="7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7" name="正方形/長方形 76">
            <a:extLst>
              <a:ext uri="{FF2B5EF4-FFF2-40B4-BE49-F238E27FC236}">
                <a16:creationId xmlns:a16="http://schemas.microsoft.com/office/drawing/2014/main" id="{3F57C24A-4185-49C6-90DD-03B544EAFE17}"/>
              </a:ext>
            </a:extLst>
          </p:cNvPr>
          <p:cNvSpPr/>
          <p:nvPr/>
        </p:nvSpPr>
        <p:spPr>
          <a:xfrm>
            <a:off x="-2948773" y="4724983"/>
            <a:ext cx="16200000" cy="180297"/>
          </a:xfrm>
          <a:prstGeom prst="rect">
            <a:avLst/>
          </a:prstGeom>
          <a:solidFill>
            <a:schemeClr val="accent3"/>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8" name="正方形/長方形 77">
            <a:extLst>
              <a:ext uri="{FF2B5EF4-FFF2-40B4-BE49-F238E27FC236}">
                <a16:creationId xmlns:a16="http://schemas.microsoft.com/office/drawing/2014/main" id="{40678531-69AF-4331-A0A3-4BF782AE2384}"/>
              </a:ext>
            </a:extLst>
          </p:cNvPr>
          <p:cNvSpPr/>
          <p:nvPr/>
        </p:nvSpPr>
        <p:spPr>
          <a:xfrm>
            <a:off x="-2948773" y="6397257"/>
            <a:ext cx="16200000" cy="690386"/>
          </a:xfrm>
          <a:prstGeom prst="rect">
            <a:avLst/>
          </a:prstGeom>
          <a:solidFill>
            <a:schemeClr val="accent4">
              <a:lumMod val="7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9" name="正方形/長方形 78">
            <a:extLst>
              <a:ext uri="{FF2B5EF4-FFF2-40B4-BE49-F238E27FC236}">
                <a16:creationId xmlns:a16="http://schemas.microsoft.com/office/drawing/2014/main" id="{F50E5128-5F08-4570-9BA9-D2E9671BD7B2}"/>
              </a:ext>
            </a:extLst>
          </p:cNvPr>
          <p:cNvSpPr/>
          <p:nvPr/>
        </p:nvSpPr>
        <p:spPr>
          <a:xfrm rot="10800000">
            <a:off x="-2948773" y="4220194"/>
            <a:ext cx="16200000" cy="27316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0" name="正方形/長方形 79">
            <a:extLst>
              <a:ext uri="{FF2B5EF4-FFF2-40B4-BE49-F238E27FC236}">
                <a16:creationId xmlns:a16="http://schemas.microsoft.com/office/drawing/2014/main" id="{D5951B04-6143-4C14-8FCC-B4340EEB57F0}"/>
              </a:ext>
            </a:extLst>
          </p:cNvPr>
          <p:cNvSpPr/>
          <p:nvPr/>
        </p:nvSpPr>
        <p:spPr>
          <a:xfrm>
            <a:off x="-2948773" y="1735936"/>
            <a:ext cx="16200000" cy="1216284"/>
          </a:xfrm>
          <a:prstGeom prst="rect">
            <a:avLst/>
          </a:prstGeom>
          <a:solidFill>
            <a:schemeClr val="accent4">
              <a:lumMod val="7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2" name="正方形/長方形 81">
            <a:extLst>
              <a:ext uri="{FF2B5EF4-FFF2-40B4-BE49-F238E27FC236}">
                <a16:creationId xmlns:a16="http://schemas.microsoft.com/office/drawing/2014/main" id="{48DDBF22-17B1-4CF2-AF07-6EFCDA2318D7}"/>
              </a:ext>
            </a:extLst>
          </p:cNvPr>
          <p:cNvSpPr/>
          <p:nvPr/>
        </p:nvSpPr>
        <p:spPr>
          <a:xfrm>
            <a:off x="-2948773" y="1693354"/>
            <a:ext cx="16200000" cy="46262"/>
          </a:xfrm>
          <a:prstGeom prst="rect">
            <a:avLst/>
          </a:prstGeom>
          <a:solidFill>
            <a:schemeClr val="accent3"/>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3" name="正方形/長方形 82">
            <a:extLst>
              <a:ext uri="{FF2B5EF4-FFF2-40B4-BE49-F238E27FC236}">
                <a16:creationId xmlns:a16="http://schemas.microsoft.com/office/drawing/2014/main" id="{F1B14BE5-4AC2-4247-A344-CDDC28237D3F}"/>
              </a:ext>
            </a:extLst>
          </p:cNvPr>
          <p:cNvSpPr/>
          <p:nvPr/>
        </p:nvSpPr>
        <p:spPr>
          <a:xfrm rot="10800000">
            <a:off x="-2948773" y="5347028"/>
            <a:ext cx="16200000" cy="4571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4" name="正方形/長方形 83">
            <a:extLst>
              <a:ext uri="{FF2B5EF4-FFF2-40B4-BE49-F238E27FC236}">
                <a16:creationId xmlns:a16="http://schemas.microsoft.com/office/drawing/2014/main" id="{5DF2CA0F-9FA9-4451-85F4-70194C21E4B9}"/>
              </a:ext>
            </a:extLst>
          </p:cNvPr>
          <p:cNvSpPr/>
          <p:nvPr/>
        </p:nvSpPr>
        <p:spPr>
          <a:xfrm rot="10800000">
            <a:off x="-2948773" y="4309737"/>
            <a:ext cx="16200000" cy="45719"/>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5" name="正方形/長方形 84">
            <a:extLst>
              <a:ext uri="{FF2B5EF4-FFF2-40B4-BE49-F238E27FC236}">
                <a16:creationId xmlns:a16="http://schemas.microsoft.com/office/drawing/2014/main" id="{7CD0BDF8-1A0C-4483-84CA-4B21CB63357B}"/>
              </a:ext>
            </a:extLst>
          </p:cNvPr>
          <p:cNvSpPr/>
          <p:nvPr/>
        </p:nvSpPr>
        <p:spPr>
          <a:xfrm>
            <a:off x="-2948773" y="440646"/>
            <a:ext cx="16200000" cy="46262"/>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正方形/長方形 86">
            <a:extLst>
              <a:ext uri="{FF2B5EF4-FFF2-40B4-BE49-F238E27FC236}">
                <a16:creationId xmlns:a16="http://schemas.microsoft.com/office/drawing/2014/main" id="{71F11BE1-DE34-4096-A1AD-6C735A0B11B7}"/>
              </a:ext>
            </a:extLst>
          </p:cNvPr>
          <p:cNvSpPr/>
          <p:nvPr/>
        </p:nvSpPr>
        <p:spPr>
          <a:xfrm rot="10800000">
            <a:off x="-2948773" y="5888771"/>
            <a:ext cx="16200000" cy="4571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8" name="正方形/長方形 87">
            <a:extLst>
              <a:ext uri="{FF2B5EF4-FFF2-40B4-BE49-F238E27FC236}">
                <a16:creationId xmlns:a16="http://schemas.microsoft.com/office/drawing/2014/main" id="{5447E333-D9FA-43AA-A10C-D32B9C1882B9}"/>
              </a:ext>
            </a:extLst>
          </p:cNvPr>
          <p:cNvSpPr/>
          <p:nvPr/>
        </p:nvSpPr>
        <p:spPr>
          <a:xfrm>
            <a:off x="-2948773" y="4293742"/>
            <a:ext cx="16200000" cy="180297"/>
          </a:xfrm>
          <a:prstGeom prst="rect">
            <a:avLst/>
          </a:prstGeom>
          <a:solidFill>
            <a:schemeClr val="accent4">
              <a:lumMod val="7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9" name="正方形/長方形 88">
            <a:extLst>
              <a:ext uri="{FF2B5EF4-FFF2-40B4-BE49-F238E27FC236}">
                <a16:creationId xmlns:a16="http://schemas.microsoft.com/office/drawing/2014/main" id="{C25EABF8-CB02-4178-94D7-6A0CA461811A}"/>
              </a:ext>
            </a:extLst>
          </p:cNvPr>
          <p:cNvSpPr/>
          <p:nvPr/>
        </p:nvSpPr>
        <p:spPr>
          <a:xfrm rot="10800000">
            <a:off x="-2948773" y="4211916"/>
            <a:ext cx="16200000" cy="4571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正方形/長方形 89">
            <a:extLst>
              <a:ext uri="{FF2B5EF4-FFF2-40B4-BE49-F238E27FC236}">
                <a16:creationId xmlns:a16="http://schemas.microsoft.com/office/drawing/2014/main" id="{F3D1E54B-1B78-42C3-A3AD-4D8C298394A4}"/>
              </a:ext>
            </a:extLst>
          </p:cNvPr>
          <p:cNvSpPr/>
          <p:nvPr/>
        </p:nvSpPr>
        <p:spPr>
          <a:xfrm rot="10800000">
            <a:off x="-2948773" y="4412985"/>
            <a:ext cx="16200000" cy="209815"/>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1" name="正方形/長方形 90">
            <a:extLst>
              <a:ext uri="{FF2B5EF4-FFF2-40B4-BE49-F238E27FC236}">
                <a16:creationId xmlns:a16="http://schemas.microsoft.com/office/drawing/2014/main" id="{BF60AD55-30C8-4763-9B9E-578D9A0D71C1}"/>
              </a:ext>
            </a:extLst>
          </p:cNvPr>
          <p:cNvSpPr/>
          <p:nvPr/>
        </p:nvSpPr>
        <p:spPr>
          <a:xfrm>
            <a:off x="-2948773" y="2381355"/>
            <a:ext cx="16200000" cy="46262"/>
          </a:xfrm>
          <a:prstGeom prst="rect">
            <a:avLst/>
          </a:prstGeom>
          <a:solidFill>
            <a:schemeClr val="accent3"/>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2" name="正方形/長方形 91">
            <a:extLst>
              <a:ext uri="{FF2B5EF4-FFF2-40B4-BE49-F238E27FC236}">
                <a16:creationId xmlns:a16="http://schemas.microsoft.com/office/drawing/2014/main" id="{07B58924-7075-4954-A9C2-972F3A65DE2B}"/>
              </a:ext>
            </a:extLst>
          </p:cNvPr>
          <p:cNvSpPr/>
          <p:nvPr/>
        </p:nvSpPr>
        <p:spPr>
          <a:xfrm>
            <a:off x="-2948773" y="3824726"/>
            <a:ext cx="16200000" cy="180297"/>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3" name="正方形/長方形 92">
            <a:extLst>
              <a:ext uri="{FF2B5EF4-FFF2-40B4-BE49-F238E27FC236}">
                <a16:creationId xmlns:a16="http://schemas.microsoft.com/office/drawing/2014/main" id="{80705DD2-7C4C-4810-ABCF-A61D8FC20D85}"/>
              </a:ext>
            </a:extLst>
          </p:cNvPr>
          <p:cNvSpPr/>
          <p:nvPr/>
        </p:nvSpPr>
        <p:spPr>
          <a:xfrm rot="10800000">
            <a:off x="-2948773" y="6012929"/>
            <a:ext cx="16200000" cy="273169"/>
          </a:xfrm>
          <a:prstGeom prst="rect">
            <a:avLst/>
          </a:prstGeom>
          <a:solidFill>
            <a:schemeClr val="accent4">
              <a:lumMod val="7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4" name="正方形/長方形 93">
            <a:extLst>
              <a:ext uri="{FF2B5EF4-FFF2-40B4-BE49-F238E27FC236}">
                <a16:creationId xmlns:a16="http://schemas.microsoft.com/office/drawing/2014/main" id="{3A4B8B0D-7716-4796-BB0A-21D3EC7BAAEE}"/>
              </a:ext>
            </a:extLst>
          </p:cNvPr>
          <p:cNvSpPr/>
          <p:nvPr/>
        </p:nvSpPr>
        <p:spPr>
          <a:xfrm rot="10800000">
            <a:off x="-2948773" y="4418635"/>
            <a:ext cx="16200000" cy="4571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5" name="正方形/長方形 94">
            <a:extLst>
              <a:ext uri="{FF2B5EF4-FFF2-40B4-BE49-F238E27FC236}">
                <a16:creationId xmlns:a16="http://schemas.microsoft.com/office/drawing/2014/main" id="{0DD16349-8667-4A20-BD3D-1BE414D4AF28}"/>
              </a:ext>
            </a:extLst>
          </p:cNvPr>
          <p:cNvSpPr/>
          <p:nvPr/>
        </p:nvSpPr>
        <p:spPr>
          <a:xfrm rot="10800000">
            <a:off x="-2948773" y="5759571"/>
            <a:ext cx="16200000" cy="4571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正方形/長方形 95">
            <a:extLst>
              <a:ext uri="{FF2B5EF4-FFF2-40B4-BE49-F238E27FC236}">
                <a16:creationId xmlns:a16="http://schemas.microsoft.com/office/drawing/2014/main" id="{286912C6-367D-43A9-BF90-0E52072863E4}"/>
              </a:ext>
            </a:extLst>
          </p:cNvPr>
          <p:cNvSpPr/>
          <p:nvPr/>
        </p:nvSpPr>
        <p:spPr>
          <a:xfrm rot="10800000">
            <a:off x="-2948773" y="4129322"/>
            <a:ext cx="16200000" cy="45719"/>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8" name="正方形/長方形 97">
            <a:extLst>
              <a:ext uri="{FF2B5EF4-FFF2-40B4-BE49-F238E27FC236}">
                <a16:creationId xmlns:a16="http://schemas.microsoft.com/office/drawing/2014/main" id="{493B03EB-6C7C-41C0-BF4F-62759D1192D5}"/>
              </a:ext>
            </a:extLst>
          </p:cNvPr>
          <p:cNvSpPr/>
          <p:nvPr/>
        </p:nvSpPr>
        <p:spPr>
          <a:xfrm>
            <a:off x="-2948773" y="1748224"/>
            <a:ext cx="16200000" cy="364274"/>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正方形/長方形 98">
            <a:extLst>
              <a:ext uri="{FF2B5EF4-FFF2-40B4-BE49-F238E27FC236}">
                <a16:creationId xmlns:a16="http://schemas.microsoft.com/office/drawing/2014/main" id="{7A919953-F0EA-4872-98A1-4BFBB9360140}"/>
              </a:ext>
            </a:extLst>
          </p:cNvPr>
          <p:cNvSpPr/>
          <p:nvPr/>
        </p:nvSpPr>
        <p:spPr>
          <a:xfrm rot="10800000">
            <a:off x="-2948773" y="1795158"/>
            <a:ext cx="16200000" cy="45719"/>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0" name="正方形/長方形 99">
            <a:extLst>
              <a:ext uri="{FF2B5EF4-FFF2-40B4-BE49-F238E27FC236}">
                <a16:creationId xmlns:a16="http://schemas.microsoft.com/office/drawing/2014/main" id="{6364A6B4-AE3F-4B92-98CF-EEB6C972C369}"/>
              </a:ext>
            </a:extLst>
          </p:cNvPr>
          <p:cNvSpPr/>
          <p:nvPr/>
        </p:nvSpPr>
        <p:spPr>
          <a:xfrm rot="10800000">
            <a:off x="-2948773" y="2094201"/>
            <a:ext cx="16200000" cy="209815"/>
          </a:xfrm>
          <a:prstGeom prst="rect">
            <a:avLst/>
          </a:prstGeom>
          <a:solidFill>
            <a:schemeClr val="accent3"/>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1" name="正方形/長方形 100">
            <a:extLst>
              <a:ext uri="{FF2B5EF4-FFF2-40B4-BE49-F238E27FC236}">
                <a16:creationId xmlns:a16="http://schemas.microsoft.com/office/drawing/2014/main" id="{E22B5CC1-8DFA-4857-8D4B-EF1C2EB39CF3}"/>
              </a:ext>
            </a:extLst>
          </p:cNvPr>
          <p:cNvSpPr/>
          <p:nvPr/>
        </p:nvSpPr>
        <p:spPr>
          <a:xfrm>
            <a:off x="-2948773" y="656672"/>
            <a:ext cx="16200000" cy="46262"/>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正方形/長方形 101">
            <a:extLst>
              <a:ext uri="{FF2B5EF4-FFF2-40B4-BE49-F238E27FC236}">
                <a16:creationId xmlns:a16="http://schemas.microsoft.com/office/drawing/2014/main" id="{6FB803C5-FC1E-48E9-9B1F-DE2179C81F69}"/>
              </a:ext>
            </a:extLst>
          </p:cNvPr>
          <p:cNvSpPr/>
          <p:nvPr/>
        </p:nvSpPr>
        <p:spPr>
          <a:xfrm>
            <a:off x="-2948773" y="1379832"/>
            <a:ext cx="16200000" cy="180297"/>
          </a:xfrm>
          <a:prstGeom prst="rect">
            <a:avLst/>
          </a:prstGeom>
          <a:solidFill>
            <a:schemeClr val="accent4">
              <a:lumMod val="7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3" name="正方形/長方形 102">
            <a:extLst>
              <a:ext uri="{FF2B5EF4-FFF2-40B4-BE49-F238E27FC236}">
                <a16:creationId xmlns:a16="http://schemas.microsoft.com/office/drawing/2014/main" id="{0513CDA8-9DA5-4994-B221-425B4310DB46}"/>
              </a:ext>
            </a:extLst>
          </p:cNvPr>
          <p:cNvSpPr/>
          <p:nvPr/>
        </p:nvSpPr>
        <p:spPr>
          <a:xfrm rot="10800000">
            <a:off x="-2948773" y="875043"/>
            <a:ext cx="16200000" cy="27316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4" name="正方形/長方形 103">
            <a:extLst>
              <a:ext uri="{FF2B5EF4-FFF2-40B4-BE49-F238E27FC236}">
                <a16:creationId xmlns:a16="http://schemas.microsoft.com/office/drawing/2014/main" id="{62DA7BBC-67F5-4EF5-AF0A-647C37B1F622}"/>
              </a:ext>
            </a:extLst>
          </p:cNvPr>
          <p:cNvSpPr/>
          <p:nvPr/>
        </p:nvSpPr>
        <p:spPr>
          <a:xfrm rot="10800000">
            <a:off x="-2948773" y="1455773"/>
            <a:ext cx="16200000" cy="4571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5" name="正方形/長方形 104">
            <a:extLst>
              <a:ext uri="{FF2B5EF4-FFF2-40B4-BE49-F238E27FC236}">
                <a16:creationId xmlns:a16="http://schemas.microsoft.com/office/drawing/2014/main" id="{77730DAC-EB97-49C7-9B51-B7A522298513}"/>
              </a:ext>
            </a:extLst>
          </p:cNvPr>
          <p:cNvSpPr/>
          <p:nvPr/>
        </p:nvSpPr>
        <p:spPr>
          <a:xfrm rot="10800000">
            <a:off x="-2948773" y="964586"/>
            <a:ext cx="16200000" cy="45719"/>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6" name="正方形/長方形 105">
            <a:extLst>
              <a:ext uri="{FF2B5EF4-FFF2-40B4-BE49-F238E27FC236}">
                <a16:creationId xmlns:a16="http://schemas.microsoft.com/office/drawing/2014/main" id="{81A606C4-72C3-4138-8367-D873B42A9594}"/>
              </a:ext>
            </a:extLst>
          </p:cNvPr>
          <p:cNvSpPr/>
          <p:nvPr/>
        </p:nvSpPr>
        <p:spPr>
          <a:xfrm>
            <a:off x="-2948773" y="948591"/>
            <a:ext cx="16200000" cy="180297"/>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7" name="正方形/長方形 106">
            <a:extLst>
              <a:ext uri="{FF2B5EF4-FFF2-40B4-BE49-F238E27FC236}">
                <a16:creationId xmlns:a16="http://schemas.microsoft.com/office/drawing/2014/main" id="{47ACD815-4A3D-47C6-8ADE-A78F1CFFB2D3}"/>
              </a:ext>
            </a:extLst>
          </p:cNvPr>
          <p:cNvSpPr/>
          <p:nvPr/>
        </p:nvSpPr>
        <p:spPr>
          <a:xfrm rot="10800000">
            <a:off x="-2948773" y="866765"/>
            <a:ext cx="16200000" cy="45719"/>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8" name="正方形/長方形 107">
            <a:extLst>
              <a:ext uri="{FF2B5EF4-FFF2-40B4-BE49-F238E27FC236}">
                <a16:creationId xmlns:a16="http://schemas.microsoft.com/office/drawing/2014/main" id="{924657C4-4499-48CB-9A9C-2742E93AEEF7}"/>
              </a:ext>
            </a:extLst>
          </p:cNvPr>
          <p:cNvSpPr/>
          <p:nvPr/>
        </p:nvSpPr>
        <p:spPr>
          <a:xfrm rot="10800000">
            <a:off x="-2948773" y="2574990"/>
            <a:ext cx="16200000" cy="209815"/>
          </a:xfrm>
          <a:prstGeom prst="rect">
            <a:avLst/>
          </a:prstGeom>
          <a:solidFill>
            <a:schemeClr val="accent4"/>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9" name="正方形/長方形 108">
            <a:extLst>
              <a:ext uri="{FF2B5EF4-FFF2-40B4-BE49-F238E27FC236}">
                <a16:creationId xmlns:a16="http://schemas.microsoft.com/office/drawing/2014/main" id="{218FAA6B-9D88-48AD-9C46-0F2B544415DF}"/>
              </a:ext>
            </a:extLst>
          </p:cNvPr>
          <p:cNvSpPr/>
          <p:nvPr/>
        </p:nvSpPr>
        <p:spPr>
          <a:xfrm rot="10800000">
            <a:off x="-2948773" y="784171"/>
            <a:ext cx="16200000" cy="45719"/>
          </a:xfrm>
          <a:prstGeom prst="rect">
            <a:avLst/>
          </a:prstGeom>
          <a:solidFill>
            <a:schemeClr val="accent4">
              <a:lumMod val="75000"/>
            </a:schemeClr>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0" name="正方形/長方形 109">
            <a:extLst>
              <a:ext uri="{FF2B5EF4-FFF2-40B4-BE49-F238E27FC236}">
                <a16:creationId xmlns:a16="http://schemas.microsoft.com/office/drawing/2014/main" id="{58095792-27F3-46EA-B298-A6F9DC982B96}"/>
              </a:ext>
            </a:extLst>
          </p:cNvPr>
          <p:cNvSpPr/>
          <p:nvPr/>
        </p:nvSpPr>
        <p:spPr>
          <a:xfrm rot="10800000">
            <a:off x="-2948773" y="259008"/>
            <a:ext cx="16200000" cy="45719"/>
          </a:xfrm>
          <a:prstGeom prst="rect">
            <a:avLst/>
          </a:prstGeom>
          <a:solidFill>
            <a:schemeClr val="accent1"/>
          </a:solidFill>
          <a:ln w="9525">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0874B37C-4D74-4482-95A0-84505A0007E7}"/>
              </a:ext>
            </a:extLst>
          </p:cNvPr>
          <p:cNvSpPr txBox="1"/>
          <p:nvPr/>
        </p:nvSpPr>
        <p:spPr>
          <a:xfrm>
            <a:off x="1413523" y="2901500"/>
            <a:ext cx="248497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50" normalizeH="0" noProof="0" dirty="0">
                <a:ln>
                  <a:noFill/>
                </a:ln>
                <a:solidFill>
                  <a:srgbClr val="E8E8E8"/>
                </a:solidFill>
                <a:effectLst/>
                <a:uLnTx/>
                <a:uFillTx/>
                <a:latin typeface="Century Gothic" panose="020B0502020202020204" pitchFamily="34" charset="0"/>
                <a:ea typeface="游ゴシック" panose="020B0400000000000000" pitchFamily="50" charset="-128"/>
              </a:rPr>
              <a:t>SLIDE TITLE</a:t>
            </a:r>
            <a:endParaRPr kumimoji="1" lang="ja-JP" altLang="en-US" sz="3600" b="1" i="0" u="none" strike="noStrike" kern="1200" cap="none" spc="50" normalizeH="0" noProof="0" dirty="0">
              <a:ln>
                <a:noFill/>
              </a:ln>
              <a:solidFill>
                <a:srgbClr val="E8E8E8"/>
              </a:solidFill>
              <a:effectLst/>
              <a:uLnTx/>
              <a:uFillTx/>
              <a:latin typeface="Century Gothic" panose="020B0502020202020204" pitchFamily="34" charset="0"/>
              <a:ea typeface="游ゴシック" panose="020B0400000000000000" pitchFamily="50" charset="-128"/>
            </a:endParaRPr>
          </a:p>
        </p:txBody>
      </p:sp>
    </p:spTree>
    <p:extLst>
      <p:ext uri="{BB962C8B-B14F-4D97-AF65-F5344CB8AC3E}">
        <p14:creationId xmlns:p14="http://schemas.microsoft.com/office/powerpoint/2010/main" val="29703335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21000" decel="70000" fill="hold" grpId="0" nodeType="withEffect">
                                  <p:stCondLst>
                                    <p:cond delay="100"/>
                                  </p:stCondLst>
                                  <p:childTnLst>
                                    <p:animMotion origin="layout" path="M 3.95833E-6 -4.81481E-6 L 3.95833E-6 0.00024 " pathEditMode="relative" rAng="0" ptsTypes="AA">
                                      <p:cBhvr>
                                        <p:cTn id="6" dur="5000" fill="hold"/>
                                        <p:tgtEl>
                                          <p:spTgt spid="75"/>
                                        </p:tgtEl>
                                        <p:attrNameLst>
                                          <p:attrName>ppt_x</p:attrName>
                                          <p:attrName>ppt_y</p:attrName>
                                        </p:attrNameLst>
                                      </p:cBhvr>
                                      <p:rCtr x="0" y="0"/>
                                    </p:animMotion>
                                  </p:childTnLst>
                                </p:cTn>
                              </p:par>
                              <p:par>
                                <p:cTn id="7" presetID="42" presetClass="path" presetSubtype="0" accel="21000" decel="70000" fill="hold" grpId="0" nodeType="withEffect">
                                  <p:stCondLst>
                                    <p:cond delay="100"/>
                                  </p:stCondLst>
                                  <p:childTnLst>
                                    <p:animMotion origin="layout" path="M 3.95833E-6 -2.96296E-6 L 3.95833E-6 0.37755 " pathEditMode="relative" rAng="0" ptsTypes="AA">
                                      <p:cBhvr>
                                        <p:cTn id="8" dur="5000" fill="hold"/>
                                        <p:tgtEl>
                                          <p:spTgt spid="91"/>
                                        </p:tgtEl>
                                        <p:attrNameLst>
                                          <p:attrName>ppt_x</p:attrName>
                                          <p:attrName>ppt_y</p:attrName>
                                        </p:attrNameLst>
                                      </p:cBhvr>
                                      <p:rCtr x="0" y="18866"/>
                                    </p:animMotion>
                                  </p:childTnLst>
                                </p:cTn>
                              </p:par>
                              <p:par>
                                <p:cTn id="9" presetID="42" presetClass="path" presetSubtype="0" accel="21000" decel="70000" fill="hold" grpId="0" nodeType="withEffect">
                                  <p:stCondLst>
                                    <p:cond delay="100"/>
                                  </p:stCondLst>
                                  <p:childTnLst>
                                    <p:animMotion origin="layout" path="M 3.95833E-6 -2.22222E-6 L 3.95833E-6 0.25 " pathEditMode="relative" rAng="0" ptsTypes="AA">
                                      <p:cBhvr>
                                        <p:cTn id="10" dur="5000" fill="hold"/>
                                        <p:tgtEl>
                                          <p:spTgt spid="72"/>
                                        </p:tgtEl>
                                        <p:attrNameLst>
                                          <p:attrName>ppt_x</p:attrName>
                                          <p:attrName>ppt_y</p:attrName>
                                        </p:attrNameLst>
                                      </p:cBhvr>
                                      <p:rCtr x="0" y="12500"/>
                                    </p:animMotion>
                                  </p:childTnLst>
                                </p:cTn>
                              </p:par>
                              <p:par>
                                <p:cTn id="11" presetID="64" presetClass="path" presetSubtype="0" accel="20800" decel="79200" autoRev="1" fill="hold" grpId="0" nodeType="withEffect">
                                  <p:stCondLst>
                                    <p:cond delay="100"/>
                                  </p:stCondLst>
                                  <p:childTnLst>
                                    <p:animMotion origin="layout" path="M 3.95833E-6 -4.07407E-6 L 3.95833E-6 -0.33078 " pathEditMode="relative" rAng="0" ptsTypes="AA">
                                      <p:cBhvr>
                                        <p:cTn id="12" dur="2500" fill="hold"/>
                                        <p:tgtEl>
                                          <p:spTgt spid="96"/>
                                        </p:tgtEl>
                                        <p:attrNameLst>
                                          <p:attrName>ppt_x</p:attrName>
                                          <p:attrName>ppt_y</p:attrName>
                                        </p:attrNameLst>
                                      </p:cBhvr>
                                      <p:rCtr x="0" y="-16551"/>
                                    </p:animMotion>
                                  </p:childTnLst>
                                </p:cTn>
                              </p:par>
                              <p:par>
                                <p:cTn id="13" presetID="42" presetClass="path" presetSubtype="0" accel="21000" decel="70000" fill="hold" grpId="0" nodeType="withEffect">
                                  <p:stCondLst>
                                    <p:cond delay="100"/>
                                  </p:stCondLst>
                                  <p:childTnLst>
                                    <p:animMotion origin="layout" path="M 3.95833E-6 4.81481E-6 L 3.95833E-6 0.25 " pathEditMode="relative" rAng="0" ptsTypes="AA">
                                      <p:cBhvr>
                                        <p:cTn id="14" dur="5000" fill="hold"/>
                                        <p:tgtEl>
                                          <p:spTgt spid="79"/>
                                        </p:tgtEl>
                                        <p:attrNameLst>
                                          <p:attrName>ppt_x</p:attrName>
                                          <p:attrName>ppt_y</p:attrName>
                                        </p:attrNameLst>
                                      </p:cBhvr>
                                      <p:rCtr x="0" y="12500"/>
                                    </p:animMotion>
                                  </p:childTnLst>
                                </p:cTn>
                              </p:par>
                              <p:par>
                                <p:cTn id="15" presetID="42" presetClass="path" presetSubtype="0" accel="20800" decel="79200" autoRev="1" fill="hold" grpId="0" nodeType="withEffect">
                                  <p:stCondLst>
                                    <p:cond delay="100"/>
                                  </p:stCondLst>
                                  <p:childTnLst>
                                    <p:animMotion origin="layout" path="M 3.95833E-6 1.48148E-6 L 3.95833E-6 0.28981 " pathEditMode="relative" rAng="0" ptsTypes="AA">
                                      <p:cBhvr>
                                        <p:cTn id="16" dur="2500" fill="hold"/>
                                        <p:tgtEl>
                                          <p:spTgt spid="86"/>
                                        </p:tgtEl>
                                        <p:attrNameLst>
                                          <p:attrName>ppt_x</p:attrName>
                                          <p:attrName>ppt_y</p:attrName>
                                        </p:attrNameLst>
                                      </p:cBhvr>
                                      <p:rCtr x="0" y="14491"/>
                                    </p:animMotion>
                                  </p:childTnLst>
                                </p:cTn>
                              </p:par>
                              <p:par>
                                <p:cTn id="17" presetID="42" presetClass="path" presetSubtype="0" accel="20800" decel="79200" autoRev="1" fill="hold" grpId="0" nodeType="withEffect">
                                  <p:stCondLst>
                                    <p:cond delay="100"/>
                                  </p:stCondLst>
                                  <p:childTnLst>
                                    <p:animMotion origin="layout" path="M 3.95833E-6 -1.85185E-6 L 3.95833E-6 0.28982 " pathEditMode="relative" rAng="0" ptsTypes="AA">
                                      <p:cBhvr>
                                        <p:cTn id="18" dur="2500" fill="hold"/>
                                        <p:tgtEl>
                                          <p:spTgt spid="78"/>
                                        </p:tgtEl>
                                        <p:attrNameLst>
                                          <p:attrName>ppt_x</p:attrName>
                                          <p:attrName>ppt_y</p:attrName>
                                        </p:attrNameLst>
                                      </p:cBhvr>
                                      <p:rCtr x="0" y="14491"/>
                                    </p:animMotion>
                                  </p:childTnLst>
                                </p:cTn>
                              </p:par>
                              <p:par>
                                <p:cTn id="19" presetID="64" presetClass="path" presetSubtype="0" accel="20800" decel="79200" autoRev="1" fill="hold" grpId="0" nodeType="withEffect">
                                  <p:stCondLst>
                                    <p:cond delay="100"/>
                                  </p:stCondLst>
                                  <p:childTnLst>
                                    <p:animMotion origin="layout" path="M 3.95833E-6 3.7037E-6 L 3.95833E-6 -0.35232 " pathEditMode="relative" rAng="0" ptsTypes="AA">
                                      <p:cBhvr>
                                        <p:cTn id="20" dur="2500" fill="hold"/>
                                        <p:tgtEl>
                                          <p:spTgt spid="59"/>
                                        </p:tgtEl>
                                        <p:attrNameLst>
                                          <p:attrName>ppt_x</p:attrName>
                                          <p:attrName>ppt_y</p:attrName>
                                        </p:attrNameLst>
                                      </p:cBhvr>
                                      <p:rCtr x="0" y="-17616"/>
                                    </p:animMotion>
                                  </p:childTnLst>
                                </p:cTn>
                              </p:par>
                              <p:par>
                                <p:cTn id="21" presetID="42" presetClass="path" presetSubtype="0" accel="21000" decel="70000" fill="hold" grpId="0" nodeType="withEffect">
                                  <p:stCondLst>
                                    <p:cond delay="100"/>
                                  </p:stCondLst>
                                  <p:childTnLst>
                                    <p:animMotion origin="layout" path="M 3.95833E-6 1.85185E-6 L 3.95833E-6 0.18588 " pathEditMode="relative" rAng="0" ptsTypes="AA">
                                      <p:cBhvr>
                                        <p:cTn id="22" dur="5000" fill="hold"/>
                                        <p:tgtEl>
                                          <p:spTgt spid="80"/>
                                        </p:tgtEl>
                                        <p:attrNameLst>
                                          <p:attrName>ppt_x</p:attrName>
                                          <p:attrName>ppt_y</p:attrName>
                                        </p:attrNameLst>
                                      </p:cBhvr>
                                      <p:rCtr x="0" y="9282"/>
                                    </p:animMotion>
                                  </p:childTnLst>
                                </p:cTn>
                              </p:par>
                              <p:par>
                                <p:cTn id="23" presetID="64" presetClass="path" presetSubtype="0" accel="20800" decel="79200" autoRev="1" fill="hold" grpId="0" nodeType="withEffect">
                                  <p:stCondLst>
                                    <p:cond delay="100"/>
                                  </p:stCondLst>
                                  <p:childTnLst>
                                    <p:animMotion origin="layout" path="M 3.95833E-6 -3.7037E-7 L 3.95833E-6 -0.25926 " pathEditMode="relative" rAng="0" ptsTypes="AA">
                                      <p:cBhvr>
                                        <p:cTn id="24" dur="2500" fill="hold"/>
                                        <p:tgtEl>
                                          <p:spTgt spid="88"/>
                                        </p:tgtEl>
                                        <p:attrNameLst>
                                          <p:attrName>ppt_x</p:attrName>
                                          <p:attrName>ppt_y</p:attrName>
                                        </p:attrNameLst>
                                      </p:cBhvr>
                                      <p:rCtr x="0" y="-12963"/>
                                    </p:animMotion>
                                  </p:childTnLst>
                                </p:cTn>
                              </p:par>
                              <p:par>
                                <p:cTn id="25" presetID="64" presetClass="path" presetSubtype="0" accel="20800" decel="79200" autoRev="1" fill="hold" grpId="0" nodeType="withEffect">
                                  <p:stCondLst>
                                    <p:cond delay="100"/>
                                  </p:stCondLst>
                                  <p:childTnLst>
                                    <p:animMotion origin="layout" path="M 3.95833E-6 -1.11111E-6 L 3.95833E-6 -0.33449 " pathEditMode="relative" rAng="0" ptsTypes="AA">
                                      <p:cBhvr>
                                        <p:cTn id="26" dur="2500" fill="hold"/>
                                        <p:tgtEl>
                                          <p:spTgt spid="89"/>
                                        </p:tgtEl>
                                        <p:attrNameLst>
                                          <p:attrName>ppt_x</p:attrName>
                                          <p:attrName>ppt_y</p:attrName>
                                        </p:attrNameLst>
                                      </p:cBhvr>
                                      <p:rCtr x="0" y="-16736"/>
                                    </p:animMotion>
                                  </p:childTnLst>
                                </p:cTn>
                              </p:par>
                              <p:par>
                                <p:cTn id="27" presetID="64" presetClass="path" presetSubtype="0" accel="20800" decel="79200" autoRev="1" fill="hold" grpId="0" nodeType="withEffect">
                                  <p:stCondLst>
                                    <p:cond delay="100"/>
                                  </p:stCondLst>
                                  <p:childTnLst>
                                    <p:animMotion origin="layout" path="M 3.95833E-6 -2.59259E-6 L 3.95833E-6 0.16505 " pathEditMode="relative" rAng="0" ptsTypes="AA">
                                      <p:cBhvr>
                                        <p:cTn id="28" dur="2500" fill="hold"/>
                                        <p:tgtEl>
                                          <p:spTgt spid="85"/>
                                        </p:tgtEl>
                                        <p:attrNameLst>
                                          <p:attrName>ppt_x</p:attrName>
                                          <p:attrName>ppt_y</p:attrName>
                                        </p:attrNameLst>
                                      </p:cBhvr>
                                      <p:rCtr x="0" y="8241"/>
                                    </p:animMotion>
                                  </p:childTnLst>
                                </p:cTn>
                              </p:par>
                              <p:par>
                                <p:cTn id="29" presetID="42" presetClass="path" presetSubtype="0" accel="21000" decel="70000" fill="hold" grpId="0" nodeType="withEffect">
                                  <p:stCondLst>
                                    <p:cond delay="100"/>
                                  </p:stCondLst>
                                  <p:childTnLst>
                                    <p:animMotion origin="layout" path="M 3.95833E-6 3.7037E-6 L 3.95833E-6 0.25 " pathEditMode="relative" rAng="0" ptsTypes="AA">
                                      <p:cBhvr>
                                        <p:cTn id="30" dur="5000" fill="hold"/>
                                        <p:tgtEl>
                                          <p:spTgt spid="99"/>
                                        </p:tgtEl>
                                        <p:attrNameLst>
                                          <p:attrName>ppt_x</p:attrName>
                                          <p:attrName>ppt_y</p:attrName>
                                        </p:attrNameLst>
                                      </p:cBhvr>
                                      <p:rCtr x="0" y="12500"/>
                                    </p:animMotion>
                                  </p:childTnLst>
                                </p:cTn>
                              </p:par>
                              <p:par>
                                <p:cTn id="31" presetID="42" presetClass="path" presetSubtype="0" accel="21000" decel="70000" fill="hold" grpId="0" nodeType="withEffect">
                                  <p:stCondLst>
                                    <p:cond delay="100"/>
                                  </p:stCondLst>
                                  <p:childTnLst>
                                    <p:animMotion origin="layout" path="M 3.95833E-6 -3.7037E-6 L 3.95833E-6 0.25 " pathEditMode="relative" rAng="0" ptsTypes="AA">
                                      <p:cBhvr>
                                        <p:cTn id="32" dur="5000" fill="hold"/>
                                        <p:tgtEl>
                                          <p:spTgt spid="103"/>
                                        </p:tgtEl>
                                        <p:attrNameLst>
                                          <p:attrName>ppt_x</p:attrName>
                                          <p:attrName>ppt_y</p:attrName>
                                        </p:attrNameLst>
                                      </p:cBhvr>
                                      <p:rCtr x="0" y="12500"/>
                                    </p:animMotion>
                                  </p:childTnLst>
                                </p:cTn>
                              </p:par>
                              <p:par>
                                <p:cTn id="33" presetID="64" presetClass="path" presetSubtype="0" accel="20800" decel="79200" autoRev="1" fill="hold" grpId="0" nodeType="withEffect">
                                  <p:stCondLst>
                                    <p:cond delay="100"/>
                                  </p:stCondLst>
                                  <p:childTnLst>
                                    <p:animMotion origin="layout" path="M 3.95833E-6 1.85185E-6 L 3.95833E-6 -0.25926 " pathEditMode="relative" rAng="0" ptsTypes="AA">
                                      <p:cBhvr>
                                        <p:cTn id="34" dur="2500" fill="hold"/>
                                        <p:tgtEl>
                                          <p:spTgt spid="65"/>
                                        </p:tgtEl>
                                        <p:attrNameLst>
                                          <p:attrName>ppt_x</p:attrName>
                                          <p:attrName>ppt_y</p:attrName>
                                        </p:attrNameLst>
                                      </p:cBhvr>
                                      <p:rCtr x="0" y="-12963"/>
                                    </p:animMotion>
                                  </p:childTnLst>
                                </p:cTn>
                              </p:par>
                              <p:par>
                                <p:cTn id="35" presetID="64" presetClass="path" presetSubtype="0" accel="20800" decel="79200" autoRev="1" fill="hold" grpId="0" nodeType="withEffect">
                                  <p:stCondLst>
                                    <p:cond delay="100"/>
                                  </p:stCondLst>
                                  <p:childTnLst>
                                    <p:animMotion origin="layout" path="M 3.95833E-6 7.40741E-7 L 3.95833E-6 -0.25926 " pathEditMode="relative" rAng="0" ptsTypes="AA">
                                      <p:cBhvr>
                                        <p:cTn id="36" dur="2500" fill="hold"/>
                                        <p:tgtEl>
                                          <p:spTgt spid="93"/>
                                        </p:tgtEl>
                                        <p:attrNameLst>
                                          <p:attrName>ppt_x</p:attrName>
                                          <p:attrName>ppt_y</p:attrName>
                                        </p:attrNameLst>
                                      </p:cBhvr>
                                      <p:rCtr x="0" y="-12963"/>
                                    </p:animMotion>
                                  </p:childTnLst>
                                </p:cTn>
                              </p:par>
                              <p:par>
                                <p:cTn id="37" presetID="64" presetClass="path" presetSubtype="0" accel="20800" decel="79200" autoRev="1" fill="hold" grpId="0" nodeType="withEffect">
                                  <p:stCondLst>
                                    <p:cond delay="100"/>
                                  </p:stCondLst>
                                  <p:childTnLst>
                                    <p:animMotion origin="layout" path="M 3.95833E-6 4.44444E-6 L 3.95833E-6 -0.25926 " pathEditMode="relative" rAng="0" ptsTypes="AA">
                                      <p:cBhvr>
                                        <p:cTn id="38" dur="2500" fill="hold"/>
                                        <p:tgtEl>
                                          <p:spTgt spid="87"/>
                                        </p:tgtEl>
                                        <p:attrNameLst>
                                          <p:attrName>ppt_x</p:attrName>
                                          <p:attrName>ppt_y</p:attrName>
                                        </p:attrNameLst>
                                      </p:cBhvr>
                                      <p:rCtr x="0" y="-12963"/>
                                    </p:animMotion>
                                  </p:childTnLst>
                                </p:cTn>
                              </p:par>
                              <p:par>
                                <p:cTn id="39" presetID="64" presetClass="path" presetSubtype="0" accel="20800" decel="79200" autoRev="1" fill="hold" grpId="0" nodeType="withEffect">
                                  <p:stCondLst>
                                    <p:cond delay="100"/>
                                  </p:stCondLst>
                                  <p:childTnLst>
                                    <p:animMotion origin="layout" path="M 3.95833E-6 -2.59259E-6 L 3.95833E-6 -0.25926 " pathEditMode="relative" rAng="0" ptsTypes="AA">
                                      <p:cBhvr>
                                        <p:cTn id="40" dur="2500" fill="hold"/>
                                        <p:tgtEl>
                                          <p:spTgt spid="81"/>
                                        </p:tgtEl>
                                        <p:attrNameLst>
                                          <p:attrName>ppt_x</p:attrName>
                                          <p:attrName>ppt_y</p:attrName>
                                        </p:attrNameLst>
                                      </p:cBhvr>
                                      <p:rCtr x="0" y="-12963"/>
                                    </p:animMotion>
                                  </p:childTnLst>
                                </p:cTn>
                              </p:par>
                              <p:par>
                                <p:cTn id="41" presetID="64" presetClass="path" presetSubtype="0" accel="20800" decel="79200" autoRev="1" fill="hold" grpId="0" nodeType="withEffect">
                                  <p:stCondLst>
                                    <p:cond delay="100"/>
                                  </p:stCondLst>
                                  <p:childTnLst>
                                    <p:animMotion origin="layout" path="M 3.95833E-6 -2.59259E-6 L 3.95833E-6 -0.25926 " pathEditMode="relative" rAng="0" ptsTypes="AA">
                                      <p:cBhvr>
                                        <p:cTn id="42" dur="2500" fill="hold"/>
                                        <p:tgtEl>
                                          <p:spTgt spid="109"/>
                                        </p:tgtEl>
                                        <p:attrNameLst>
                                          <p:attrName>ppt_x</p:attrName>
                                          <p:attrName>ppt_y</p:attrName>
                                        </p:attrNameLst>
                                      </p:cBhvr>
                                      <p:rCtr x="0" y="-12963"/>
                                    </p:animMotion>
                                  </p:childTnLst>
                                </p:cTn>
                              </p:par>
                              <p:par>
                                <p:cTn id="43" presetID="64" presetClass="path" presetSubtype="0" accel="20800" decel="79200" autoRev="1" fill="hold" grpId="0" nodeType="withEffect">
                                  <p:stCondLst>
                                    <p:cond delay="100"/>
                                  </p:stCondLst>
                                  <p:childTnLst>
                                    <p:animMotion origin="layout" path="M 3.95833E-6 1.11111E-6 L 3.95833E-6 -0.25926 " pathEditMode="relative" rAng="0" ptsTypes="AA">
                                      <p:cBhvr>
                                        <p:cTn id="44" dur="2500" fill="hold"/>
                                        <p:tgtEl>
                                          <p:spTgt spid="106"/>
                                        </p:tgtEl>
                                        <p:attrNameLst>
                                          <p:attrName>ppt_x</p:attrName>
                                          <p:attrName>ppt_y</p:attrName>
                                        </p:attrNameLst>
                                      </p:cBhvr>
                                      <p:rCtr x="0" y="-12963"/>
                                    </p:animMotion>
                                  </p:childTnLst>
                                </p:cTn>
                              </p:par>
                              <p:par>
                                <p:cTn id="45" presetID="64" presetClass="path" presetSubtype="0" accel="20800" decel="79200" autoRev="1" fill="hold" grpId="0" nodeType="withEffect">
                                  <p:stCondLst>
                                    <p:cond delay="100"/>
                                  </p:stCondLst>
                                  <p:childTnLst>
                                    <p:animMotion origin="layout" path="M 3.95833E-6 -3.33333E-6 L 3.95833E-6 -0.25926 " pathEditMode="relative" rAng="0" ptsTypes="AA">
                                      <p:cBhvr>
                                        <p:cTn id="46" dur="2500" fill="hold"/>
                                        <p:tgtEl>
                                          <p:spTgt spid="92"/>
                                        </p:tgtEl>
                                        <p:attrNameLst>
                                          <p:attrName>ppt_x</p:attrName>
                                          <p:attrName>ppt_y</p:attrName>
                                        </p:attrNameLst>
                                      </p:cBhvr>
                                      <p:rCtr x="0" y="-12963"/>
                                    </p:animMotion>
                                  </p:childTnLst>
                                </p:cTn>
                              </p:par>
                              <p:par>
                                <p:cTn id="47" presetID="64" presetClass="path" presetSubtype="0" accel="20800" decel="79200" autoRev="1" fill="hold" grpId="0" nodeType="withEffect">
                                  <p:stCondLst>
                                    <p:cond delay="100"/>
                                  </p:stCondLst>
                                  <p:childTnLst>
                                    <p:animMotion origin="layout" path="M 3.95833E-6 3.7037E-6 L 3.95833E-6 -0.4338 " pathEditMode="relative" rAng="0" ptsTypes="AA">
                                      <p:cBhvr>
                                        <p:cTn id="48" dur="2500" fill="hold"/>
                                        <p:tgtEl>
                                          <p:spTgt spid="90"/>
                                        </p:tgtEl>
                                        <p:attrNameLst>
                                          <p:attrName>ppt_x</p:attrName>
                                          <p:attrName>ppt_y</p:attrName>
                                        </p:attrNameLst>
                                      </p:cBhvr>
                                      <p:rCtr x="0" y="-21690"/>
                                    </p:animMotion>
                                  </p:childTnLst>
                                </p:cTn>
                              </p:par>
                              <p:par>
                                <p:cTn id="49" presetID="64" presetClass="path" presetSubtype="0" accel="20800" decel="79200" autoRev="1" fill="hold" grpId="0" nodeType="withEffect">
                                  <p:stCondLst>
                                    <p:cond delay="100"/>
                                  </p:stCondLst>
                                  <p:childTnLst>
                                    <p:animMotion origin="layout" path="M 3.95833E-6 -4.44444E-6 L 3.95833E-6 -0.25925 " pathEditMode="relative" rAng="0" ptsTypes="AA">
                                      <p:cBhvr>
                                        <p:cTn id="50" dur="2500" fill="hold"/>
                                        <p:tgtEl>
                                          <p:spTgt spid="97"/>
                                        </p:tgtEl>
                                        <p:attrNameLst>
                                          <p:attrName>ppt_x</p:attrName>
                                          <p:attrName>ppt_y</p:attrName>
                                        </p:attrNameLst>
                                      </p:cBhvr>
                                      <p:rCtr x="0" y="-12963"/>
                                    </p:animMotion>
                                  </p:childTnLst>
                                </p:cTn>
                              </p:par>
                              <p:par>
                                <p:cTn id="51" presetID="64" presetClass="path" presetSubtype="0" accel="20800" decel="79200" autoRev="1" fill="hold" grpId="0" nodeType="withEffect">
                                  <p:stCondLst>
                                    <p:cond delay="100"/>
                                  </p:stCondLst>
                                  <p:childTnLst>
                                    <p:animMotion origin="layout" path="M 3.95833E-6 3.7037E-7 L 3.95833E-6 -0.25926 " pathEditMode="relative" rAng="0" ptsTypes="AA">
                                      <p:cBhvr>
                                        <p:cTn id="52" dur="2500" fill="hold"/>
                                        <p:tgtEl>
                                          <p:spTgt spid="107"/>
                                        </p:tgtEl>
                                        <p:attrNameLst>
                                          <p:attrName>ppt_x</p:attrName>
                                          <p:attrName>ppt_y</p:attrName>
                                        </p:attrNameLst>
                                      </p:cBhvr>
                                      <p:rCtr x="0" y="-12963"/>
                                    </p:animMotion>
                                  </p:childTnLst>
                                </p:cTn>
                              </p:par>
                              <p:par>
                                <p:cTn id="53" presetID="64" presetClass="path" presetSubtype="0" accel="20800" decel="79200" autoRev="1" fill="hold" grpId="0" nodeType="withEffect">
                                  <p:stCondLst>
                                    <p:cond delay="100"/>
                                  </p:stCondLst>
                                  <p:childTnLst>
                                    <p:animMotion origin="layout" path="M 3.95833E-6 -7.40741E-7 L 3.95833E-6 -0.25926 " pathEditMode="relative" rAng="0" ptsTypes="AA">
                                      <p:cBhvr>
                                        <p:cTn id="54" dur="2500" fill="hold"/>
                                        <p:tgtEl>
                                          <p:spTgt spid="108"/>
                                        </p:tgtEl>
                                        <p:attrNameLst>
                                          <p:attrName>ppt_x</p:attrName>
                                          <p:attrName>ppt_y</p:attrName>
                                        </p:attrNameLst>
                                      </p:cBhvr>
                                      <p:rCtr x="0" y="-12963"/>
                                    </p:animMotion>
                                  </p:childTnLst>
                                </p:cTn>
                              </p:par>
                              <p:par>
                                <p:cTn id="55" presetID="1" presetClass="entr" presetSubtype="0" fill="hold" grpId="0" nodeType="withEffect">
                                  <p:stCondLst>
                                    <p:cond delay="3600"/>
                                  </p:stCondLst>
                                  <p:iterate type="lt">
                                    <p:tmAbs val="40"/>
                                  </p:iterate>
                                  <p:childTnLst>
                                    <p:set>
                                      <p:cBhvr>
                                        <p:cTn id="5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75" grpId="0" animBg="1"/>
      <p:bldP spid="81" grpId="0" animBg="1"/>
      <p:bldP spid="59" grpId="0" animBg="1"/>
      <p:bldP spid="86" grpId="0" animBg="1"/>
      <p:bldP spid="65" grpId="0" animBg="1"/>
      <p:bldP spid="72" grpId="0" animBg="1"/>
      <p:bldP spid="78" grpId="0" animBg="1"/>
      <p:bldP spid="79" grpId="0" animBg="1"/>
      <p:bldP spid="80" grpId="0" animBg="1"/>
      <p:bldP spid="85" grpId="0" animBg="1"/>
      <p:bldP spid="87" grpId="0" animBg="1"/>
      <p:bldP spid="88" grpId="0" animBg="1"/>
      <p:bldP spid="89" grpId="0" animBg="1"/>
      <p:bldP spid="90" grpId="0" animBg="1"/>
      <p:bldP spid="91" grpId="0" animBg="1"/>
      <p:bldP spid="92" grpId="0" animBg="1"/>
      <p:bldP spid="93" grpId="0" animBg="1"/>
      <p:bldP spid="96" grpId="0" animBg="1"/>
      <p:bldP spid="99" grpId="0" animBg="1"/>
      <p:bldP spid="103" grpId="0" animBg="1"/>
      <p:bldP spid="106" grpId="0" animBg="1"/>
      <p:bldP spid="107" grpId="0" animBg="1"/>
      <p:bldP spid="108" grpId="0" animBg="1"/>
      <p:bldP spid="109" grpId="0" animBg="1"/>
      <p:bldP spid="114"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B453F9B-DF5C-B4FA-C957-70471C2AD0BC}"/>
              </a:ext>
            </a:extLst>
          </p:cNvPr>
          <p:cNvSpPr txBox="1"/>
          <p:nvPr/>
        </p:nvSpPr>
        <p:spPr>
          <a:xfrm>
            <a:off x="4677182" y="3182510"/>
            <a:ext cx="2837636" cy="230832"/>
          </a:xfrm>
          <a:prstGeom prst="rect">
            <a:avLst/>
          </a:prstGeom>
          <a:noFill/>
        </p:spPr>
        <p:txBody>
          <a:bodyPr wrap="none" rtlCol="0">
            <a:spAutoFit/>
          </a:bodyPr>
          <a:lstStyle/>
          <a:p>
            <a:pPr algn="ctr"/>
            <a:r>
              <a:rPr lang="en-US" altLang="ja-JP" sz="900" i="0" dirty="0">
                <a:solidFill>
                  <a:srgbClr val="DDDDDD"/>
                </a:solidFill>
                <a:effectLst/>
                <a:latin typeface="Bahnschrift" panose="020B0502040204020203" pitchFamily="34" charset="0"/>
              </a:rPr>
              <a:t>Copyright © re-presentation.jp All Rights Reserved.</a:t>
            </a:r>
            <a:endParaRPr kumimoji="1" lang="ja-JP" altLang="en-US" sz="900" dirty="0">
              <a:latin typeface="Bahnschrift" panose="020B0502040204020203" pitchFamily="34" charset="0"/>
            </a:endParaRPr>
          </a:p>
        </p:txBody>
      </p:sp>
      <p:grpSp>
        <p:nvGrpSpPr>
          <p:cNvPr id="8" name="グループ化 7">
            <a:extLst>
              <a:ext uri="{FF2B5EF4-FFF2-40B4-BE49-F238E27FC236}">
                <a16:creationId xmlns:a16="http://schemas.microsoft.com/office/drawing/2014/main" id="{EA7C964E-6813-A2FF-B681-874211BA9992}"/>
              </a:ext>
            </a:extLst>
          </p:cNvPr>
          <p:cNvGrpSpPr/>
          <p:nvPr/>
        </p:nvGrpSpPr>
        <p:grpSpPr>
          <a:xfrm>
            <a:off x="82193" y="102741"/>
            <a:ext cx="701712" cy="70821"/>
            <a:chOff x="5042224" y="2097026"/>
            <a:chExt cx="1394259" cy="140717"/>
          </a:xfrm>
        </p:grpSpPr>
        <p:sp>
          <p:nvSpPr>
            <p:cNvPr id="9" name="楕円 8">
              <a:extLst>
                <a:ext uri="{FF2B5EF4-FFF2-40B4-BE49-F238E27FC236}">
                  <a16:creationId xmlns:a16="http://schemas.microsoft.com/office/drawing/2014/main" id="{E4C0CFB2-98E3-39CD-0FE2-25507C0584DC}"/>
                </a:ext>
              </a:extLst>
            </p:cNvPr>
            <p:cNvSpPr/>
            <p:nvPr/>
          </p:nvSpPr>
          <p:spPr>
            <a:xfrm>
              <a:off x="5042224" y="2097026"/>
              <a:ext cx="140717" cy="1407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DD823BCF-12E9-DEC6-AF3F-A7FD95BD6FD5}"/>
                </a:ext>
              </a:extLst>
            </p:cNvPr>
            <p:cNvSpPr/>
            <p:nvPr/>
          </p:nvSpPr>
          <p:spPr>
            <a:xfrm>
              <a:off x="5460071" y="2097026"/>
              <a:ext cx="140717" cy="1407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A693AEC5-E749-C716-A956-666756C2AD03}"/>
                </a:ext>
              </a:extLst>
            </p:cNvPr>
            <p:cNvSpPr/>
            <p:nvPr/>
          </p:nvSpPr>
          <p:spPr>
            <a:xfrm>
              <a:off x="5877918" y="2097026"/>
              <a:ext cx="140717" cy="1407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A9BEF6D-FBD2-4369-1AFF-4EE786ED9FE7}"/>
                </a:ext>
              </a:extLst>
            </p:cNvPr>
            <p:cNvSpPr/>
            <p:nvPr/>
          </p:nvSpPr>
          <p:spPr>
            <a:xfrm>
              <a:off x="6295766" y="2097026"/>
              <a:ext cx="140717" cy="1407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6CFF672D-0DD1-A169-D054-BDF89A681E3C}"/>
              </a:ext>
            </a:extLst>
          </p:cNvPr>
          <p:cNvSpPr txBox="1"/>
          <p:nvPr/>
        </p:nvSpPr>
        <p:spPr>
          <a:xfrm>
            <a:off x="806979" y="20817"/>
            <a:ext cx="1985481" cy="230832"/>
          </a:xfrm>
          <a:prstGeom prst="rect">
            <a:avLst/>
          </a:prstGeom>
          <a:noFill/>
        </p:spPr>
        <p:txBody>
          <a:bodyPr wrap="square">
            <a:spAutoFit/>
          </a:bodyPr>
          <a:lstStyle/>
          <a:p>
            <a:pPr>
              <a:spcBef>
                <a:spcPct val="0"/>
              </a:spcBef>
            </a:pPr>
            <a:r>
              <a:rPr lang="en-US" altLang="ja-JP" sz="900" i="1" spc="50" dirty="0">
                <a:solidFill>
                  <a:srgbClr val="F5F6F6"/>
                </a:solidFill>
                <a:latin typeface="Bahnschrift" panose="020B0502040204020203" pitchFamily="34" charset="0"/>
                <a:ea typeface="メイリオ" panose="020B0604030504040204" pitchFamily="50" charset="-128"/>
                <a:cs typeface="+mj-cs"/>
              </a:rPr>
              <a:t>PowerPoint Motion Preset</a:t>
            </a:r>
          </a:p>
        </p:txBody>
      </p:sp>
    </p:spTree>
    <p:extLst>
      <p:ext uri="{BB962C8B-B14F-4D97-AF65-F5344CB8AC3E}">
        <p14:creationId xmlns:p14="http://schemas.microsoft.com/office/powerpoint/2010/main" val="124026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楕円 4">
            <a:extLst>
              <a:ext uri="{FF2B5EF4-FFF2-40B4-BE49-F238E27FC236}">
                <a16:creationId xmlns:a16="http://schemas.microsoft.com/office/drawing/2014/main" id="{28B9AEB6-6419-3EE4-A15D-32741F953B2D}"/>
              </a:ext>
            </a:extLst>
          </p:cNvPr>
          <p:cNvSpPr/>
          <p:nvPr/>
        </p:nvSpPr>
        <p:spPr>
          <a:xfrm>
            <a:off x="4876800" y="2209800"/>
            <a:ext cx="2438400" cy="2438400"/>
          </a:xfrm>
          <a:prstGeom prst="ellipse">
            <a:avLst/>
          </a:prstGeom>
          <a:no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object 4">
            <a:extLst>
              <a:ext uri="{FF2B5EF4-FFF2-40B4-BE49-F238E27FC236}">
                <a16:creationId xmlns:a16="http://schemas.microsoft.com/office/drawing/2014/main" id="{C924F62C-0B82-6033-1230-5CB9AD2DD44F}"/>
              </a:ext>
            </a:extLst>
          </p:cNvPr>
          <p:cNvSpPr txBox="1"/>
          <p:nvPr/>
        </p:nvSpPr>
        <p:spPr>
          <a:xfrm>
            <a:off x="5092252" y="2576624"/>
            <a:ext cx="2195050" cy="1396142"/>
          </a:xfrm>
          <a:prstGeom prst="rect">
            <a:avLst/>
          </a:prstGeom>
        </p:spPr>
        <p:txBody>
          <a:bodyPr vert="horz" wrap="square" lIns="0" tIns="72000" rIns="0" bIns="0" rtlCol="0">
            <a:spAutoFit/>
          </a:bodyPr>
          <a:lstStyle/>
          <a:p>
            <a:pPr marL="12700"/>
            <a:r>
              <a:rPr lang="en-US" sz="7200" b="1" spc="200" dirty="0">
                <a:solidFill>
                  <a:srgbClr val="F5F6F6"/>
                </a:solidFill>
                <a:latin typeface="Bahnschrift Light" panose="020B0502040204020203" pitchFamily="34" charset="0"/>
                <a:ea typeface="メイリオ" panose="020B0604030504040204" pitchFamily="50" charset="-128"/>
              </a:rPr>
              <a:t>202</a:t>
            </a:r>
            <a:r>
              <a:rPr lang="en-US" altLang="ja-JP" sz="7200" b="1" spc="200" dirty="0">
                <a:solidFill>
                  <a:srgbClr val="F5F6F6"/>
                </a:solidFill>
                <a:latin typeface="Bahnschrift Light" panose="020B0502040204020203" pitchFamily="34" charset="0"/>
                <a:ea typeface="メイリオ" panose="020B0604030504040204" pitchFamily="50" charset="-128"/>
              </a:rPr>
              <a:t>4</a:t>
            </a:r>
            <a:endParaRPr lang="en-US" sz="7200" b="1" spc="200" dirty="0">
              <a:solidFill>
                <a:srgbClr val="F5F6F6"/>
              </a:solidFill>
              <a:latin typeface="Bahnschrift Light" panose="020B0502040204020203" pitchFamily="34" charset="0"/>
              <a:ea typeface="メイリオ" panose="020B0604030504040204" pitchFamily="50" charset="-128"/>
            </a:endParaRPr>
          </a:p>
          <a:p>
            <a:pPr marL="12700"/>
            <a:endParaRPr sz="1400" dirty="0">
              <a:solidFill>
                <a:srgbClr val="F5F6F6"/>
              </a:solidFill>
              <a:latin typeface="Bahnschrift Light" panose="020B0502040204020203" pitchFamily="34" charset="0"/>
              <a:cs typeface="メイリオ"/>
            </a:endParaRPr>
          </a:p>
        </p:txBody>
      </p:sp>
      <p:sp>
        <p:nvSpPr>
          <p:cNvPr id="7" name="正方形/長方形 6">
            <a:extLst>
              <a:ext uri="{FF2B5EF4-FFF2-40B4-BE49-F238E27FC236}">
                <a16:creationId xmlns:a16="http://schemas.microsoft.com/office/drawing/2014/main" id="{DC1B597C-5FEB-2AED-36F3-6F0CE122B8B2}"/>
              </a:ext>
            </a:extLst>
          </p:cNvPr>
          <p:cNvSpPr/>
          <p:nvPr/>
        </p:nvSpPr>
        <p:spPr>
          <a:xfrm>
            <a:off x="5057538" y="3594981"/>
            <a:ext cx="2185214" cy="461665"/>
          </a:xfrm>
          <a:prstGeom prst="rect">
            <a:avLst/>
          </a:prstGeom>
        </p:spPr>
        <p:txBody>
          <a:bodyPr wrap="none">
            <a:spAutoFit/>
          </a:bodyPr>
          <a:lstStyle/>
          <a:p>
            <a:pPr>
              <a:spcBef>
                <a:spcPct val="0"/>
              </a:spcBef>
            </a:pPr>
            <a:r>
              <a:rPr lang="ja-JP" altLang="en-US" sz="2400" b="1" spc="200" dirty="0">
                <a:solidFill>
                  <a:srgbClr val="F5F6F6"/>
                </a:solidFill>
                <a:latin typeface="游ゴシック" panose="020B0400000000000000" pitchFamily="50" charset="-128"/>
                <a:ea typeface="游ゴシック" panose="020B0400000000000000" pitchFamily="50" charset="-128"/>
                <a:cs typeface="+mj-cs"/>
              </a:rPr>
              <a:t>最新業績報告</a:t>
            </a:r>
          </a:p>
        </p:txBody>
      </p:sp>
    </p:spTree>
    <p:extLst>
      <p:ext uri="{BB962C8B-B14F-4D97-AF65-F5344CB8AC3E}">
        <p14:creationId xmlns:p14="http://schemas.microsoft.com/office/powerpoint/2010/main" val="196824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900"/>
                                        <p:tgtEl>
                                          <p:spTgt spid="5"/>
                                        </p:tgtEl>
                                      </p:cBhvr>
                                    </p:animEffect>
                                  </p:childTnLst>
                                </p:cTn>
                              </p:par>
                              <p:par>
                                <p:cTn id="8" presetID="8" presetClass="emph" presetSubtype="0" accel="23000" decel="77000" fill="hold" grpId="2" nodeType="withEffect">
                                  <p:stCondLst>
                                    <p:cond delay="0"/>
                                  </p:stCondLst>
                                  <p:childTnLst>
                                    <p:animRot by="43200000">
                                      <p:cBhvr>
                                        <p:cTn id="9" dur="1700" fill="hold"/>
                                        <p:tgtEl>
                                          <p:spTgt spid="5"/>
                                        </p:tgtEl>
                                        <p:attrNameLst>
                                          <p:attrName>r</p:attrName>
                                        </p:attrNameLst>
                                      </p:cBhvr>
                                    </p:animRot>
                                  </p:childTnLst>
                                </p:cTn>
                              </p:par>
                              <p:par>
                                <p:cTn id="10" presetID="6" presetClass="emph" presetSubtype="0" accel="25000" decel="75000" fill="hold" grpId="1" nodeType="withEffect">
                                  <p:stCondLst>
                                    <p:cond delay="300"/>
                                  </p:stCondLst>
                                  <p:childTnLst>
                                    <p:animScale>
                                      <p:cBhvr>
                                        <p:cTn id="11" dur="1100" fill="hold"/>
                                        <p:tgtEl>
                                          <p:spTgt spid="5"/>
                                        </p:tgtEl>
                                      </p:cBhvr>
                                      <p:by x="110000" y="110000"/>
                                    </p:animScale>
                                  </p:childTnLst>
                                </p:cTn>
                              </p:par>
                              <p:par>
                                <p:cTn id="12" presetID="1" presetClass="entr" presetSubtype="0" fill="hold" grpId="0" nodeType="withEffect">
                                  <p:stCondLst>
                                    <p:cond delay="300"/>
                                  </p:stCondLst>
                                  <p:iterate type="lt">
                                    <p:tmAbs val="50"/>
                                  </p:iterate>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500"/>
                                  </p:stCondLst>
                                  <p:iterate type="lt">
                                    <p:tmAbs val="50"/>
                                  </p:iterate>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6F6"/>
        </a:solidFill>
        <a:effectLst/>
      </p:bgPr>
    </p:bg>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1253A392-0A2C-EBFA-5AC7-1C81A0809A29}"/>
              </a:ext>
            </a:extLst>
          </p:cNvPr>
          <p:cNvSpPr/>
          <p:nvPr/>
        </p:nvSpPr>
        <p:spPr>
          <a:xfrm>
            <a:off x="2080509" y="1905606"/>
            <a:ext cx="2542844" cy="25428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E3AE4860-38FC-FC3E-B075-DA792E0ECC40}"/>
              </a:ext>
            </a:extLst>
          </p:cNvPr>
          <p:cNvSpPr>
            <a:spLocks noChangeAspect="1"/>
          </p:cNvSpPr>
          <p:nvPr/>
        </p:nvSpPr>
        <p:spPr>
          <a:xfrm>
            <a:off x="2025567" y="1850664"/>
            <a:ext cx="2652728" cy="2652728"/>
          </a:xfrm>
          <a:prstGeom prst="ellipse">
            <a:avLst/>
          </a:prstGeom>
          <a:solidFill>
            <a:srgbClr val="F5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A40586BB-DB73-E7CF-406F-435EC8987BE4}"/>
              </a:ext>
            </a:extLst>
          </p:cNvPr>
          <p:cNvSpPr>
            <a:spLocks noChangeAspect="1"/>
          </p:cNvSpPr>
          <p:nvPr/>
        </p:nvSpPr>
        <p:spPr>
          <a:xfrm>
            <a:off x="2001303" y="1826400"/>
            <a:ext cx="2701256" cy="2701256"/>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object 4">
            <a:extLst>
              <a:ext uri="{FF2B5EF4-FFF2-40B4-BE49-F238E27FC236}">
                <a16:creationId xmlns:a16="http://schemas.microsoft.com/office/drawing/2014/main" id="{3EFE08FA-F00E-35D4-2FB2-42AA6E1D988B}"/>
              </a:ext>
            </a:extLst>
          </p:cNvPr>
          <p:cNvSpPr txBox="1"/>
          <p:nvPr/>
        </p:nvSpPr>
        <p:spPr>
          <a:xfrm>
            <a:off x="2639449" y="1748938"/>
            <a:ext cx="1424965" cy="2196361"/>
          </a:xfrm>
          <a:prstGeom prst="rect">
            <a:avLst/>
          </a:prstGeom>
        </p:spPr>
        <p:txBody>
          <a:bodyPr vert="horz" wrap="square" lIns="0" tIns="72000" rIns="0" bIns="0" rtlCol="0">
            <a:spAutoFit/>
          </a:bodyPr>
          <a:lstStyle/>
          <a:p>
            <a:pPr marL="12700" algn="ctr"/>
            <a:r>
              <a:rPr sz="13800" b="1" spc="200" dirty="0">
                <a:solidFill>
                  <a:srgbClr val="F5F6F6"/>
                </a:solidFill>
                <a:latin typeface="Century Gothic" panose="020B0502020202020204" pitchFamily="34" charset="0"/>
                <a:ea typeface="メイリオ" panose="020B0604030504040204" pitchFamily="50" charset="-128"/>
              </a:rPr>
              <a:t>3</a:t>
            </a:r>
            <a:endParaRPr sz="2800" dirty="0">
              <a:solidFill>
                <a:srgbClr val="F5F6F6"/>
              </a:solidFill>
              <a:latin typeface="メイリオ"/>
              <a:cs typeface="メイリオ"/>
            </a:endParaRPr>
          </a:p>
        </p:txBody>
      </p:sp>
      <p:sp>
        <p:nvSpPr>
          <p:cNvPr id="11" name="正方形/長方形 10">
            <a:extLst>
              <a:ext uri="{FF2B5EF4-FFF2-40B4-BE49-F238E27FC236}">
                <a16:creationId xmlns:a16="http://schemas.microsoft.com/office/drawing/2014/main" id="{0598375D-7489-DE51-04E6-7AF7AE7F7019}"/>
              </a:ext>
            </a:extLst>
          </p:cNvPr>
          <p:cNvSpPr/>
          <p:nvPr/>
        </p:nvSpPr>
        <p:spPr>
          <a:xfrm>
            <a:off x="2105436" y="3572348"/>
            <a:ext cx="2492990" cy="523220"/>
          </a:xfrm>
          <a:prstGeom prst="rect">
            <a:avLst/>
          </a:prstGeom>
        </p:spPr>
        <p:txBody>
          <a:bodyPr wrap="none">
            <a:spAutoFit/>
          </a:bodyPr>
          <a:lstStyle/>
          <a:p>
            <a:pPr>
              <a:spcBef>
                <a:spcPct val="0"/>
              </a:spcBef>
            </a:pPr>
            <a:r>
              <a:rPr lang="ja-JP" altLang="en-US" sz="2800" b="1" spc="200" dirty="0">
                <a:solidFill>
                  <a:srgbClr val="F5F6F6"/>
                </a:solidFill>
                <a:latin typeface="Century Gothic" panose="020B0502020202020204" pitchFamily="34" charset="0"/>
                <a:ea typeface="メイリオ" panose="020B0604030504040204" pitchFamily="50" charset="-128"/>
                <a:cs typeface="+mj-cs"/>
              </a:rPr>
              <a:t>事業構造改革</a:t>
            </a:r>
          </a:p>
        </p:txBody>
      </p:sp>
      <p:sp>
        <p:nvSpPr>
          <p:cNvPr id="17" name="楕円 16">
            <a:extLst>
              <a:ext uri="{FF2B5EF4-FFF2-40B4-BE49-F238E27FC236}">
                <a16:creationId xmlns:a16="http://schemas.microsoft.com/office/drawing/2014/main" id="{0E4E2B1F-434B-FA08-8795-88F2A0175231}"/>
              </a:ext>
            </a:extLst>
          </p:cNvPr>
          <p:cNvSpPr/>
          <p:nvPr/>
        </p:nvSpPr>
        <p:spPr>
          <a:xfrm>
            <a:off x="7506177" y="1905606"/>
            <a:ext cx="2542844" cy="25428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C638D4CB-893E-BBE0-111B-4A037E5D4598}"/>
              </a:ext>
            </a:extLst>
          </p:cNvPr>
          <p:cNvSpPr>
            <a:spLocks noChangeAspect="1"/>
          </p:cNvSpPr>
          <p:nvPr/>
        </p:nvSpPr>
        <p:spPr>
          <a:xfrm>
            <a:off x="7451235" y="1850664"/>
            <a:ext cx="2652728" cy="2652728"/>
          </a:xfrm>
          <a:prstGeom prst="ellipse">
            <a:avLst/>
          </a:prstGeom>
          <a:solidFill>
            <a:srgbClr val="F5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a:extLst>
              <a:ext uri="{FF2B5EF4-FFF2-40B4-BE49-F238E27FC236}">
                <a16:creationId xmlns:a16="http://schemas.microsoft.com/office/drawing/2014/main" id="{26C6ABDB-5CC3-4934-ED21-9589D9EB4333}"/>
              </a:ext>
            </a:extLst>
          </p:cNvPr>
          <p:cNvSpPr>
            <a:spLocks noChangeAspect="1"/>
          </p:cNvSpPr>
          <p:nvPr/>
        </p:nvSpPr>
        <p:spPr>
          <a:xfrm>
            <a:off x="7426971" y="1826400"/>
            <a:ext cx="2701256" cy="2701256"/>
          </a:xfrm>
          <a:prstGeom prst="ellipse">
            <a:avLst/>
          </a:prstGeom>
          <a:solidFill>
            <a:schemeClr val="accent4">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object 4">
            <a:extLst>
              <a:ext uri="{FF2B5EF4-FFF2-40B4-BE49-F238E27FC236}">
                <a16:creationId xmlns:a16="http://schemas.microsoft.com/office/drawing/2014/main" id="{59AB53C6-ED96-FBCA-CFFA-013D12943319}"/>
              </a:ext>
            </a:extLst>
          </p:cNvPr>
          <p:cNvSpPr txBox="1"/>
          <p:nvPr/>
        </p:nvSpPr>
        <p:spPr>
          <a:xfrm>
            <a:off x="8065117" y="1748938"/>
            <a:ext cx="1424965" cy="2196361"/>
          </a:xfrm>
          <a:prstGeom prst="rect">
            <a:avLst/>
          </a:prstGeom>
        </p:spPr>
        <p:txBody>
          <a:bodyPr vert="horz" wrap="square" lIns="0" tIns="72000" rIns="0" bIns="0" rtlCol="0">
            <a:spAutoFit/>
          </a:bodyPr>
          <a:lstStyle/>
          <a:p>
            <a:pPr marL="12700" algn="ctr"/>
            <a:r>
              <a:rPr lang="en-US" sz="13800" b="1" spc="200" dirty="0">
                <a:solidFill>
                  <a:srgbClr val="F5F6F6"/>
                </a:solidFill>
                <a:latin typeface="Century Gothic" panose="020B0502020202020204" pitchFamily="34" charset="0"/>
                <a:ea typeface="メイリオ" panose="020B0604030504040204" pitchFamily="50" charset="-128"/>
              </a:rPr>
              <a:t>6</a:t>
            </a:r>
            <a:endParaRPr sz="2800" dirty="0">
              <a:solidFill>
                <a:srgbClr val="F5F6F6"/>
              </a:solidFill>
              <a:latin typeface="メイリオ"/>
              <a:cs typeface="メイリオ"/>
            </a:endParaRPr>
          </a:p>
        </p:txBody>
      </p:sp>
      <p:sp>
        <p:nvSpPr>
          <p:cNvPr id="21" name="正方形/長方形 20">
            <a:extLst>
              <a:ext uri="{FF2B5EF4-FFF2-40B4-BE49-F238E27FC236}">
                <a16:creationId xmlns:a16="http://schemas.microsoft.com/office/drawing/2014/main" id="{83FE8D2A-26A1-EE50-2136-DDC7A012A2EA}"/>
              </a:ext>
            </a:extLst>
          </p:cNvPr>
          <p:cNvSpPr/>
          <p:nvPr/>
        </p:nvSpPr>
        <p:spPr>
          <a:xfrm>
            <a:off x="7531104" y="3572348"/>
            <a:ext cx="2492990" cy="523220"/>
          </a:xfrm>
          <a:prstGeom prst="rect">
            <a:avLst/>
          </a:prstGeom>
        </p:spPr>
        <p:txBody>
          <a:bodyPr wrap="none">
            <a:spAutoFit/>
          </a:bodyPr>
          <a:lstStyle/>
          <a:p>
            <a:pPr>
              <a:spcBef>
                <a:spcPct val="0"/>
              </a:spcBef>
            </a:pPr>
            <a:r>
              <a:rPr lang="ja-JP" altLang="en-US" sz="2800" b="1" spc="200" dirty="0">
                <a:solidFill>
                  <a:srgbClr val="F5F6F6"/>
                </a:solidFill>
                <a:latin typeface="Century Gothic" panose="020B0502020202020204" pitchFamily="34" charset="0"/>
                <a:ea typeface="メイリオ" panose="020B0604030504040204" pitchFamily="50" charset="-128"/>
                <a:cs typeface="+mj-cs"/>
              </a:rPr>
              <a:t>製造拠点新設</a:t>
            </a:r>
          </a:p>
        </p:txBody>
      </p:sp>
    </p:spTree>
    <p:extLst>
      <p:ext uri="{BB962C8B-B14F-4D97-AF65-F5344CB8AC3E}">
        <p14:creationId xmlns:p14="http://schemas.microsoft.com/office/powerpoint/2010/main" val="213893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4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decel="100000" fill="hold" grpId="1" nodeType="withEffect">
                                  <p:stCondLst>
                                    <p:cond delay="400"/>
                                  </p:stCondLst>
                                  <p:childTnLst>
                                    <p:animScale>
                                      <p:cBhvr>
                                        <p:cTn id="11" dur="1000" fill="hold"/>
                                        <p:tgtEl>
                                          <p:spTgt spid="7"/>
                                        </p:tgtEl>
                                      </p:cBhvr>
                                      <p:by x="120000" y="120000"/>
                                    </p:animScale>
                                  </p:childTnLst>
                                </p:cTn>
                              </p:par>
                              <p:par>
                                <p:cTn id="12" presetID="53" presetClass="entr" presetSubtype="16" fill="hold" grpId="0" nodeType="withEffect">
                                  <p:stCondLst>
                                    <p:cond delay="600"/>
                                  </p:stCondLst>
                                  <p:childTnLst>
                                    <p:set>
                                      <p:cBhvr>
                                        <p:cTn id="13" dur="1" fill="hold">
                                          <p:stCondLst>
                                            <p:cond delay="0"/>
                                          </p:stCondLst>
                                        </p:cTn>
                                        <p:tgtEl>
                                          <p:spTgt spid="8"/>
                                        </p:tgtEl>
                                        <p:attrNameLst>
                                          <p:attrName>style.visibility</p:attrName>
                                        </p:attrNameLst>
                                      </p:cBhvr>
                                      <p:to>
                                        <p:strVal val="visible"/>
                                      </p:to>
                                    </p:set>
                                    <p:anim calcmode="lin" valueType="num">
                                      <p:cBhvr>
                                        <p:cTn id="14" dur="200" fill="hold"/>
                                        <p:tgtEl>
                                          <p:spTgt spid="8"/>
                                        </p:tgtEl>
                                        <p:attrNameLst>
                                          <p:attrName>ppt_w</p:attrName>
                                        </p:attrNameLst>
                                      </p:cBhvr>
                                      <p:tavLst>
                                        <p:tav tm="0">
                                          <p:val>
                                            <p:fltVal val="0"/>
                                          </p:val>
                                        </p:tav>
                                        <p:tav tm="100000">
                                          <p:val>
                                            <p:strVal val="#ppt_w"/>
                                          </p:val>
                                        </p:tav>
                                      </p:tavLst>
                                    </p:anim>
                                    <p:anim calcmode="lin" valueType="num">
                                      <p:cBhvr>
                                        <p:cTn id="15" dur="200" fill="hold"/>
                                        <p:tgtEl>
                                          <p:spTgt spid="8"/>
                                        </p:tgtEl>
                                        <p:attrNameLst>
                                          <p:attrName>ppt_h</p:attrName>
                                        </p:attrNameLst>
                                      </p:cBhvr>
                                      <p:tavLst>
                                        <p:tav tm="0">
                                          <p:val>
                                            <p:fltVal val="0"/>
                                          </p:val>
                                        </p:tav>
                                        <p:tav tm="100000">
                                          <p:val>
                                            <p:strVal val="#ppt_h"/>
                                          </p:val>
                                        </p:tav>
                                      </p:tavLst>
                                    </p:anim>
                                    <p:animEffect transition="in" filter="fade">
                                      <p:cBhvr>
                                        <p:cTn id="16" dur="200"/>
                                        <p:tgtEl>
                                          <p:spTgt spid="8"/>
                                        </p:tgtEl>
                                      </p:cBhvr>
                                    </p:animEffect>
                                  </p:childTnLst>
                                </p:cTn>
                              </p:par>
                              <p:par>
                                <p:cTn id="17" presetID="6" presetClass="emph" presetSubtype="0" decel="100000" fill="hold" grpId="1" nodeType="withEffect">
                                  <p:stCondLst>
                                    <p:cond delay="600"/>
                                  </p:stCondLst>
                                  <p:childTnLst>
                                    <p:animScale>
                                      <p:cBhvr>
                                        <p:cTn id="18" dur="1000" fill="hold"/>
                                        <p:tgtEl>
                                          <p:spTgt spid="8"/>
                                        </p:tgtEl>
                                      </p:cBhvr>
                                      <p:by x="120000" y="120000"/>
                                    </p:animScale>
                                  </p:childTnLst>
                                </p:cTn>
                              </p:par>
                              <p:par>
                                <p:cTn id="19" presetID="53" presetClass="entr" presetSubtype="16" fill="hold" grpId="0" nodeType="withEffect">
                                  <p:stCondLst>
                                    <p:cond delay="8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decel="100000" fill="hold" grpId="1" nodeType="withEffect">
                                  <p:stCondLst>
                                    <p:cond delay="800"/>
                                  </p:stCondLst>
                                  <p:childTnLst>
                                    <p:animScale>
                                      <p:cBhvr>
                                        <p:cTn id="25" dur="1000" fill="hold"/>
                                        <p:tgtEl>
                                          <p:spTgt spid="9"/>
                                        </p:tgtEl>
                                      </p:cBhvr>
                                      <p:by x="120000" y="120000"/>
                                    </p:animScale>
                                  </p:childTnLst>
                                </p:cTn>
                              </p:par>
                              <p:par>
                                <p:cTn id="26" presetID="10" presetClass="entr" presetSubtype="0" fill="hold" grpId="0" nodeType="withEffect">
                                  <p:stCondLst>
                                    <p:cond delay="8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 presetClass="entr" presetSubtype="0" fill="hold" grpId="0" nodeType="withEffect">
                                  <p:stCondLst>
                                    <p:cond delay="1000"/>
                                  </p:stCondLst>
                                  <p:iterate type="lt">
                                    <p:tmAbs val="50"/>
                                  </p:iterate>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400"/>
                                  </p:stCondLst>
                                  <p:childTnLst>
                                    <p:set>
                                      <p:cBhvr>
                                        <p:cTn id="34" dur="1" fill="hold">
                                          <p:stCondLst>
                                            <p:cond delay="0"/>
                                          </p:stCondLst>
                                        </p:cTn>
                                        <p:tgtEl>
                                          <p:spTgt spid="17"/>
                                        </p:tgtEl>
                                        <p:attrNameLst>
                                          <p:attrName>style.visibility</p:attrName>
                                        </p:attrNameLst>
                                      </p:cBhvr>
                                      <p:to>
                                        <p:strVal val="visible"/>
                                      </p:to>
                                    </p:set>
                                    <p:anim calcmode="lin" valueType="num">
                                      <p:cBhvr>
                                        <p:cTn id="35" dur="300" fill="hold"/>
                                        <p:tgtEl>
                                          <p:spTgt spid="17"/>
                                        </p:tgtEl>
                                        <p:attrNameLst>
                                          <p:attrName>ppt_w</p:attrName>
                                        </p:attrNameLst>
                                      </p:cBhvr>
                                      <p:tavLst>
                                        <p:tav tm="0">
                                          <p:val>
                                            <p:fltVal val="0"/>
                                          </p:val>
                                        </p:tav>
                                        <p:tav tm="100000">
                                          <p:val>
                                            <p:strVal val="#ppt_w"/>
                                          </p:val>
                                        </p:tav>
                                      </p:tavLst>
                                    </p:anim>
                                    <p:anim calcmode="lin" valueType="num">
                                      <p:cBhvr>
                                        <p:cTn id="36" dur="300" fill="hold"/>
                                        <p:tgtEl>
                                          <p:spTgt spid="17"/>
                                        </p:tgtEl>
                                        <p:attrNameLst>
                                          <p:attrName>ppt_h</p:attrName>
                                        </p:attrNameLst>
                                      </p:cBhvr>
                                      <p:tavLst>
                                        <p:tav tm="0">
                                          <p:val>
                                            <p:fltVal val="0"/>
                                          </p:val>
                                        </p:tav>
                                        <p:tav tm="100000">
                                          <p:val>
                                            <p:strVal val="#ppt_h"/>
                                          </p:val>
                                        </p:tav>
                                      </p:tavLst>
                                    </p:anim>
                                    <p:animEffect transition="in" filter="fade">
                                      <p:cBhvr>
                                        <p:cTn id="37" dur="300"/>
                                        <p:tgtEl>
                                          <p:spTgt spid="17"/>
                                        </p:tgtEl>
                                      </p:cBhvr>
                                    </p:animEffect>
                                  </p:childTnLst>
                                </p:cTn>
                              </p:par>
                              <p:par>
                                <p:cTn id="38" presetID="6" presetClass="emph" presetSubtype="0" decel="100000" fill="hold" grpId="1" nodeType="withEffect">
                                  <p:stCondLst>
                                    <p:cond delay="400"/>
                                  </p:stCondLst>
                                  <p:childTnLst>
                                    <p:animScale>
                                      <p:cBhvr>
                                        <p:cTn id="39" dur="1000" fill="hold"/>
                                        <p:tgtEl>
                                          <p:spTgt spid="17"/>
                                        </p:tgtEl>
                                      </p:cBhvr>
                                      <p:by x="120000" y="120000"/>
                                    </p:animScale>
                                  </p:childTnLst>
                                </p:cTn>
                              </p:par>
                              <p:par>
                                <p:cTn id="40" presetID="53" presetClass="entr" presetSubtype="16" fill="hold" grpId="0" nodeType="withEffect">
                                  <p:stCondLst>
                                    <p:cond delay="6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200" fill="hold"/>
                                        <p:tgtEl>
                                          <p:spTgt spid="18"/>
                                        </p:tgtEl>
                                        <p:attrNameLst>
                                          <p:attrName>ppt_w</p:attrName>
                                        </p:attrNameLst>
                                      </p:cBhvr>
                                      <p:tavLst>
                                        <p:tav tm="0">
                                          <p:val>
                                            <p:fltVal val="0"/>
                                          </p:val>
                                        </p:tav>
                                        <p:tav tm="100000">
                                          <p:val>
                                            <p:strVal val="#ppt_w"/>
                                          </p:val>
                                        </p:tav>
                                      </p:tavLst>
                                    </p:anim>
                                    <p:anim calcmode="lin" valueType="num">
                                      <p:cBhvr>
                                        <p:cTn id="43" dur="200" fill="hold"/>
                                        <p:tgtEl>
                                          <p:spTgt spid="18"/>
                                        </p:tgtEl>
                                        <p:attrNameLst>
                                          <p:attrName>ppt_h</p:attrName>
                                        </p:attrNameLst>
                                      </p:cBhvr>
                                      <p:tavLst>
                                        <p:tav tm="0">
                                          <p:val>
                                            <p:fltVal val="0"/>
                                          </p:val>
                                        </p:tav>
                                        <p:tav tm="100000">
                                          <p:val>
                                            <p:strVal val="#ppt_h"/>
                                          </p:val>
                                        </p:tav>
                                      </p:tavLst>
                                    </p:anim>
                                    <p:animEffect transition="in" filter="fade">
                                      <p:cBhvr>
                                        <p:cTn id="44" dur="200"/>
                                        <p:tgtEl>
                                          <p:spTgt spid="18"/>
                                        </p:tgtEl>
                                      </p:cBhvr>
                                    </p:animEffect>
                                  </p:childTnLst>
                                </p:cTn>
                              </p:par>
                              <p:par>
                                <p:cTn id="45" presetID="6" presetClass="emph" presetSubtype="0" decel="100000" fill="hold" grpId="1" nodeType="withEffect">
                                  <p:stCondLst>
                                    <p:cond delay="600"/>
                                  </p:stCondLst>
                                  <p:childTnLst>
                                    <p:animScale>
                                      <p:cBhvr>
                                        <p:cTn id="46" dur="1000" fill="hold"/>
                                        <p:tgtEl>
                                          <p:spTgt spid="18"/>
                                        </p:tgtEl>
                                      </p:cBhvr>
                                      <p:by x="120000" y="120000"/>
                                    </p:animScale>
                                  </p:childTnLst>
                                </p:cTn>
                              </p:par>
                              <p:par>
                                <p:cTn id="47" presetID="53" presetClass="entr" presetSubtype="16" fill="hold" grpId="0" nodeType="withEffect">
                                  <p:stCondLst>
                                    <p:cond delay="8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decel="100000" fill="hold" grpId="1" nodeType="withEffect">
                                  <p:stCondLst>
                                    <p:cond delay="800"/>
                                  </p:stCondLst>
                                  <p:childTnLst>
                                    <p:animScale>
                                      <p:cBhvr>
                                        <p:cTn id="53" dur="1000" fill="hold"/>
                                        <p:tgtEl>
                                          <p:spTgt spid="19"/>
                                        </p:tgtEl>
                                      </p:cBhvr>
                                      <p:by x="120000" y="120000"/>
                                    </p:animScale>
                                  </p:childTnLst>
                                </p:cTn>
                              </p:par>
                              <p:par>
                                <p:cTn id="54" presetID="10" presetClass="entr" presetSubtype="0" fill="hold" grpId="0" nodeType="withEffect">
                                  <p:stCondLst>
                                    <p:cond delay="8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 presetClass="entr" presetSubtype="0" fill="hold" grpId="0" nodeType="withEffect">
                                  <p:stCondLst>
                                    <p:cond delay="1000"/>
                                  </p:stCondLst>
                                  <p:iterate type="lt">
                                    <p:tmAbs val="50"/>
                                  </p:iterate>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p:bldP spid="11" grpId="0"/>
      <p:bldP spid="17" grpId="0" animBg="1"/>
      <p:bldP spid="17" grpId="1" animBg="1"/>
      <p:bldP spid="18" grpId="0" animBg="1"/>
      <p:bldP spid="18" grpId="1" animBg="1"/>
      <p:bldP spid="19" grpId="0" animBg="1"/>
      <p:bldP spid="19" grpId="1" animBg="1"/>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楕円 14">
            <a:extLst>
              <a:ext uri="{FF2B5EF4-FFF2-40B4-BE49-F238E27FC236}">
                <a16:creationId xmlns:a16="http://schemas.microsoft.com/office/drawing/2014/main" id="{4065211C-B44C-0946-7B85-2191AE77D79D}"/>
              </a:ext>
            </a:extLst>
          </p:cNvPr>
          <p:cNvSpPr/>
          <p:nvPr/>
        </p:nvSpPr>
        <p:spPr>
          <a:xfrm>
            <a:off x="1625435" y="2423808"/>
            <a:ext cx="1971472" cy="1971472"/>
          </a:xfrm>
          <a:prstGeom prst="ellipse">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B18B3396-6104-32CE-332F-817A49D4E966}"/>
              </a:ext>
            </a:extLst>
          </p:cNvPr>
          <p:cNvSpPr/>
          <p:nvPr/>
        </p:nvSpPr>
        <p:spPr>
          <a:xfrm>
            <a:off x="1634362" y="3679808"/>
            <a:ext cx="1951175" cy="523220"/>
          </a:xfrm>
          <a:prstGeom prst="rect">
            <a:avLst/>
          </a:prstGeom>
        </p:spPr>
        <p:txBody>
          <a:bodyPr wrap="none">
            <a:spAutoFit/>
          </a:bodyPr>
          <a:lstStyle/>
          <a:p>
            <a:pPr marL="12700">
              <a:spcBef>
                <a:spcPct val="0"/>
              </a:spcBef>
            </a:pPr>
            <a:r>
              <a:rPr lang="en-US" altLang="ja-JP" sz="2800" b="1" spc="200" dirty="0">
                <a:solidFill>
                  <a:schemeClr val="accent3"/>
                </a:solidFill>
                <a:latin typeface="Bahnschrift SemiBold SemiConden" panose="020B0502040204020203" pitchFamily="34" charset="0"/>
                <a:ea typeface="メイリオ" panose="020B0604030504040204" pitchFamily="50" charset="-128"/>
              </a:rPr>
              <a:t>VR Section</a:t>
            </a:r>
            <a:endParaRPr lang="ja-JP" altLang="en-US" sz="2800" b="1" spc="200" dirty="0">
              <a:solidFill>
                <a:schemeClr val="accent3"/>
              </a:solidFill>
              <a:latin typeface="Bahnschrift SemiBold SemiConden" panose="020B0502040204020203" pitchFamily="34" charset="0"/>
              <a:ea typeface="メイリオ" panose="020B0604030504040204" pitchFamily="50" charset="-128"/>
            </a:endParaRPr>
          </a:p>
        </p:txBody>
      </p:sp>
      <p:pic>
        <p:nvPicPr>
          <p:cNvPr id="19" name="グラフィックス 18" descr="仮想現実ヘッドセット 単色塗りつぶし">
            <a:extLst>
              <a:ext uri="{FF2B5EF4-FFF2-40B4-BE49-F238E27FC236}">
                <a16:creationId xmlns:a16="http://schemas.microsoft.com/office/drawing/2014/main" id="{7338A3A0-5FF7-5614-41F8-12D12CE2F8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0209" y="2027086"/>
            <a:ext cx="1121923" cy="1121923"/>
          </a:xfrm>
          <a:prstGeom prst="rect">
            <a:avLst/>
          </a:prstGeom>
        </p:spPr>
      </p:pic>
      <p:cxnSp>
        <p:nvCxnSpPr>
          <p:cNvPr id="20" name="直線コネクタ 19">
            <a:extLst>
              <a:ext uri="{FF2B5EF4-FFF2-40B4-BE49-F238E27FC236}">
                <a16:creationId xmlns:a16="http://schemas.microsoft.com/office/drawing/2014/main" id="{DDFBA9CE-0709-06B8-C6A1-576AA3F2C872}"/>
              </a:ext>
            </a:extLst>
          </p:cNvPr>
          <p:cNvCxnSpPr>
            <a:cxnSpLocks/>
          </p:cNvCxnSpPr>
          <p:nvPr/>
        </p:nvCxnSpPr>
        <p:spPr>
          <a:xfrm flipH="1">
            <a:off x="2152428" y="3380345"/>
            <a:ext cx="915045" cy="0"/>
          </a:xfrm>
          <a:prstGeom prst="line">
            <a:avLst/>
          </a:prstGeom>
          <a:ln w="508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2F649EB3-6DE9-E71F-6766-1C7AD3F32D13}"/>
              </a:ext>
            </a:extLst>
          </p:cNvPr>
          <p:cNvSpPr/>
          <p:nvPr/>
        </p:nvSpPr>
        <p:spPr>
          <a:xfrm>
            <a:off x="5100431" y="2423885"/>
            <a:ext cx="1971472" cy="1971472"/>
          </a:xfrm>
          <a:prstGeom prst="ellipse">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CF554FA-7BF9-6A2A-C5D0-F636982228AB}"/>
              </a:ext>
            </a:extLst>
          </p:cNvPr>
          <p:cNvSpPr/>
          <p:nvPr/>
        </p:nvSpPr>
        <p:spPr>
          <a:xfrm>
            <a:off x="4995163" y="3679885"/>
            <a:ext cx="2182008" cy="523220"/>
          </a:xfrm>
          <a:prstGeom prst="rect">
            <a:avLst/>
          </a:prstGeom>
        </p:spPr>
        <p:txBody>
          <a:bodyPr wrap="none">
            <a:spAutoFit/>
          </a:bodyPr>
          <a:lstStyle/>
          <a:p>
            <a:pPr marL="12700">
              <a:spcBef>
                <a:spcPct val="0"/>
              </a:spcBef>
            </a:pPr>
            <a:r>
              <a:rPr lang="en-US" altLang="ja-JP" sz="2800" b="1" spc="200" dirty="0">
                <a:solidFill>
                  <a:schemeClr val="accent3"/>
                </a:solidFill>
                <a:latin typeface="Bahnschrift SemiBold SemiConden" panose="020B0502040204020203" pitchFamily="34" charset="0"/>
                <a:ea typeface="メイリオ" panose="020B0604030504040204" pitchFamily="50" charset="-128"/>
              </a:rPr>
              <a:t>SNS Section</a:t>
            </a:r>
            <a:endParaRPr lang="ja-JP" altLang="en-US" sz="2800" b="1" spc="200" dirty="0">
              <a:solidFill>
                <a:schemeClr val="accent3"/>
              </a:solidFill>
              <a:latin typeface="Bahnschrift SemiBold SemiConden" panose="020B0502040204020203" pitchFamily="34" charset="0"/>
              <a:ea typeface="メイリオ" panose="020B0604030504040204" pitchFamily="50" charset="-128"/>
            </a:endParaRPr>
          </a:p>
        </p:txBody>
      </p:sp>
      <p:cxnSp>
        <p:nvCxnSpPr>
          <p:cNvPr id="23" name="直線コネクタ 22">
            <a:extLst>
              <a:ext uri="{FF2B5EF4-FFF2-40B4-BE49-F238E27FC236}">
                <a16:creationId xmlns:a16="http://schemas.microsoft.com/office/drawing/2014/main" id="{CB206FAA-5888-E744-7B88-5AB863C9031C}"/>
              </a:ext>
            </a:extLst>
          </p:cNvPr>
          <p:cNvCxnSpPr>
            <a:cxnSpLocks/>
          </p:cNvCxnSpPr>
          <p:nvPr/>
        </p:nvCxnSpPr>
        <p:spPr>
          <a:xfrm flipH="1">
            <a:off x="5628645" y="3380422"/>
            <a:ext cx="915045" cy="0"/>
          </a:xfrm>
          <a:prstGeom prst="line">
            <a:avLst/>
          </a:prstGeom>
          <a:ln w="508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67A9CC05-6CB1-3FDA-8188-B5F2C027EBCE}"/>
              </a:ext>
            </a:extLst>
          </p:cNvPr>
          <p:cNvSpPr/>
          <p:nvPr/>
        </p:nvSpPr>
        <p:spPr>
          <a:xfrm>
            <a:off x="8736261" y="2423808"/>
            <a:ext cx="1971472" cy="1971472"/>
          </a:xfrm>
          <a:prstGeom prst="ellipse">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5003E22-26CC-7626-72AD-D43E03144A7E}"/>
              </a:ext>
            </a:extLst>
          </p:cNvPr>
          <p:cNvSpPr/>
          <p:nvPr/>
        </p:nvSpPr>
        <p:spPr>
          <a:xfrm>
            <a:off x="8682671" y="3679808"/>
            <a:ext cx="2076209" cy="523220"/>
          </a:xfrm>
          <a:prstGeom prst="rect">
            <a:avLst/>
          </a:prstGeom>
        </p:spPr>
        <p:txBody>
          <a:bodyPr wrap="none">
            <a:spAutoFit/>
          </a:bodyPr>
          <a:lstStyle/>
          <a:p>
            <a:pPr marL="12700">
              <a:spcBef>
                <a:spcPct val="0"/>
              </a:spcBef>
            </a:pPr>
            <a:r>
              <a:rPr lang="en-US" altLang="ja-JP" sz="2800" b="1" spc="100" dirty="0">
                <a:solidFill>
                  <a:schemeClr val="accent3"/>
                </a:solidFill>
                <a:latin typeface="Bahnschrift SemiBold SemiConden" panose="020B0502040204020203" pitchFamily="34" charset="0"/>
                <a:ea typeface="メイリオ" panose="020B0604030504040204" pitchFamily="50" charset="-128"/>
              </a:rPr>
              <a:t>LIVE Section</a:t>
            </a:r>
            <a:endParaRPr lang="ja-JP" altLang="en-US" sz="2800" b="1" spc="100" dirty="0">
              <a:solidFill>
                <a:schemeClr val="accent3"/>
              </a:solidFill>
              <a:latin typeface="Bahnschrift SemiBold SemiConden" panose="020B0502040204020203" pitchFamily="34" charset="0"/>
              <a:ea typeface="メイリオ" panose="020B0604030504040204" pitchFamily="50" charset="-128"/>
            </a:endParaRPr>
          </a:p>
        </p:txBody>
      </p:sp>
      <p:cxnSp>
        <p:nvCxnSpPr>
          <p:cNvPr id="26" name="直線コネクタ 25">
            <a:extLst>
              <a:ext uri="{FF2B5EF4-FFF2-40B4-BE49-F238E27FC236}">
                <a16:creationId xmlns:a16="http://schemas.microsoft.com/office/drawing/2014/main" id="{257332FF-0EAA-F6B2-5853-B933035467D7}"/>
              </a:ext>
            </a:extLst>
          </p:cNvPr>
          <p:cNvCxnSpPr>
            <a:cxnSpLocks/>
          </p:cNvCxnSpPr>
          <p:nvPr/>
        </p:nvCxnSpPr>
        <p:spPr>
          <a:xfrm flipH="1">
            <a:off x="9263254" y="3380345"/>
            <a:ext cx="915045" cy="0"/>
          </a:xfrm>
          <a:prstGeom prst="line">
            <a:avLst/>
          </a:prstGeom>
          <a:ln w="50800" cap="rnd">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7" name="グラフィックス 26" descr="スマート フォン 単色塗りつぶし">
            <a:extLst>
              <a:ext uri="{FF2B5EF4-FFF2-40B4-BE49-F238E27FC236}">
                <a16:creationId xmlns:a16="http://schemas.microsoft.com/office/drawing/2014/main" id="{6C060E4C-BFCD-E6F0-C38E-5A8FE2FFCB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5559254" y="2027086"/>
            <a:ext cx="1053827" cy="1053827"/>
          </a:xfrm>
          <a:prstGeom prst="rect">
            <a:avLst/>
          </a:prstGeom>
        </p:spPr>
      </p:pic>
      <p:pic>
        <p:nvPicPr>
          <p:cNvPr id="28" name="グラフィックス 27" descr="劇場の幕 単色塗りつぶし">
            <a:extLst>
              <a:ext uri="{FF2B5EF4-FFF2-40B4-BE49-F238E27FC236}">
                <a16:creationId xmlns:a16="http://schemas.microsoft.com/office/drawing/2014/main" id="{D8312C1E-8196-4F08-6847-AE7663087E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70071" y="2070551"/>
            <a:ext cx="901410" cy="901410"/>
          </a:xfrm>
          <a:prstGeom prst="rect">
            <a:avLst/>
          </a:prstGeom>
        </p:spPr>
      </p:pic>
    </p:spTree>
    <p:extLst>
      <p:ext uri="{BB962C8B-B14F-4D97-AF65-F5344CB8AC3E}">
        <p14:creationId xmlns:p14="http://schemas.microsoft.com/office/powerpoint/2010/main" val="359841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00" fill="hold"/>
                                        <p:tgtEl>
                                          <p:spTgt spid="15"/>
                                        </p:tgtEl>
                                        <p:attrNameLst>
                                          <p:attrName>ppt_w</p:attrName>
                                        </p:attrNameLst>
                                      </p:cBhvr>
                                      <p:tavLst>
                                        <p:tav tm="0">
                                          <p:val>
                                            <p:fltVal val="0"/>
                                          </p:val>
                                        </p:tav>
                                        <p:tav tm="100000">
                                          <p:val>
                                            <p:strVal val="#ppt_w"/>
                                          </p:val>
                                        </p:tav>
                                      </p:tavLst>
                                    </p:anim>
                                    <p:anim calcmode="lin" valueType="num">
                                      <p:cBhvr>
                                        <p:cTn id="8" dur="300" fill="hold"/>
                                        <p:tgtEl>
                                          <p:spTgt spid="15"/>
                                        </p:tgtEl>
                                        <p:attrNameLst>
                                          <p:attrName>ppt_h</p:attrName>
                                        </p:attrNameLst>
                                      </p:cBhvr>
                                      <p:tavLst>
                                        <p:tav tm="0">
                                          <p:val>
                                            <p:fltVal val="0"/>
                                          </p:val>
                                        </p:tav>
                                        <p:tav tm="100000">
                                          <p:val>
                                            <p:strVal val="#ppt_h"/>
                                          </p:val>
                                        </p:tav>
                                      </p:tavLst>
                                    </p:anim>
                                    <p:animEffect transition="in" filter="fade">
                                      <p:cBhvr>
                                        <p:cTn id="9" dur="300"/>
                                        <p:tgtEl>
                                          <p:spTgt spid="15"/>
                                        </p:tgtEl>
                                      </p:cBhvr>
                                    </p:animEffect>
                                  </p:childTnLst>
                                </p:cTn>
                              </p:par>
                              <p:par>
                                <p:cTn id="10" presetID="6" presetClass="emph" presetSubtype="0" decel="100000" fill="hold" grpId="1" nodeType="withEffect">
                                  <p:stCondLst>
                                    <p:cond delay="0"/>
                                  </p:stCondLst>
                                  <p:childTnLst>
                                    <p:animScale>
                                      <p:cBhvr>
                                        <p:cTn id="11" dur="1000" fill="hold"/>
                                        <p:tgtEl>
                                          <p:spTgt spid="15"/>
                                        </p:tgtEl>
                                      </p:cBhvr>
                                      <p:by x="120000" y="120000"/>
                                    </p:animScale>
                                  </p:childTnLst>
                                </p:cTn>
                              </p:par>
                              <p:par>
                                <p:cTn id="12" presetID="53" presetClass="entr" presetSubtype="16" fill="hold" nodeType="withEffect">
                                  <p:stCondLst>
                                    <p:cond delay="300"/>
                                  </p:stCondLst>
                                  <p:childTnLst>
                                    <p:set>
                                      <p:cBhvr>
                                        <p:cTn id="13" dur="1" fill="hold">
                                          <p:stCondLst>
                                            <p:cond delay="0"/>
                                          </p:stCondLst>
                                        </p:cTn>
                                        <p:tgtEl>
                                          <p:spTgt spid="19"/>
                                        </p:tgtEl>
                                        <p:attrNameLst>
                                          <p:attrName>style.visibility</p:attrName>
                                        </p:attrNameLst>
                                      </p:cBhvr>
                                      <p:to>
                                        <p:strVal val="visible"/>
                                      </p:to>
                                    </p:set>
                                    <p:anim calcmode="lin" valueType="num">
                                      <p:cBhvr>
                                        <p:cTn id="14" dur="300" fill="hold"/>
                                        <p:tgtEl>
                                          <p:spTgt spid="19"/>
                                        </p:tgtEl>
                                        <p:attrNameLst>
                                          <p:attrName>ppt_w</p:attrName>
                                        </p:attrNameLst>
                                      </p:cBhvr>
                                      <p:tavLst>
                                        <p:tav tm="0">
                                          <p:val>
                                            <p:fltVal val="0"/>
                                          </p:val>
                                        </p:tav>
                                        <p:tav tm="100000">
                                          <p:val>
                                            <p:strVal val="#ppt_w"/>
                                          </p:val>
                                        </p:tav>
                                      </p:tavLst>
                                    </p:anim>
                                    <p:anim calcmode="lin" valueType="num">
                                      <p:cBhvr>
                                        <p:cTn id="15" dur="300" fill="hold"/>
                                        <p:tgtEl>
                                          <p:spTgt spid="19"/>
                                        </p:tgtEl>
                                        <p:attrNameLst>
                                          <p:attrName>ppt_h</p:attrName>
                                        </p:attrNameLst>
                                      </p:cBhvr>
                                      <p:tavLst>
                                        <p:tav tm="0">
                                          <p:val>
                                            <p:fltVal val="0"/>
                                          </p:val>
                                        </p:tav>
                                        <p:tav tm="100000">
                                          <p:val>
                                            <p:strVal val="#ppt_h"/>
                                          </p:val>
                                        </p:tav>
                                      </p:tavLst>
                                    </p:anim>
                                    <p:animEffect transition="in" filter="fade">
                                      <p:cBhvr>
                                        <p:cTn id="16" dur="300"/>
                                        <p:tgtEl>
                                          <p:spTgt spid="19"/>
                                        </p:tgtEl>
                                      </p:cBhvr>
                                    </p:animEffect>
                                  </p:childTnLst>
                                </p:cTn>
                              </p:par>
                              <p:par>
                                <p:cTn id="17" presetID="42" presetClass="path" presetSubtype="0" accel="21000" decel="79000" fill="hold" nodeType="withEffect">
                                  <p:stCondLst>
                                    <p:cond delay="650"/>
                                  </p:stCondLst>
                                  <p:childTnLst>
                                    <p:animMotion origin="layout" path="M -4.16667E-6 -4.81481E-6 L -4.16667E-6 0.04144 " pathEditMode="relative" rAng="0" ptsTypes="AA">
                                      <p:cBhvr>
                                        <p:cTn id="18" dur="1000" fill="hold"/>
                                        <p:tgtEl>
                                          <p:spTgt spid="19"/>
                                        </p:tgtEl>
                                        <p:attrNameLst>
                                          <p:attrName>ppt_x</p:attrName>
                                          <p:attrName>ppt_y</p:attrName>
                                        </p:attrNameLst>
                                      </p:cBhvr>
                                      <p:rCtr x="0" y="2060"/>
                                    </p:animMotion>
                                  </p:childTnLst>
                                </p:cTn>
                              </p:par>
                              <p:par>
                                <p:cTn id="19" presetID="1" presetClass="entr" presetSubtype="0" fill="hold" grpId="0" nodeType="withEffect">
                                  <p:stCondLst>
                                    <p:cond delay="600"/>
                                  </p:stCondLst>
                                  <p:iterate type="lt">
                                    <p:tmAbs val="40"/>
                                  </p:iterate>
                                  <p:childTnLst>
                                    <p:set>
                                      <p:cBhvr>
                                        <p:cTn id="20" dur="1" fill="hold">
                                          <p:stCondLst>
                                            <p:cond delay="0"/>
                                          </p:stCondLst>
                                        </p:cTn>
                                        <p:tgtEl>
                                          <p:spTgt spid="18"/>
                                        </p:tgtEl>
                                        <p:attrNameLst>
                                          <p:attrName>style.visibility</p:attrName>
                                        </p:attrNameLst>
                                      </p:cBhvr>
                                      <p:to>
                                        <p:strVal val="visible"/>
                                      </p:to>
                                    </p:set>
                                  </p:childTnLst>
                                </p:cTn>
                              </p:par>
                              <p:par>
                                <p:cTn id="21" presetID="42" presetClass="path" presetSubtype="0" accel="40000" decel="60000" fill="hold" grpId="1" nodeType="withEffect">
                                  <p:stCondLst>
                                    <p:cond delay="550"/>
                                  </p:stCondLst>
                                  <p:iterate type="lt">
                                    <p:tmPct val="0"/>
                                  </p:iterate>
                                  <p:childTnLst>
                                    <p:animMotion origin="layout" path="M -3.95833E-6 1.48148E-6 L -3.95833E-6 -0.02269 " pathEditMode="relative" rAng="0" ptsTypes="AA">
                                      <p:cBhvr>
                                        <p:cTn id="22" dur="1000" fill="hold"/>
                                        <p:tgtEl>
                                          <p:spTgt spid="18"/>
                                        </p:tgtEl>
                                        <p:attrNameLst>
                                          <p:attrName>ppt_x</p:attrName>
                                          <p:attrName>ppt_y</p:attrName>
                                        </p:attrNameLst>
                                      </p:cBhvr>
                                      <p:rCtr x="0" y="-1134"/>
                                    </p:animMotion>
                                  </p:childTnLst>
                                </p:cTn>
                              </p:par>
                              <p:par>
                                <p:cTn id="23" presetID="22" presetClass="entr" presetSubtype="8" fill="hold" nodeType="withEffect">
                                  <p:stCondLst>
                                    <p:cond delay="110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300" fill="hold"/>
                                        <p:tgtEl>
                                          <p:spTgt spid="21"/>
                                        </p:tgtEl>
                                        <p:attrNameLst>
                                          <p:attrName>ppt_w</p:attrName>
                                        </p:attrNameLst>
                                      </p:cBhvr>
                                      <p:tavLst>
                                        <p:tav tm="0">
                                          <p:val>
                                            <p:fltVal val="0"/>
                                          </p:val>
                                        </p:tav>
                                        <p:tav tm="100000">
                                          <p:val>
                                            <p:strVal val="#ppt_w"/>
                                          </p:val>
                                        </p:tav>
                                      </p:tavLst>
                                    </p:anim>
                                    <p:anim calcmode="lin" valueType="num">
                                      <p:cBhvr>
                                        <p:cTn id="31" dur="300" fill="hold"/>
                                        <p:tgtEl>
                                          <p:spTgt spid="21"/>
                                        </p:tgtEl>
                                        <p:attrNameLst>
                                          <p:attrName>ppt_h</p:attrName>
                                        </p:attrNameLst>
                                      </p:cBhvr>
                                      <p:tavLst>
                                        <p:tav tm="0">
                                          <p:val>
                                            <p:fltVal val="0"/>
                                          </p:val>
                                        </p:tav>
                                        <p:tav tm="100000">
                                          <p:val>
                                            <p:strVal val="#ppt_h"/>
                                          </p:val>
                                        </p:tav>
                                      </p:tavLst>
                                    </p:anim>
                                    <p:animEffect transition="in" filter="fade">
                                      <p:cBhvr>
                                        <p:cTn id="32" dur="300"/>
                                        <p:tgtEl>
                                          <p:spTgt spid="21"/>
                                        </p:tgtEl>
                                      </p:cBhvr>
                                    </p:animEffect>
                                  </p:childTnLst>
                                </p:cTn>
                              </p:par>
                              <p:par>
                                <p:cTn id="33" presetID="6" presetClass="emph" presetSubtype="0" decel="100000" fill="hold" grpId="1" nodeType="withEffect">
                                  <p:stCondLst>
                                    <p:cond delay="0"/>
                                  </p:stCondLst>
                                  <p:childTnLst>
                                    <p:animScale>
                                      <p:cBhvr>
                                        <p:cTn id="34" dur="1000" fill="hold"/>
                                        <p:tgtEl>
                                          <p:spTgt spid="21"/>
                                        </p:tgtEl>
                                      </p:cBhvr>
                                      <p:by x="120000" y="120000"/>
                                    </p:animScale>
                                  </p:childTnLst>
                                </p:cTn>
                              </p:par>
                              <p:par>
                                <p:cTn id="35" presetID="53" presetClass="entr" presetSubtype="16" fill="hold" nodeType="withEffect">
                                  <p:stCondLst>
                                    <p:cond delay="300"/>
                                  </p:stCondLst>
                                  <p:childTnLst>
                                    <p:set>
                                      <p:cBhvr>
                                        <p:cTn id="36" dur="1" fill="hold">
                                          <p:stCondLst>
                                            <p:cond delay="0"/>
                                          </p:stCondLst>
                                        </p:cTn>
                                        <p:tgtEl>
                                          <p:spTgt spid="27"/>
                                        </p:tgtEl>
                                        <p:attrNameLst>
                                          <p:attrName>style.visibility</p:attrName>
                                        </p:attrNameLst>
                                      </p:cBhvr>
                                      <p:to>
                                        <p:strVal val="visible"/>
                                      </p:to>
                                    </p:set>
                                    <p:anim calcmode="lin" valueType="num">
                                      <p:cBhvr>
                                        <p:cTn id="37" dur="300" fill="hold"/>
                                        <p:tgtEl>
                                          <p:spTgt spid="27"/>
                                        </p:tgtEl>
                                        <p:attrNameLst>
                                          <p:attrName>ppt_w</p:attrName>
                                        </p:attrNameLst>
                                      </p:cBhvr>
                                      <p:tavLst>
                                        <p:tav tm="0">
                                          <p:val>
                                            <p:fltVal val="0"/>
                                          </p:val>
                                        </p:tav>
                                        <p:tav tm="100000">
                                          <p:val>
                                            <p:strVal val="#ppt_w"/>
                                          </p:val>
                                        </p:tav>
                                      </p:tavLst>
                                    </p:anim>
                                    <p:anim calcmode="lin" valueType="num">
                                      <p:cBhvr>
                                        <p:cTn id="38" dur="300" fill="hold"/>
                                        <p:tgtEl>
                                          <p:spTgt spid="27"/>
                                        </p:tgtEl>
                                        <p:attrNameLst>
                                          <p:attrName>ppt_h</p:attrName>
                                        </p:attrNameLst>
                                      </p:cBhvr>
                                      <p:tavLst>
                                        <p:tav tm="0">
                                          <p:val>
                                            <p:fltVal val="0"/>
                                          </p:val>
                                        </p:tav>
                                        <p:tav tm="100000">
                                          <p:val>
                                            <p:strVal val="#ppt_h"/>
                                          </p:val>
                                        </p:tav>
                                      </p:tavLst>
                                    </p:anim>
                                    <p:animEffect transition="in" filter="fade">
                                      <p:cBhvr>
                                        <p:cTn id="39" dur="300"/>
                                        <p:tgtEl>
                                          <p:spTgt spid="27"/>
                                        </p:tgtEl>
                                      </p:cBhvr>
                                    </p:animEffect>
                                  </p:childTnLst>
                                </p:cTn>
                              </p:par>
                              <p:par>
                                <p:cTn id="40" presetID="42" presetClass="path" presetSubtype="0" accel="21000" decel="79000" fill="hold" nodeType="withEffect">
                                  <p:stCondLst>
                                    <p:cond delay="650"/>
                                  </p:stCondLst>
                                  <p:childTnLst>
                                    <p:animMotion origin="layout" path="M -2.70833E-6 -3.7037E-6 L -2.70833E-6 0.04144 " pathEditMode="relative" rAng="0" ptsTypes="AA">
                                      <p:cBhvr>
                                        <p:cTn id="41" dur="1000" fill="hold"/>
                                        <p:tgtEl>
                                          <p:spTgt spid="27"/>
                                        </p:tgtEl>
                                        <p:attrNameLst>
                                          <p:attrName>ppt_x</p:attrName>
                                          <p:attrName>ppt_y</p:attrName>
                                        </p:attrNameLst>
                                      </p:cBhvr>
                                      <p:rCtr x="0" y="2060"/>
                                    </p:animMotion>
                                  </p:childTnLst>
                                </p:cTn>
                              </p:par>
                              <p:par>
                                <p:cTn id="42" presetID="1" presetClass="entr" presetSubtype="0" fill="hold" grpId="0" nodeType="withEffect">
                                  <p:stCondLst>
                                    <p:cond delay="600"/>
                                  </p:stCondLst>
                                  <p:iterate type="lt">
                                    <p:tmAbs val="40"/>
                                  </p:iterate>
                                  <p:childTnLst>
                                    <p:set>
                                      <p:cBhvr>
                                        <p:cTn id="43" dur="1" fill="hold">
                                          <p:stCondLst>
                                            <p:cond delay="0"/>
                                          </p:stCondLst>
                                        </p:cTn>
                                        <p:tgtEl>
                                          <p:spTgt spid="22"/>
                                        </p:tgtEl>
                                        <p:attrNameLst>
                                          <p:attrName>style.visibility</p:attrName>
                                        </p:attrNameLst>
                                      </p:cBhvr>
                                      <p:to>
                                        <p:strVal val="visible"/>
                                      </p:to>
                                    </p:set>
                                  </p:childTnLst>
                                </p:cTn>
                              </p:par>
                              <p:par>
                                <p:cTn id="44" presetID="42" presetClass="path" presetSubtype="0" accel="40000" decel="60000" fill="hold" grpId="1" nodeType="withEffect">
                                  <p:stCondLst>
                                    <p:cond delay="550"/>
                                  </p:stCondLst>
                                  <p:iterate type="lt">
                                    <p:tmPct val="0"/>
                                  </p:iterate>
                                  <p:childTnLst>
                                    <p:animMotion origin="layout" path="M -2.5E-6 1.48148E-6 L -2.5E-6 -0.02269 " pathEditMode="relative" rAng="0" ptsTypes="AA">
                                      <p:cBhvr>
                                        <p:cTn id="45" dur="1000" fill="hold"/>
                                        <p:tgtEl>
                                          <p:spTgt spid="22"/>
                                        </p:tgtEl>
                                        <p:attrNameLst>
                                          <p:attrName>ppt_x</p:attrName>
                                          <p:attrName>ppt_y</p:attrName>
                                        </p:attrNameLst>
                                      </p:cBhvr>
                                      <p:rCtr x="0" y="-1134"/>
                                    </p:animMotion>
                                  </p:childTnLst>
                                </p:cTn>
                              </p:par>
                              <p:par>
                                <p:cTn id="46" presetID="22" presetClass="entr" presetSubtype="8" fill="hold" nodeType="withEffect">
                                  <p:stCondLst>
                                    <p:cond delay="110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300" fill="hold"/>
                                        <p:tgtEl>
                                          <p:spTgt spid="24"/>
                                        </p:tgtEl>
                                        <p:attrNameLst>
                                          <p:attrName>ppt_w</p:attrName>
                                        </p:attrNameLst>
                                      </p:cBhvr>
                                      <p:tavLst>
                                        <p:tav tm="0">
                                          <p:val>
                                            <p:fltVal val="0"/>
                                          </p:val>
                                        </p:tav>
                                        <p:tav tm="100000">
                                          <p:val>
                                            <p:strVal val="#ppt_w"/>
                                          </p:val>
                                        </p:tav>
                                      </p:tavLst>
                                    </p:anim>
                                    <p:anim calcmode="lin" valueType="num">
                                      <p:cBhvr>
                                        <p:cTn id="54" dur="300" fill="hold"/>
                                        <p:tgtEl>
                                          <p:spTgt spid="24"/>
                                        </p:tgtEl>
                                        <p:attrNameLst>
                                          <p:attrName>ppt_h</p:attrName>
                                        </p:attrNameLst>
                                      </p:cBhvr>
                                      <p:tavLst>
                                        <p:tav tm="0">
                                          <p:val>
                                            <p:fltVal val="0"/>
                                          </p:val>
                                        </p:tav>
                                        <p:tav tm="100000">
                                          <p:val>
                                            <p:strVal val="#ppt_h"/>
                                          </p:val>
                                        </p:tav>
                                      </p:tavLst>
                                    </p:anim>
                                    <p:animEffect transition="in" filter="fade">
                                      <p:cBhvr>
                                        <p:cTn id="55" dur="300"/>
                                        <p:tgtEl>
                                          <p:spTgt spid="24"/>
                                        </p:tgtEl>
                                      </p:cBhvr>
                                    </p:animEffect>
                                  </p:childTnLst>
                                </p:cTn>
                              </p:par>
                              <p:par>
                                <p:cTn id="56" presetID="6" presetClass="emph" presetSubtype="0" decel="100000" fill="hold" grpId="1" nodeType="withEffect">
                                  <p:stCondLst>
                                    <p:cond delay="0"/>
                                  </p:stCondLst>
                                  <p:childTnLst>
                                    <p:animScale>
                                      <p:cBhvr>
                                        <p:cTn id="57" dur="1000" fill="hold"/>
                                        <p:tgtEl>
                                          <p:spTgt spid="24"/>
                                        </p:tgtEl>
                                      </p:cBhvr>
                                      <p:by x="120000" y="120000"/>
                                    </p:animScale>
                                  </p:childTnLst>
                                </p:cTn>
                              </p:par>
                              <p:par>
                                <p:cTn id="58" presetID="1" presetClass="entr" presetSubtype="0" fill="hold" grpId="0" nodeType="withEffect">
                                  <p:stCondLst>
                                    <p:cond delay="600"/>
                                  </p:stCondLst>
                                  <p:iterate type="lt">
                                    <p:tmAbs val="40"/>
                                  </p:iterate>
                                  <p:childTnLst>
                                    <p:set>
                                      <p:cBhvr>
                                        <p:cTn id="59" dur="1" fill="hold">
                                          <p:stCondLst>
                                            <p:cond delay="0"/>
                                          </p:stCondLst>
                                        </p:cTn>
                                        <p:tgtEl>
                                          <p:spTgt spid="25"/>
                                        </p:tgtEl>
                                        <p:attrNameLst>
                                          <p:attrName>style.visibility</p:attrName>
                                        </p:attrNameLst>
                                      </p:cBhvr>
                                      <p:to>
                                        <p:strVal val="visible"/>
                                      </p:to>
                                    </p:set>
                                  </p:childTnLst>
                                </p:cTn>
                              </p:par>
                              <p:par>
                                <p:cTn id="60" presetID="42" presetClass="path" presetSubtype="0" accel="40000" decel="60000" fill="hold" grpId="1" nodeType="withEffect">
                                  <p:stCondLst>
                                    <p:cond delay="550"/>
                                  </p:stCondLst>
                                  <p:iterate type="lt">
                                    <p:tmPct val="0"/>
                                  </p:iterate>
                                  <p:childTnLst>
                                    <p:animMotion origin="layout" path="M 3.125E-6 1.48148E-6 L 3.125E-6 -0.02269 " pathEditMode="relative" rAng="0" ptsTypes="AA">
                                      <p:cBhvr>
                                        <p:cTn id="61" dur="1000" fill="hold"/>
                                        <p:tgtEl>
                                          <p:spTgt spid="25"/>
                                        </p:tgtEl>
                                        <p:attrNameLst>
                                          <p:attrName>ppt_x</p:attrName>
                                          <p:attrName>ppt_y</p:attrName>
                                        </p:attrNameLst>
                                      </p:cBhvr>
                                      <p:rCtr x="0" y="-1134"/>
                                    </p:animMotion>
                                  </p:childTnLst>
                                </p:cTn>
                              </p:par>
                              <p:par>
                                <p:cTn id="62" presetID="22" presetClass="entr" presetSubtype="8" fill="hold" nodeType="withEffect">
                                  <p:stCondLst>
                                    <p:cond delay="110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par>
                                <p:cTn id="65" presetID="53" presetClass="entr" presetSubtype="16" fill="hold" nodeType="withEffect">
                                  <p:stCondLst>
                                    <p:cond delay="300"/>
                                  </p:stCondLst>
                                  <p:childTnLst>
                                    <p:set>
                                      <p:cBhvr>
                                        <p:cTn id="66" dur="1" fill="hold">
                                          <p:stCondLst>
                                            <p:cond delay="0"/>
                                          </p:stCondLst>
                                        </p:cTn>
                                        <p:tgtEl>
                                          <p:spTgt spid="28"/>
                                        </p:tgtEl>
                                        <p:attrNameLst>
                                          <p:attrName>style.visibility</p:attrName>
                                        </p:attrNameLst>
                                      </p:cBhvr>
                                      <p:to>
                                        <p:strVal val="visible"/>
                                      </p:to>
                                    </p:set>
                                    <p:anim calcmode="lin" valueType="num">
                                      <p:cBhvr>
                                        <p:cTn id="67" dur="300" fill="hold"/>
                                        <p:tgtEl>
                                          <p:spTgt spid="28"/>
                                        </p:tgtEl>
                                        <p:attrNameLst>
                                          <p:attrName>ppt_w</p:attrName>
                                        </p:attrNameLst>
                                      </p:cBhvr>
                                      <p:tavLst>
                                        <p:tav tm="0">
                                          <p:val>
                                            <p:fltVal val="0"/>
                                          </p:val>
                                        </p:tav>
                                        <p:tav tm="100000">
                                          <p:val>
                                            <p:strVal val="#ppt_w"/>
                                          </p:val>
                                        </p:tav>
                                      </p:tavLst>
                                    </p:anim>
                                    <p:anim calcmode="lin" valueType="num">
                                      <p:cBhvr>
                                        <p:cTn id="68" dur="300" fill="hold"/>
                                        <p:tgtEl>
                                          <p:spTgt spid="28"/>
                                        </p:tgtEl>
                                        <p:attrNameLst>
                                          <p:attrName>ppt_h</p:attrName>
                                        </p:attrNameLst>
                                      </p:cBhvr>
                                      <p:tavLst>
                                        <p:tav tm="0">
                                          <p:val>
                                            <p:fltVal val="0"/>
                                          </p:val>
                                        </p:tav>
                                        <p:tav tm="100000">
                                          <p:val>
                                            <p:strVal val="#ppt_h"/>
                                          </p:val>
                                        </p:tav>
                                      </p:tavLst>
                                    </p:anim>
                                    <p:animEffect transition="in" filter="fade">
                                      <p:cBhvr>
                                        <p:cTn id="69" dur="300"/>
                                        <p:tgtEl>
                                          <p:spTgt spid="28"/>
                                        </p:tgtEl>
                                      </p:cBhvr>
                                    </p:animEffect>
                                  </p:childTnLst>
                                </p:cTn>
                              </p:par>
                              <p:par>
                                <p:cTn id="70" presetID="42" presetClass="path" presetSubtype="0" accel="21000" decel="79000" fill="hold" nodeType="withEffect">
                                  <p:stCondLst>
                                    <p:cond delay="650"/>
                                  </p:stCondLst>
                                  <p:childTnLst>
                                    <p:animMotion origin="layout" path="M 3.125E-6 -2.59259E-6 L 3.125E-6 0.04144 " pathEditMode="relative" rAng="0" ptsTypes="AA">
                                      <p:cBhvr>
                                        <p:cTn id="71" dur="1000" fill="hold"/>
                                        <p:tgtEl>
                                          <p:spTgt spid="28"/>
                                        </p:tgtEl>
                                        <p:attrNameLst>
                                          <p:attrName>ppt_x</p:attrName>
                                          <p:attrName>ppt_y</p:attrName>
                                        </p:attrNameLst>
                                      </p:cBhvr>
                                      <p:rCtr x="0" y="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8" grpId="0"/>
      <p:bldP spid="18" grpId="1"/>
      <p:bldP spid="21" grpId="0" animBg="1"/>
      <p:bldP spid="21" grpId="1" animBg="1"/>
      <p:bldP spid="22" grpId="0"/>
      <p:bldP spid="22" grpId="1"/>
      <p:bldP spid="24" grpId="0" animBg="1"/>
      <p:bldP spid="24" grpId="1" animBg="1"/>
      <p:bldP spid="25" grpId="0"/>
      <p:bldP spid="25" grpId="1"/>
    </p:bldLst>
  </p:timing>
</p:sld>
</file>

<file path=ppt/theme/theme1.xml><?xml version="1.0" encoding="utf-8"?>
<a:theme xmlns:a="http://schemas.openxmlformats.org/drawingml/2006/main" name="Office テーマ">
  <a:themeElements>
    <a:clrScheme name="Color">
      <a:dk1>
        <a:srgbClr val="525254"/>
      </a:dk1>
      <a:lt1>
        <a:srgbClr val="FFFFFF"/>
      </a:lt1>
      <a:dk2>
        <a:srgbClr val="222222"/>
      </a:dk2>
      <a:lt2>
        <a:srgbClr val="FFFFFF"/>
      </a:lt2>
      <a:accent1>
        <a:srgbClr val="E3FF3B"/>
      </a:accent1>
      <a:accent2>
        <a:srgbClr val="FE5C68"/>
      </a:accent2>
      <a:accent3>
        <a:srgbClr val="343E5A"/>
      </a:accent3>
      <a:accent4>
        <a:srgbClr val="3EC2BF"/>
      </a:accent4>
      <a:accent5>
        <a:srgbClr val="B886B9"/>
      </a:accent5>
      <a:accent6>
        <a:srgbClr val="3F3F3F"/>
      </a:accent6>
      <a:hlink>
        <a:srgbClr val="3EC2BF"/>
      </a:hlink>
      <a:folHlink>
        <a:srgbClr val="C7C7C7"/>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2225" cap="rnd">
          <a:solidFill>
            <a:schemeClr val="bg2"/>
          </a:solidFill>
          <a:prstDash val="sysDot"/>
          <a:round/>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Color">
      <a:dk1>
        <a:srgbClr val="525254"/>
      </a:dk1>
      <a:lt1>
        <a:srgbClr val="FFFFFF"/>
      </a:lt1>
      <a:dk2>
        <a:srgbClr val="222222"/>
      </a:dk2>
      <a:lt2>
        <a:srgbClr val="FFFFFF"/>
      </a:lt2>
      <a:accent1>
        <a:srgbClr val="F2DE4C"/>
      </a:accent1>
      <a:accent2>
        <a:srgbClr val="FE5C68"/>
      </a:accent2>
      <a:accent3>
        <a:srgbClr val="343E5A"/>
      </a:accent3>
      <a:accent4>
        <a:srgbClr val="3EC2BF"/>
      </a:accent4>
      <a:accent5>
        <a:srgbClr val="B886B9"/>
      </a:accent5>
      <a:accent6>
        <a:srgbClr val="3F3F3F"/>
      </a:accent6>
      <a:hlink>
        <a:srgbClr val="3EC2BF"/>
      </a:hlink>
      <a:folHlink>
        <a:srgbClr val="C7C7C7"/>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41474D"/>
        </a:solidFill>
        <a:ln w="57150">
          <a:noFill/>
        </a:ln>
        <a:effectLst>
          <a:softEdge rad="0"/>
        </a:effectLst>
      </a:spPr>
      <a:bodyPr wrap="square" rtlCol="0" anchor="ctr">
        <a:noAutofit/>
      </a:bodyPr>
      <a:lstStyle>
        <a:defPPr marL="0" marR="0" indent="0" algn="ctr" defTabSz="914400" rtl="0" eaLnBrk="1" fontAlgn="auto" latinLnBrk="0" hangingPunct="1">
          <a:lnSpc>
            <a:spcPct val="100000"/>
          </a:lnSpc>
          <a:spcBef>
            <a:spcPts val="0"/>
          </a:spcBef>
          <a:spcAft>
            <a:spcPts val="0"/>
          </a:spcAft>
          <a:buClrTx/>
          <a:buSzTx/>
          <a:buFontTx/>
          <a:buNone/>
          <a:tabLst/>
          <a:defRPr kumimoji="1"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rgbClr val="D6D6D6"/>
          </a:solidFill>
          <a:prstDash val="solid"/>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テーマ">
  <a:themeElements>
    <a:clrScheme name="Color">
      <a:dk1>
        <a:srgbClr val="525254"/>
      </a:dk1>
      <a:lt1>
        <a:srgbClr val="FFFFFF"/>
      </a:lt1>
      <a:dk2>
        <a:srgbClr val="222222"/>
      </a:dk2>
      <a:lt2>
        <a:srgbClr val="FFFFFF"/>
      </a:lt2>
      <a:accent1>
        <a:srgbClr val="F2DE4C"/>
      </a:accent1>
      <a:accent2>
        <a:srgbClr val="FE5C68"/>
      </a:accent2>
      <a:accent3>
        <a:srgbClr val="343E5A"/>
      </a:accent3>
      <a:accent4>
        <a:srgbClr val="3EC2BF"/>
      </a:accent4>
      <a:accent5>
        <a:srgbClr val="B886B9"/>
      </a:accent5>
      <a:accent6>
        <a:srgbClr val="3F3F3F"/>
      </a:accent6>
      <a:hlink>
        <a:srgbClr val="3EC2BF"/>
      </a:hlink>
      <a:folHlink>
        <a:srgbClr val="C7C7C7"/>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a:solidFill>
            <a:srgbClr val="D6D6D6"/>
          </a:solidFill>
        </a:ln>
        <a:effectLst>
          <a:softEdge rad="0"/>
        </a:effectLst>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rgbClr val="D6D6D6"/>
          </a:solidFill>
          <a:prstDash val="solid"/>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テーマ">
  <a:themeElements>
    <a:clrScheme name="Color">
      <a:dk1>
        <a:srgbClr val="525254"/>
      </a:dk1>
      <a:lt1>
        <a:srgbClr val="FFFFFF"/>
      </a:lt1>
      <a:dk2>
        <a:srgbClr val="222222"/>
      </a:dk2>
      <a:lt2>
        <a:srgbClr val="FFFFFF"/>
      </a:lt2>
      <a:accent1>
        <a:srgbClr val="F2DE4C"/>
      </a:accent1>
      <a:accent2>
        <a:srgbClr val="FE5C68"/>
      </a:accent2>
      <a:accent3>
        <a:srgbClr val="343E5A"/>
      </a:accent3>
      <a:accent4>
        <a:srgbClr val="3EC2BF"/>
      </a:accent4>
      <a:accent5>
        <a:srgbClr val="B886B9"/>
      </a:accent5>
      <a:accent6>
        <a:srgbClr val="3F3F3F"/>
      </a:accent6>
      <a:hlink>
        <a:srgbClr val="3EC2BF"/>
      </a:hlink>
      <a:folHlink>
        <a:srgbClr val="C7C7C7"/>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95000"/>
            <a:lumOff val="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cap="rnd">
          <a:solidFill>
            <a:schemeClr val="accent4"/>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5402</TotalTime>
  <Words>1277</Words>
  <Application>Microsoft Office PowerPoint</Application>
  <PresentationFormat>ワイド画面</PresentationFormat>
  <Paragraphs>770</Paragraphs>
  <Slides>66</Slides>
  <Notes>0</Notes>
  <HiddenSlides>0</HiddenSlides>
  <MMClips>0</MMClips>
  <ScaleCrop>false</ScaleCrop>
  <HeadingPairs>
    <vt:vector size="6" baseType="variant">
      <vt:variant>
        <vt:lpstr>使用されているフォント</vt:lpstr>
      </vt:variant>
      <vt:variant>
        <vt:i4>17</vt:i4>
      </vt:variant>
      <vt:variant>
        <vt:lpstr>テーマ</vt:lpstr>
      </vt:variant>
      <vt:variant>
        <vt:i4>4</vt:i4>
      </vt:variant>
      <vt:variant>
        <vt:lpstr>スライド タイトル</vt:lpstr>
      </vt:variant>
      <vt:variant>
        <vt:i4>66</vt:i4>
      </vt:variant>
    </vt:vector>
  </HeadingPairs>
  <TitlesOfParts>
    <vt:vector size="87" baseType="lpstr">
      <vt:lpstr>AXIS Std B</vt:lpstr>
      <vt:lpstr>Futura Bk</vt:lpstr>
      <vt:lpstr>ヒラギノ角ゴ ProN W6</vt:lpstr>
      <vt:lpstr>ヒラギノ角ゴ StdN W5</vt:lpstr>
      <vt:lpstr>メイリオ</vt:lpstr>
      <vt:lpstr>游ゴシック</vt:lpstr>
      <vt:lpstr>游ゴシック Light</vt:lpstr>
      <vt:lpstr>Arial</vt:lpstr>
      <vt:lpstr>Bahnschrift</vt:lpstr>
      <vt:lpstr>Bahnschrift Condensed</vt:lpstr>
      <vt:lpstr>Bahnschrift Light</vt:lpstr>
      <vt:lpstr>Bahnschrift Light Condensed</vt:lpstr>
      <vt:lpstr>Bahnschrift Light SemiCondensed</vt:lpstr>
      <vt:lpstr>Bahnschrift SemiBold SemiConden</vt:lpstr>
      <vt:lpstr>Century Gothic</vt:lpstr>
      <vt:lpstr>Trebuchet MS</vt:lpstr>
      <vt:lpstr>Wingdings</vt:lpstr>
      <vt:lpstr>Office テーマ</vt:lpstr>
      <vt:lpstr>1_Office テーマ</vt:lpstr>
      <vt:lpstr>2_Office テーマ</vt:lpstr>
      <vt:lpstr>3_Office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YOSHIFUJI Tomohiro</dc:creator>
  <cp:lastModifiedBy>24h13_2G23寺田 侑史</cp:lastModifiedBy>
  <cp:revision>329</cp:revision>
  <dcterms:created xsi:type="dcterms:W3CDTF">2022-05-19T07:21:08Z</dcterms:created>
  <dcterms:modified xsi:type="dcterms:W3CDTF">2024-06-01T16:46:34Z</dcterms:modified>
</cp:coreProperties>
</file>