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55"/>
    <a:srgbClr val="FFC5D0"/>
    <a:srgbClr val="FDC886"/>
    <a:srgbClr val="FDCD4B"/>
    <a:srgbClr val="FFCC74"/>
    <a:srgbClr val="EAFB03"/>
    <a:srgbClr val="FBF703"/>
    <a:srgbClr val="FBE303"/>
    <a:srgbClr val="FBB903"/>
    <a:srgbClr val="FBA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232B-3F62-25BA-5C57-A86BDE87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05616-7A2B-35AE-7F8C-BC62CF36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0056-6683-AE92-7256-9CAFD5B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BC5D-D6F9-9BF2-0FE5-CCF73DC5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B5BD-ABB3-296E-CABA-9B287F83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6FB-97DB-03AA-71AE-240F7BB9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D87D8-F1B2-A190-76C2-E85CC1AF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DFD9-8D8E-0D56-54AC-340B34C4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452B-B862-E518-FB04-FA9D4A8D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318-CF91-3697-EF5C-E7DC01CE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0ECD-2B01-C4A6-EA8F-A49FC434E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F8B8A-D50A-45C5-7785-6130B3E1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6895-27BA-785E-E4D6-E41C5D2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848A-22D9-2CCA-3B86-57BAB1C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59D0-DDE7-F8AD-EAFC-6FA34D0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E344-7955-1F16-0DB3-98369F89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8206-5A8F-8BAD-F9DD-59DDF5B6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754D-3D91-30E5-E782-1083DFB1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D6DE-77F6-C59E-51E6-23E2ADA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3F2A-370D-E2F6-DBCC-499BD470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1AA-CF8C-3140-A3BF-095B817F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A384-5B78-B59D-85A8-02B91AF8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5131-736D-6C01-F736-6A753C3C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AC7-4DFE-5F43-3D98-3053D8E2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5903-92F6-5F1A-70FA-5BEF2B18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95C8-E2BD-A0A2-9859-ACD72F6D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2B7-48F2-9CA3-0A21-B28FDADEF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DF10-629A-3D4B-2074-E82F668C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9EBF-B981-5762-F01B-22B21D1D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CAD8-F94C-34FF-822E-06696F95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640B-18B5-C15D-59E9-A2C4B7B2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CB6F-FBC1-D5F5-C8E4-930D817A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2128-BE4F-685D-1B1B-9E0FBA43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E3B5-7B47-F6FB-8B39-6D716F9E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E7C5-C224-DA8F-D547-4D12B7F9F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652DE-9A76-7411-225D-7C9DC8EF0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03CF1-20A0-B43A-8B68-B9DED51A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9F13-2718-65DB-4102-E0832F3F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9D773-D3A3-EB0F-FA21-64BC7F5A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EB07-37AD-2F1C-A992-04DC2BF1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16B94-00AE-5C8F-54A3-C6AAE786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3D040-897A-143B-2DAE-BBE6C6E8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1526-F8E7-AB9B-4989-00456958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BE77A-FE44-1852-7D0C-47C8FB1F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2B55E-D547-BC57-11FA-C317FBF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F866-5DB6-2ADE-8105-6FDB6D4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088B-AE23-58FF-5006-DBBD4CD8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A7F2-0ABE-E893-BAB9-5303E7D0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BA51-0880-0254-7EC4-2C5F768C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DA1-1CDC-FECE-0E5F-00490A78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BBD3-23CA-D211-C145-677CF0F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DAA1-41DF-C84A-C1C1-FC21A8F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FB16-673A-0050-40FB-56ADBCCE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089F-867D-470C-EBD7-881F25FF3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27452-B2C3-5AB5-75C8-0B16E2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AACB-534E-9568-0A90-6EF0F690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8E07-2F70-B8F5-F08F-81DD0A89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8E90-F757-90FC-10A2-9C7516F3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60BBD-836D-DB23-2274-4891C370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470D-0855-B25B-F5CB-4857159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0B94-301E-BD23-E1EA-E90DD60FF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B7CD-DC25-4187-9142-C0615FF4CE7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8BE4-4123-9469-FB9A-4A4471CA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EA54-D330-0960-10AD-1973EAD4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2F58-9A33-4583-83AD-C7DDB77A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87E4C-CC0A-8B13-7C03-46950DAFFB63}"/>
              </a:ext>
            </a:extLst>
          </p:cNvPr>
          <p:cNvSpPr/>
          <p:nvPr/>
        </p:nvSpPr>
        <p:spPr>
          <a:xfrm>
            <a:off x="3806890" y="1632857"/>
            <a:ext cx="4180114" cy="2659225"/>
          </a:xfrm>
          <a:prstGeom prst="rect">
            <a:avLst/>
          </a:prstGeom>
          <a:solidFill>
            <a:srgbClr val="FBCE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FF502-7011-075D-645D-D1770D1D59E5}"/>
              </a:ext>
            </a:extLst>
          </p:cNvPr>
          <p:cNvSpPr/>
          <p:nvPr/>
        </p:nvSpPr>
        <p:spPr>
          <a:xfrm>
            <a:off x="1716831" y="1632854"/>
            <a:ext cx="2090057" cy="1329613"/>
          </a:xfrm>
          <a:prstGeom prst="rect">
            <a:avLst/>
          </a:prstGeom>
          <a:solidFill>
            <a:srgbClr val="FBA5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6E3E8-6E20-E8F9-0A92-D607776E8893}"/>
              </a:ext>
            </a:extLst>
          </p:cNvPr>
          <p:cNvSpPr/>
          <p:nvPr/>
        </p:nvSpPr>
        <p:spPr>
          <a:xfrm>
            <a:off x="1716831" y="2962466"/>
            <a:ext cx="2090057" cy="1329613"/>
          </a:xfrm>
          <a:prstGeom prst="rect">
            <a:avLst/>
          </a:prstGeom>
          <a:solidFill>
            <a:srgbClr val="FBB9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0EAA6-D9CC-E479-D43C-4C7E63B3C093}"/>
              </a:ext>
            </a:extLst>
          </p:cNvPr>
          <p:cNvSpPr/>
          <p:nvPr/>
        </p:nvSpPr>
        <p:spPr>
          <a:xfrm>
            <a:off x="1716831" y="303242"/>
            <a:ext cx="2090057" cy="1329613"/>
          </a:xfrm>
          <a:prstGeom prst="rect">
            <a:avLst/>
          </a:prstGeom>
          <a:solidFill>
            <a:srgbClr val="FB90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F22A8-6023-C9D2-E696-A9115E140F60}"/>
              </a:ext>
            </a:extLst>
          </p:cNvPr>
          <p:cNvSpPr/>
          <p:nvPr/>
        </p:nvSpPr>
        <p:spPr>
          <a:xfrm>
            <a:off x="7987003" y="303242"/>
            <a:ext cx="2090057" cy="1329613"/>
          </a:xfrm>
          <a:prstGeom prst="rect">
            <a:avLst/>
          </a:prstGeom>
          <a:solidFill>
            <a:srgbClr val="EAFB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187E4-C7E4-916C-D9B6-5DD66ED538DF}"/>
              </a:ext>
            </a:extLst>
          </p:cNvPr>
          <p:cNvSpPr/>
          <p:nvPr/>
        </p:nvSpPr>
        <p:spPr>
          <a:xfrm>
            <a:off x="7987004" y="2962468"/>
            <a:ext cx="2090057" cy="1329613"/>
          </a:xfrm>
          <a:prstGeom prst="rect">
            <a:avLst/>
          </a:prstGeom>
          <a:solidFill>
            <a:srgbClr val="FBE3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B0B598-2FA6-EC43-313D-4493E8C960F0}"/>
              </a:ext>
            </a:extLst>
          </p:cNvPr>
          <p:cNvSpPr/>
          <p:nvPr/>
        </p:nvSpPr>
        <p:spPr>
          <a:xfrm>
            <a:off x="7987002" y="1632853"/>
            <a:ext cx="2090057" cy="1329613"/>
          </a:xfrm>
          <a:prstGeom prst="rect">
            <a:avLst/>
          </a:prstGeom>
          <a:solidFill>
            <a:srgbClr val="FDED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57B61-5EF2-958C-A8D7-E69722B8BF68}"/>
              </a:ext>
            </a:extLst>
          </p:cNvPr>
          <p:cNvSpPr/>
          <p:nvPr/>
        </p:nvSpPr>
        <p:spPr>
          <a:xfrm>
            <a:off x="5896944" y="5528378"/>
            <a:ext cx="2090057" cy="1329613"/>
          </a:xfrm>
          <a:prstGeom prst="rect">
            <a:avLst/>
          </a:prstGeom>
          <a:solidFill>
            <a:srgbClr val="FDC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6E42C-F59B-E672-7D95-7A4B843596E8}"/>
              </a:ext>
            </a:extLst>
          </p:cNvPr>
          <p:cNvSpPr/>
          <p:nvPr/>
        </p:nvSpPr>
        <p:spPr>
          <a:xfrm>
            <a:off x="1716830" y="5528387"/>
            <a:ext cx="2090057" cy="1329613"/>
          </a:xfrm>
          <a:prstGeom prst="rect">
            <a:avLst/>
          </a:prstGeom>
          <a:solidFill>
            <a:srgbClr val="FFCC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CBCA19-AD36-5AAE-22D8-93EC2490931B}"/>
              </a:ext>
            </a:extLst>
          </p:cNvPr>
          <p:cNvSpPr/>
          <p:nvPr/>
        </p:nvSpPr>
        <p:spPr>
          <a:xfrm>
            <a:off x="3806887" y="5528379"/>
            <a:ext cx="2090057" cy="1329613"/>
          </a:xfrm>
          <a:prstGeom prst="rect">
            <a:avLst/>
          </a:prstGeom>
          <a:solidFill>
            <a:srgbClr val="FDC8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B9AB5-3798-1ED0-06B4-29D35DD0C563}"/>
              </a:ext>
            </a:extLst>
          </p:cNvPr>
          <p:cNvSpPr/>
          <p:nvPr/>
        </p:nvSpPr>
        <p:spPr>
          <a:xfrm>
            <a:off x="7987001" y="5528377"/>
            <a:ext cx="2090057" cy="1329613"/>
          </a:xfrm>
          <a:prstGeom prst="rect">
            <a:avLst/>
          </a:prstGeom>
          <a:solidFill>
            <a:srgbClr val="FFC5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B5AC5-2BC3-F385-6CFA-10002A47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77" y="895350"/>
            <a:ext cx="9091448" cy="1249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57DC02-02AF-7519-6704-087B45CB8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2994920" cy="1988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8C5BC0-58BE-7E5A-97A1-90C63E7E1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7" y="1947057"/>
            <a:ext cx="8977138" cy="1249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1DFE4-F9E3-22E1-7A45-3A4AF251C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3" y="1988992"/>
            <a:ext cx="3078747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8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Uzman Qaisar</dc:creator>
  <cp:lastModifiedBy>Uzman Qaisar</cp:lastModifiedBy>
  <cp:revision>3</cp:revision>
  <dcterms:created xsi:type="dcterms:W3CDTF">2023-10-14T13:58:15Z</dcterms:created>
  <dcterms:modified xsi:type="dcterms:W3CDTF">2023-10-14T14:31:54Z</dcterms:modified>
</cp:coreProperties>
</file>