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61" r:id="rId3"/>
    <p:sldId id="262" r:id="rId4"/>
    <p:sldId id="263" r:id="rId5"/>
    <p:sldId id="270" r:id="rId6"/>
    <p:sldId id="271" r:id="rId7"/>
    <p:sldId id="264" r:id="rId8"/>
    <p:sldId id="265" r:id="rId9"/>
    <p:sldId id="256" r:id="rId10"/>
    <p:sldId id="258" r:id="rId11"/>
    <p:sldId id="266" r:id="rId12"/>
    <p:sldId id="257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8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7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5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12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4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5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6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68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88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9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2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Projektarbeit für Programmieren (3)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Bakocs</a:t>
            </a:r>
            <a:r>
              <a:rPr lang="de-CH" dirty="0" smtClean="0"/>
              <a:t>, L. Stahel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Clients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9" y="2286000"/>
            <a:ext cx="8492419" cy="4022725"/>
          </a:xfrm>
        </p:spPr>
      </p:pic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 Verbindungen überwachen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Kollisionserkennung</a:t>
            </a:r>
          </a:p>
          <a:p>
            <a:pPr lvl="1"/>
            <a:r>
              <a:rPr lang="de-CH" dirty="0" smtClean="0"/>
              <a:t>Kommunikation mit Clients</a:t>
            </a:r>
          </a:p>
          <a:p>
            <a:pPr lvl="1"/>
            <a:r>
              <a:rPr lang="de-CH" dirty="0" smtClean="0"/>
              <a:t>Verwaltung von Spielen (TODO)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815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Handler des Servers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712" y="2084832"/>
            <a:ext cx="4874164" cy="393209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onClientDisconnect</a:t>
            </a:r>
            <a:endParaRPr lang="de-CH" dirty="0" smtClean="0"/>
          </a:p>
          <a:p>
            <a:pPr lvl="1"/>
            <a:r>
              <a:rPr lang="de-CH" sz="2000" dirty="0" smtClean="0"/>
              <a:t>Alle Clients informieren, damit diese den «verlorenen Spieler» nicht mehr zeichnen</a:t>
            </a:r>
            <a:endParaRPr lang="de-CH" sz="1800" dirty="0" smtClean="0"/>
          </a:p>
          <a:p>
            <a:r>
              <a:rPr lang="de-CH" dirty="0" err="1" smtClean="0"/>
              <a:t>onNewPlayer</a:t>
            </a:r>
            <a:endParaRPr lang="de-CH" dirty="0" smtClean="0"/>
          </a:p>
          <a:p>
            <a:pPr lvl="1"/>
            <a:r>
              <a:rPr lang="de-CH" sz="2000" dirty="0"/>
              <a:t>Alle Clients informieren, damit diese den </a:t>
            </a:r>
            <a:r>
              <a:rPr lang="de-CH" sz="2000" dirty="0" smtClean="0"/>
              <a:t>«neuen </a:t>
            </a:r>
            <a:r>
              <a:rPr lang="de-CH" sz="2000" dirty="0"/>
              <a:t>Spieler» </a:t>
            </a:r>
            <a:r>
              <a:rPr lang="de-CH" sz="2000" dirty="0" smtClean="0"/>
              <a:t>zeichnen</a:t>
            </a:r>
          </a:p>
          <a:p>
            <a:r>
              <a:rPr lang="de-CH" dirty="0" err="1" smtClean="0"/>
              <a:t>onMovePlayer</a:t>
            </a:r>
            <a:endParaRPr lang="de-CH" dirty="0" smtClean="0"/>
          </a:p>
          <a:p>
            <a:pPr lvl="1"/>
            <a:r>
              <a:rPr lang="de-CH" dirty="0" smtClean="0"/>
              <a:t>Alle Clients über die neue Position Informieren</a:t>
            </a:r>
          </a:p>
          <a:p>
            <a:pPr lvl="1"/>
            <a:r>
              <a:rPr lang="de-CH" dirty="0" err="1" smtClean="0"/>
              <a:t>Kollisionskontolle</a:t>
            </a:r>
            <a:r>
              <a:rPr lang="de-CH" dirty="0" smtClean="0"/>
              <a:t>!</a:t>
            </a:r>
          </a:p>
          <a:p>
            <a:r>
              <a:rPr lang="de-CH" dirty="0" err="1" smtClean="0"/>
              <a:t>OnActivePlayerUpdate</a:t>
            </a:r>
            <a:r>
              <a:rPr lang="de-CH" dirty="0" smtClean="0"/>
              <a:t> </a:t>
            </a:r>
          </a:p>
          <a:p>
            <a:pPr lvl="1"/>
            <a:r>
              <a:rPr lang="de-CH" sz="2200" dirty="0" smtClean="0"/>
              <a:t>(</a:t>
            </a:r>
            <a:r>
              <a:rPr lang="de-CH" sz="2200" dirty="0" err="1" smtClean="0"/>
              <a:t>LocalID</a:t>
            </a:r>
            <a:r>
              <a:rPr lang="de-CH" sz="2200" dirty="0" smtClean="0"/>
              <a:t> &lt;&gt; </a:t>
            </a:r>
            <a:r>
              <a:rPr lang="de-CH" sz="2200" dirty="0" err="1" smtClean="0"/>
              <a:t>PlayerID</a:t>
            </a:r>
            <a:r>
              <a:rPr lang="de-CH" sz="2200" dirty="0" smtClean="0"/>
              <a:t>)</a:t>
            </a:r>
            <a:endParaRPr lang="de-CH" sz="22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910" y="2286000"/>
            <a:ext cx="5716449" cy="258556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Diese Texte werden bei Clients angezeigt</a:t>
            </a:r>
          </a:p>
          <a:p>
            <a:r>
              <a:rPr lang="de-CH" dirty="0" smtClean="0"/>
              <a:t>Zwei Stufen</a:t>
            </a:r>
          </a:p>
          <a:p>
            <a:pPr lvl="1"/>
            <a:r>
              <a:rPr lang="de-CH" dirty="0" smtClean="0"/>
              <a:t>Informationen</a:t>
            </a:r>
          </a:p>
          <a:p>
            <a:pPr lvl="1"/>
            <a:r>
              <a:rPr lang="de-CH" dirty="0" smtClean="0"/>
              <a:t>Fehler (Wichtig)!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027" y="1914473"/>
            <a:ext cx="4553183" cy="463417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 Spielerbewegung</a:t>
            </a:r>
          </a:p>
          <a:p>
            <a:pPr lvl="1"/>
            <a:r>
              <a:rPr lang="de-CH" dirty="0" smtClean="0"/>
              <a:t>Überprüft die jeweiligen Koordinaten der Spieler gegeneinander</a:t>
            </a:r>
          </a:p>
          <a:p>
            <a:pPr lvl="1"/>
            <a:r>
              <a:rPr lang="de-CH" dirty="0" smtClean="0"/>
              <a:t>Toleranzbereich wird eingehalten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8" name="Picture 4" descr="http://cboard.cprogramming.com/attachments/game-programming/1856d1036866782-matrixes-collision-detection-overl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3934073"/>
            <a:ext cx="4564706" cy="22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Ideen 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Clients die Spiele Hosten lassen</a:t>
            </a:r>
          </a:p>
          <a:p>
            <a:pPr lvl="1"/>
            <a:r>
              <a:rPr lang="de-CH" dirty="0" smtClean="0"/>
              <a:t>Weitere Entlastung des Servers</a:t>
            </a:r>
          </a:p>
          <a:p>
            <a:pPr lvl="1"/>
            <a:r>
              <a:rPr lang="de-CH" dirty="0" smtClean="0"/>
              <a:t>Eine Überwachung des Clients wäre noch immer zwingend</a:t>
            </a:r>
          </a:p>
          <a:p>
            <a:r>
              <a:rPr lang="de-CH" dirty="0" smtClean="0"/>
              <a:t>Items und Powers</a:t>
            </a:r>
          </a:p>
          <a:p>
            <a:pPr lvl="1"/>
            <a:r>
              <a:rPr lang="de-CH" dirty="0" smtClean="0"/>
              <a:t>Sammelbare Items auf dem Spielfeld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1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Node.js</a:t>
            </a:r>
          </a:p>
          <a:p>
            <a:r>
              <a:rPr lang="de-CH" dirty="0" smtClean="0"/>
              <a:t>Es gibt für HTLM5 viele Game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en-US" dirty="0" smtClean="0"/>
              <a:t>Construct 2, </a:t>
            </a:r>
            <a:r>
              <a:rPr lang="en-US" dirty="0" err="1" smtClean="0"/>
              <a:t>Isongenic</a:t>
            </a:r>
            <a:r>
              <a:rPr lang="en-US" dirty="0" smtClean="0"/>
              <a:t> Engine, Impact, </a:t>
            </a:r>
            <a:r>
              <a:rPr lang="en-US" dirty="0" err="1" smtClean="0"/>
              <a:t>CutJS</a:t>
            </a:r>
            <a:r>
              <a:rPr lang="en-US" dirty="0" smtClean="0"/>
              <a:t>, </a:t>
            </a:r>
            <a:r>
              <a:rPr lang="en-US" dirty="0" err="1" smtClean="0"/>
              <a:t>Canvace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Die Clients </a:t>
            </a:r>
            <a:r>
              <a:rPr lang="en-US" dirty="0" err="1" smtClean="0"/>
              <a:t>sollen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übernehmen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laufen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38" y="2286000"/>
            <a:ext cx="5942661" cy="4022725"/>
          </a:xfrm>
        </p:spPr>
      </p:pic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Canvas</a:t>
            </a:r>
            <a:r>
              <a:rPr lang="de-CH" dirty="0" smtClean="0"/>
              <a:t> als Spielfeld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 smtClean="0"/>
              <a:t>Socket Verbindungen herstellen</a:t>
            </a:r>
          </a:p>
          <a:p>
            <a:pPr lvl="1"/>
            <a:r>
              <a:rPr lang="de-CH" sz="2000" dirty="0" smtClean="0"/>
              <a:t>Server über </a:t>
            </a:r>
            <a:r>
              <a:rPr lang="de-CH" sz="2000" dirty="0" err="1" smtClean="0"/>
              <a:t>position</a:t>
            </a:r>
            <a:r>
              <a:rPr lang="de-CH" sz="2000" dirty="0" smtClean="0"/>
              <a:t> informieren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  <a:endParaRPr lang="de-CH" sz="1800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60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Tw Cen MT</vt:lpstr>
      <vt:lpstr>Tw Cen MT Condensed</vt:lpstr>
      <vt:lpstr>Wingdings</vt:lpstr>
      <vt:lpstr>Wingdings 3</vt:lpstr>
      <vt:lpstr>Integral</vt:lpstr>
      <vt:lpstr>Fangies</vt:lpstr>
      <vt:lpstr>Projektauftrag</vt:lpstr>
      <vt:lpstr>Analyse der Aufgaben </vt:lpstr>
      <vt:lpstr>Lösungsansätze</vt:lpstr>
      <vt:lpstr>Socket.io Verbindungen</vt:lpstr>
      <vt:lpstr>Canvas als Spielfeld</vt:lpstr>
      <vt:lpstr>Verantwortlichkeiten</vt:lpstr>
      <vt:lpstr>Client side</vt:lpstr>
      <vt:lpstr>Server side</vt:lpstr>
      <vt:lpstr>Spielablauf</vt:lpstr>
      <vt:lpstr>Konzept</vt:lpstr>
      <vt:lpstr>Socket Verbindungen überwachen</vt:lpstr>
      <vt:lpstr>Handler des Servers</vt:lpstr>
      <vt:lpstr>Clients Spielinformationen zukommen lassen</vt:lpstr>
      <vt:lpstr>Kollisionen erkennen und weiterleiten</vt:lpstr>
      <vt:lpstr>Weitere Ideen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Hagbart</cp:lastModifiedBy>
  <cp:revision>16</cp:revision>
  <dcterms:created xsi:type="dcterms:W3CDTF">2015-01-04T08:50:05Z</dcterms:created>
  <dcterms:modified xsi:type="dcterms:W3CDTF">2015-01-04T11:22:31Z</dcterms:modified>
</cp:coreProperties>
</file>