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61" r:id="rId3"/>
    <p:sldId id="262" r:id="rId4"/>
    <p:sldId id="263" r:id="rId5"/>
    <p:sldId id="270" r:id="rId6"/>
    <p:sldId id="271" r:id="rId7"/>
    <p:sldId id="264" r:id="rId8"/>
    <p:sldId id="265" r:id="rId9"/>
    <p:sldId id="256" r:id="rId10"/>
    <p:sldId id="258" r:id="rId11"/>
    <p:sldId id="266" r:id="rId12"/>
    <p:sldId id="257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89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7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6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5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12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140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55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76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68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883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29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7FFB9B-0AC0-4702-BD5D-BB6C896DA0F2}" type="datetimeFigureOut">
              <a:rPr lang="de-CH" smtClean="0"/>
              <a:t>04.01.2015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03F862-C958-4CC4-BEED-6508A7FB4281}" type="slidenum">
              <a:rPr lang="de-CH" smtClean="0"/>
              <a:t>‹#›</a:t>
            </a:fld>
            <a:endParaRPr lang="de-CH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21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Fangies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Eine Projektarbeit für Programmieren (3)</a:t>
            </a:r>
          </a:p>
          <a:p>
            <a:r>
              <a:rPr lang="de-CH" dirty="0" smtClean="0"/>
              <a:t>S. </a:t>
            </a:r>
            <a:r>
              <a:rPr lang="de-CH" dirty="0" err="1" smtClean="0"/>
              <a:t>Bakocs</a:t>
            </a:r>
            <a:r>
              <a:rPr lang="de-CH" dirty="0" smtClean="0"/>
              <a:t>, L. Stahel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946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Spielablauf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Übersicht der Anzahl Spieler (Socket Verbindungen)</a:t>
            </a:r>
          </a:p>
          <a:p>
            <a:r>
              <a:rPr lang="de-CH" dirty="0" smtClean="0"/>
              <a:t>Bei Kollision </a:t>
            </a:r>
            <a:r>
              <a:rPr lang="de-CH" dirty="0" smtClean="0">
                <a:sym typeface="Wingdings" panose="05000000000000000000" pitchFamily="2" charset="2"/>
              </a:rPr>
              <a:t> Weitergabe der Kollisionsinformation an Clients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Senden von Infos an Client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Bei Spielende die Clients informieren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341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9" y="2286000"/>
            <a:ext cx="8492419" cy="4022725"/>
          </a:xfrm>
        </p:spPr>
      </p:pic>
    </p:spTree>
    <p:extLst>
      <p:ext uri="{BB962C8B-B14F-4D97-AF65-F5344CB8AC3E}">
        <p14:creationId xmlns:p14="http://schemas.microsoft.com/office/powerpoint/2010/main" val="397944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 Verbindungen überwachen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</a:p>
          <a:p>
            <a:pPr lvl="1"/>
            <a:r>
              <a:rPr lang="de-CH" dirty="0" smtClean="0"/>
              <a:t>Spielablauf</a:t>
            </a:r>
          </a:p>
          <a:p>
            <a:pPr lvl="1"/>
            <a:r>
              <a:rPr lang="de-CH" dirty="0" smtClean="0"/>
              <a:t>Kollisionserkennung</a:t>
            </a:r>
          </a:p>
          <a:p>
            <a:pPr lvl="1"/>
            <a:r>
              <a:rPr lang="de-CH" dirty="0" smtClean="0"/>
              <a:t>Kommunikation mit Clients</a:t>
            </a:r>
          </a:p>
          <a:p>
            <a:pPr lvl="1"/>
            <a:r>
              <a:rPr lang="de-CH" dirty="0" smtClean="0"/>
              <a:t>Verwaltung von Spielen (TODO)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815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Handler des Servers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4269" y="2468562"/>
            <a:ext cx="4533900" cy="36576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onClientDisconnect</a:t>
            </a:r>
            <a:endParaRPr lang="de-CH" dirty="0" smtClean="0"/>
          </a:p>
          <a:p>
            <a:pPr lvl="1"/>
            <a:r>
              <a:rPr lang="de-CH" sz="2000" dirty="0" smtClean="0"/>
              <a:t>Alle Clients informieren, damit diese den «verlorenen Spieler» nicht mehr zeichnen</a:t>
            </a:r>
            <a:endParaRPr lang="de-CH" sz="1800" dirty="0" smtClean="0"/>
          </a:p>
          <a:p>
            <a:r>
              <a:rPr lang="de-CH" dirty="0" err="1" smtClean="0"/>
              <a:t>onNewPlayer</a:t>
            </a:r>
            <a:endParaRPr lang="de-CH" dirty="0" smtClean="0"/>
          </a:p>
          <a:p>
            <a:pPr lvl="1"/>
            <a:r>
              <a:rPr lang="de-CH" sz="2000" dirty="0"/>
              <a:t>Alle Clients informieren, damit diese den </a:t>
            </a:r>
            <a:r>
              <a:rPr lang="de-CH" sz="2000" dirty="0" smtClean="0"/>
              <a:t>«neuen </a:t>
            </a:r>
            <a:r>
              <a:rPr lang="de-CH" sz="2000" dirty="0"/>
              <a:t>Spieler» </a:t>
            </a:r>
            <a:r>
              <a:rPr lang="de-CH" sz="2000" dirty="0" smtClean="0"/>
              <a:t>zeichnen</a:t>
            </a:r>
          </a:p>
          <a:p>
            <a:r>
              <a:rPr lang="de-CH" dirty="0" err="1" smtClean="0"/>
              <a:t>onMovePlayer</a:t>
            </a:r>
            <a:endParaRPr lang="de-CH" dirty="0" smtClean="0"/>
          </a:p>
          <a:p>
            <a:pPr lvl="1"/>
            <a:r>
              <a:rPr lang="de-CH" dirty="0" smtClean="0"/>
              <a:t>Alle Clients über die neue Position Informieren</a:t>
            </a:r>
          </a:p>
          <a:p>
            <a:pPr lvl="1"/>
            <a:r>
              <a:rPr lang="de-CH" dirty="0" err="1" smtClean="0"/>
              <a:t>Kollisionskontolle</a:t>
            </a:r>
            <a:r>
              <a:rPr lang="de-CH" dirty="0" smtClean="0"/>
              <a:t>!</a:t>
            </a:r>
          </a:p>
          <a:p>
            <a:r>
              <a:rPr lang="de-CH" dirty="0" err="1" smtClean="0"/>
              <a:t>OnActivePlayerUpdate</a:t>
            </a:r>
            <a:r>
              <a:rPr lang="de-CH" dirty="0" smtClean="0"/>
              <a:t> </a:t>
            </a:r>
          </a:p>
          <a:p>
            <a:pPr lvl="1"/>
            <a:r>
              <a:rPr lang="de-CH" sz="2200" dirty="0" smtClean="0"/>
              <a:t>(</a:t>
            </a:r>
            <a:r>
              <a:rPr lang="de-CH" sz="2200" dirty="0" err="1" smtClean="0"/>
              <a:t>LocalID</a:t>
            </a:r>
            <a:r>
              <a:rPr lang="de-CH" sz="2200" dirty="0" smtClean="0"/>
              <a:t> &lt;&gt; </a:t>
            </a:r>
            <a:r>
              <a:rPr lang="de-CH" sz="2200" dirty="0" err="1" smtClean="0"/>
              <a:t>PlayerID</a:t>
            </a:r>
            <a:r>
              <a:rPr lang="de-CH" sz="2200" dirty="0" smtClean="0"/>
              <a:t>)</a:t>
            </a:r>
            <a:endParaRPr lang="de-CH" sz="2200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372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Clients Spielinformationen zukommen lassen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3222112"/>
            <a:ext cx="4754562" cy="2150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Diese Texte werden bei Clients angezeigt</a:t>
            </a:r>
          </a:p>
          <a:p>
            <a:r>
              <a:rPr lang="de-CH" dirty="0" smtClean="0"/>
              <a:t>Zwei Stufen</a:t>
            </a:r>
          </a:p>
          <a:p>
            <a:pPr lvl="1"/>
            <a:r>
              <a:rPr lang="de-CH" dirty="0" smtClean="0"/>
              <a:t>Informationen</a:t>
            </a:r>
          </a:p>
          <a:p>
            <a:pPr lvl="1"/>
            <a:r>
              <a:rPr lang="de-CH" dirty="0" smtClean="0"/>
              <a:t>Fehler (Wichtig)!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855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Kollisionen erkennen und weiterleiten</a:t>
            </a:r>
            <a:endParaRPr lang="de-C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5007" y="2286000"/>
            <a:ext cx="3952424" cy="402272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 smtClean="0"/>
              <a:t>Bei Spielerbewegung</a:t>
            </a:r>
          </a:p>
          <a:p>
            <a:pPr lvl="1"/>
            <a:r>
              <a:rPr lang="de-CH" dirty="0" smtClean="0"/>
              <a:t>Überprüft die jeweiligen Koordinaten der Spieler gegeneinander</a:t>
            </a:r>
          </a:p>
          <a:p>
            <a:pPr lvl="1"/>
            <a:r>
              <a:rPr lang="de-CH" dirty="0" smtClean="0"/>
              <a:t>Toleranzbereich wird eingehalten</a:t>
            </a:r>
            <a:br>
              <a:rPr lang="de-CH" dirty="0" smtClean="0"/>
            </a:br>
            <a:endParaRPr lang="de-CH" dirty="0"/>
          </a:p>
        </p:txBody>
      </p:sp>
      <p:pic>
        <p:nvPicPr>
          <p:cNvPr id="1028" name="Picture 4" descr="http://cboard.cprogramming.com/attachments/game-programming/1856d1036866782-matrixes-collision-detection-overl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040" y="3934073"/>
            <a:ext cx="4564706" cy="224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29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Ideen </a:t>
            </a:r>
            <a:endParaRPr lang="de-CH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Einzelne Clients die Spiele Hosten lassen</a:t>
            </a:r>
          </a:p>
          <a:p>
            <a:pPr lvl="1"/>
            <a:r>
              <a:rPr lang="de-CH" dirty="0" smtClean="0"/>
              <a:t>Weitere Entlastung des Servers</a:t>
            </a:r>
          </a:p>
          <a:p>
            <a:pPr lvl="1"/>
            <a:r>
              <a:rPr lang="de-CH" dirty="0" smtClean="0"/>
              <a:t>Eine Überwachung des Clients wäre noch immer zwingend</a:t>
            </a:r>
          </a:p>
          <a:p>
            <a:r>
              <a:rPr lang="de-CH" dirty="0" smtClean="0"/>
              <a:t>Items und Powers</a:t>
            </a:r>
          </a:p>
          <a:p>
            <a:pPr lvl="1"/>
            <a:r>
              <a:rPr lang="de-CH" dirty="0" smtClean="0"/>
              <a:t>Sammelbare Items auf dem Spielfeld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71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Projektauftrag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Es sollte eine selbst gewählte, definierte Aufgabe erfüllt werden.</a:t>
            </a:r>
          </a:p>
          <a:p>
            <a:r>
              <a:rPr lang="de-CH" dirty="0" smtClean="0"/>
              <a:t>Für die Umsetzung soll eine </a:t>
            </a:r>
            <a:r>
              <a:rPr lang="de-CH" dirty="0" err="1" smtClean="0"/>
              <a:t>Scriptsprache</a:t>
            </a:r>
            <a:r>
              <a:rPr lang="de-CH" dirty="0" smtClean="0"/>
              <a:t> eingesetzt werden</a:t>
            </a:r>
          </a:p>
          <a:p>
            <a:endParaRPr lang="de-CH" dirty="0"/>
          </a:p>
          <a:p>
            <a:r>
              <a:rPr lang="de-CH" dirty="0" err="1" smtClean="0"/>
              <a:t>Fangies</a:t>
            </a:r>
            <a:endParaRPr lang="de-CH" dirty="0" smtClean="0"/>
          </a:p>
          <a:p>
            <a:pPr lvl="1"/>
            <a:r>
              <a:rPr lang="de-CH" dirty="0" smtClean="0"/>
              <a:t>Node.js</a:t>
            </a:r>
          </a:p>
          <a:p>
            <a:pPr lvl="1"/>
            <a:r>
              <a:rPr lang="de-CH" dirty="0" smtClean="0"/>
              <a:t>Mehrere Spieler gleichzeitig</a:t>
            </a:r>
          </a:p>
          <a:p>
            <a:pPr lvl="1"/>
            <a:r>
              <a:rPr lang="de-CH" dirty="0" smtClean="0"/>
              <a:t>Serverseitige Spielverwaltung </a:t>
            </a:r>
          </a:p>
        </p:txBody>
      </p:sp>
    </p:spTree>
    <p:extLst>
      <p:ext uri="{BB962C8B-B14F-4D97-AF65-F5344CB8AC3E}">
        <p14:creationId xmlns:p14="http://schemas.microsoft.com/office/powerpoint/2010/main" val="38681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Analyse der Aufgaben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Zuerst war nur eine Idee da</a:t>
            </a:r>
          </a:p>
          <a:p>
            <a:pPr lvl="1"/>
            <a:r>
              <a:rPr lang="de-CH" dirty="0" smtClean="0"/>
              <a:t>Systemgrenze definiert</a:t>
            </a:r>
          </a:p>
          <a:p>
            <a:pPr lvl="1"/>
            <a:endParaRPr lang="de-CH" dirty="0"/>
          </a:p>
        </p:txBody>
      </p:sp>
      <p:sp>
        <p:nvSpPr>
          <p:cNvPr id="5" name="Rectangle 4"/>
          <p:cNvSpPr/>
          <p:nvPr/>
        </p:nvSpPr>
        <p:spPr>
          <a:xfrm>
            <a:off x="1231556" y="3216473"/>
            <a:ext cx="2693773" cy="2557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/>
                </a:solidFill>
              </a:rPr>
              <a:t>Fangies</a:t>
            </a:r>
            <a:r>
              <a:rPr lang="de-CH" b="1" dirty="0" smtClean="0">
                <a:solidFill>
                  <a:schemeClr val="tx1"/>
                </a:solidFill>
              </a:rPr>
              <a:t> (soll)</a:t>
            </a:r>
            <a:endParaRPr lang="de-CH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Fertiges Spiel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Erkennen von Kollisionen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Server-Client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Spielregeln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/>
                </a:solidFill>
              </a:rPr>
              <a:t>Minimales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4589" y="3216473"/>
            <a:ext cx="2656702" cy="2557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Spielelobby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Mehrere Spiele</a:t>
            </a:r>
          </a:p>
          <a:p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551" y="3216473"/>
            <a:ext cx="2520779" cy="25578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Fangies</a:t>
            </a:r>
            <a:r>
              <a:rPr lang="de-CH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(kann nicht):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Verschlüsselte </a:t>
            </a:r>
            <a:b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15315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Lösungsansätze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Node.js</a:t>
            </a:r>
          </a:p>
          <a:p>
            <a:r>
              <a:rPr lang="de-CH" dirty="0" smtClean="0"/>
              <a:t>Es gibt für HTLM5 viele Game </a:t>
            </a:r>
            <a:r>
              <a:rPr lang="de-CH" dirty="0" err="1" smtClean="0"/>
              <a:t>Engines</a:t>
            </a:r>
            <a:endParaRPr lang="de-CH" dirty="0" smtClean="0"/>
          </a:p>
          <a:p>
            <a:pPr lvl="1"/>
            <a:r>
              <a:rPr lang="en-US" dirty="0" smtClean="0"/>
              <a:t>Construct 2, </a:t>
            </a:r>
            <a:r>
              <a:rPr lang="en-US" dirty="0" err="1" smtClean="0"/>
              <a:t>Isongenic</a:t>
            </a:r>
            <a:r>
              <a:rPr lang="en-US" dirty="0" smtClean="0"/>
              <a:t> Engine, Impact, </a:t>
            </a:r>
            <a:r>
              <a:rPr lang="en-US" dirty="0" err="1" smtClean="0"/>
              <a:t>CutJS</a:t>
            </a:r>
            <a:r>
              <a:rPr lang="en-US" dirty="0" smtClean="0"/>
              <a:t>, </a:t>
            </a:r>
            <a:r>
              <a:rPr lang="en-US" dirty="0" err="1" smtClean="0"/>
              <a:t>Canvace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Die Clients </a:t>
            </a:r>
            <a:r>
              <a:rPr lang="en-US" dirty="0" err="1" smtClean="0"/>
              <a:t>sollen</a:t>
            </a:r>
            <a:r>
              <a:rPr lang="en-US" dirty="0" smtClean="0"/>
              <a:t> so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r>
              <a:rPr lang="en-US" dirty="0" smtClean="0"/>
              <a:t> </a:t>
            </a:r>
            <a:r>
              <a:rPr lang="en-US" dirty="0" err="1" smtClean="0"/>
              <a:t>selber</a:t>
            </a:r>
            <a:r>
              <a:rPr lang="en-US" dirty="0" smtClean="0"/>
              <a:t> </a:t>
            </a:r>
            <a:r>
              <a:rPr lang="en-US" dirty="0" err="1" smtClean="0"/>
              <a:t>übernehmen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sicherheitsgründen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Server </a:t>
            </a:r>
            <a:r>
              <a:rPr lang="en-US" dirty="0" err="1" smtClean="0"/>
              <a:t>laufen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52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Socket.io Verbindungen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738" y="2286000"/>
            <a:ext cx="5942661" cy="4022725"/>
          </a:xfrm>
        </p:spPr>
      </p:pic>
    </p:spTree>
    <p:extLst>
      <p:ext uri="{BB962C8B-B14F-4D97-AF65-F5344CB8AC3E}">
        <p14:creationId xmlns:p14="http://schemas.microsoft.com/office/powerpoint/2010/main" val="7114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Canvas</a:t>
            </a:r>
            <a:r>
              <a:rPr lang="de-CH" dirty="0" smtClean="0"/>
              <a:t> als Spielfeld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816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Verantwortlichkeiten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14319" cy="4351338"/>
          </a:xfrm>
        </p:spPr>
        <p:txBody>
          <a:bodyPr/>
          <a:lstStyle/>
          <a:p>
            <a:r>
              <a:rPr lang="de-CH" sz="2400" dirty="0" smtClean="0"/>
              <a:t>Server</a:t>
            </a:r>
          </a:p>
          <a:p>
            <a:pPr lvl="1"/>
            <a:r>
              <a:rPr lang="de-CH" sz="2000" dirty="0" smtClean="0"/>
              <a:t>Socket Verbindungen überwachen</a:t>
            </a:r>
          </a:p>
          <a:p>
            <a:pPr lvl="1"/>
            <a:r>
              <a:rPr lang="de-CH" sz="2000" dirty="0" smtClean="0"/>
              <a:t>Verbundene Clients einem Spiel zuteilen</a:t>
            </a:r>
          </a:p>
          <a:p>
            <a:pPr lvl="1"/>
            <a:r>
              <a:rPr lang="de-CH" sz="2000" dirty="0" smtClean="0"/>
              <a:t>Clients Spielinformationen zukommen lassen</a:t>
            </a:r>
          </a:p>
          <a:p>
            <a:pPr lvl="1"/>
            <a:r>
              <a:rPr lang="de-CH" sz="2000" dirty="0" smtClean="0"/>
              <a:t>Kollisionen erkennen und weiterleiten</a:t>
            </a:r>
          </a:p>
          <a:p>
            <a:pPr lvl="1"/>
            <a:r>
              <a:rPr lang="de-CH" sz="2000" dirty="0" smtClean="0"/>
              <a:t>Spielverlauf überwachen</a:t>
            </a:r>
          </a:p>
          <a:p>
            <a:pPr lvl="2"/>
            <a:r>
              <a:rPr lang="de-CH" sz="1800" dirty="0" smtClean="0"/>
              <a:t>Spielstart</a:t>
            </a:r>
          </a:p>
          <a:p>
            <a:pPr lvl="2"/>
            <a:r>
              <a:rPr lang="de-CH" sz="1800" dirty="0" smtClean="0"/>
              <a:t>Spielende</a:t>
            </a:r>
          </a:p>
          <a:p>
            <a:pPr lvl="1"/>
            <a:endParaRPr lang="de-CH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52519" y="1825625"/>
            <a:ext cx="5414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dirty="0" smtClean="0"/>
              <a:t>Client</a:t>
            </a:r>
          </a:p>
          <a:p>
            <a:pPr lvl="1"/>
            <a:r>
              <a:rPr lang="de-CH" sz="2000" dirty="0" smtClean="0"/>
              <a:t>Socket Verbindungen herstellen</a:t>
            </a:r>
          </a:p>
          <a:p>
            <a:pPr lvl="1"/>
            <a:r>
              <a:rPr lang="de-CH" sz="2000" dirty="0" smtClean="0"/>
              <a:t>Server über </a:t>
            </a:r>
            <a:r>
              <a:rPr lang="de-CH" sz="2000" dirty="0" err="1" smtClean="0"/>
              <a:t>position</a:t>
            </a:r>
            <a:r>
              <a:rPr lang="de-CH" sz="2000" dirty="0" smtClean="0"/>
              <a:t> informieren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…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</a:p>
          <a:p>
            <a:pPr lvl="1"/>
            <a:r>
              <a:rPr lang="de-CH" sz="2000" dirty="0" smtClean="0"/>
              <a:t>..</a:t>
            </a:r>
            <a:endParaRPr lang="de-CH" sz="1800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06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Client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607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Server </a:t>
            </a:r>
            <a:r>
              <a:rPr lang="de-CH" dirty="0" err="1" smtClean="0"/>
              <a:t>side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Konzepte, Varianten, Lösungen, Probleme, Erkenntnisse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2332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333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Tw Cen MT</vt:lpstr>
      <vt:lpstr>Tw Cen MT Condensed</vt:lpstr>
      <vt:lpstr>Wingdings</vt:lpstr>
      <vt:lpstr>Wingdings 3</vt:lpstr>
      <vt:lpstr>Integral</vt:lpstr>
      <vt:lpstr>Fangies</vt:lpstr>
      <vt:lpstr>Projektauftrag</vt:lpstr>
      <vt:lpstr>Analyse der Aufgaben </vt:lpstr>
      <vt:lpstr>Lösungsansätze</vt:lpstr>
      <vt:lpstr>Socket.io Verbindungen</vt:lpstr>
      <vt:lpstr>Canvas als Spielfeld</vt:lpstr>
      <vt:lpstr>Verantwortlichkeiten</vt:lpstr>
      <vt:lpstr>Client side</vt:lpstr>
      <vt:lpstr>Server side</vt:lpstr>
      <vt:lpstr>Spielablauf</vt:lpstr>
      <vt:lpstr>Konzept</vt:lpstr>
      <vt:lpstr>Socket Verbindungen überwachen</vt:lpstr>
      <vt:lpstr>Handler des Servers</vt:lpstr>
      <vt:lpstr>Clients Spielinformationen zukommen lassen</vt:lpstr>
      <vt:lpstr>Kollisionen erkennen und weiterleiten</vt:lpstr>
      <vt:lpstr>Weitere Ideen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Fangies</dc:title>
  <dc:creator>Hagbart</dc:creator>
  <cp:lastModifiedBy>Hagbart</cp:lastModifiedBy>
  <cp:revision>15</cp:revision>
  <dcterms:created xsi:type="dcterms:W3CDTF">2015-01-04T08:50:05Z</dcterms:created>
  <dcterms:modified xsi:type="dcterms:W3CDTF">2015-01-04T11:21:11Z</dcterms:modified>
</cp:coreProperties>
</file>