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70" r:id="rId6"/>
    <p:sldId id="264" r:id="rId7"/>
    <p:sldId id="265" r:id="rId8"/>
    <p:sldId id="256" r:id="rId9"/>
    <p:sldId id="258" r:id="rId10"/>
    <p:sldId id="266" r:id="rId11"/>
    <p:sldId id="257" r:id="rId12"/>
    <p:sldId id="267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3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4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72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9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7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4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470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18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6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06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98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Projektarbeit für Programmieren (3)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Bakocs</a:t>
            </a:r>
            <a:r>
              <a:rPr lang="de-CH" dirty="0" smtClean="0"/>
              <a:t>, L. Stahel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58169"/>
            <a:ext cx="9048750" cy="4286250"/>
          </a:xfrm>
        </p:spPr>
      </p:pic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 Verbindungen überwachen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Kollisionserkennung</a:t>
            </a:r>
          </a:p>
          <a:p>
            <a:pPr lvl="1"/>
            <a:r>
              <a:rPr lang="de-CH" dirty="0" smtClean="0"/>
              <a:t>Kommunikation mit Clients</a:t>
            </a:r>
          </a:p>
          <a:p>
            <a:pPr lvl="1"/>
            <a:r>
              <a:rPr lang="de-CH" dirty="0" smtClean="0"/>
              <a:t>Verwaltung von Spielen (TODO)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815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Verbundene Clients einem Spiel zuteilen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Kommunikation mit Clients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46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Node.js</a:t>
            </a:r>
          </a:p>
          <a:p>
            <a:r>
              <a:rPr lang="de-CH" dirty="0" smtClean="0"/>
              <a:t>Es gibt für HTLM5 viele Game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en-US" dirty="0" smtClean="0"/>
              <a:t>Construct 2, </a:t>
            </a:r>
            <a:r>
              <a:rPr lang="en-US" dirty="0" err="1" smtClean="0"/>
              <a:t>Isongenic</a:t>
            </a:r>
            <a:r>
              <a:rPr lang="en-US" dirty="0" smtClean="0"/>
              <a:t> Engine, Impact, </a:t>
            </a:r>
            <a:r>
              <a:rPr lang="en-US" dirty="0" err="1" smtClean="0"/>
              <a:t>CutJS</a:t>
            </a:r>
            <a:r>
              <a:rPr lang="en-US" dirty="0" smtClean="0"/>
              <a:t>, </a:t>
            </a:r>
            <a:r>
              <a:rPr lang="en-US" dirty="0" err="1" smtClean="0"/>
              <a:t>Canvace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Die Clients </a:t>
            </a:r>
            <a:r>
              <a:rPr lang="en-US" dirty="0" err="1" smtClean="0"/>
              <a:t>sollen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übernehmen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laufen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905794"/>
            <a:ext cx="6191250" cy="4191000"/>
          </a:xfrm>
        </p:spPr>
      </p:pic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7249298" y="586303"/>
            <a:ext cx="1260389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Client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9016314" y="557471"/>
            <a:ext cx="1260389" cy="74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 smtClean="0"/>
              <a:t>Socket Verbindungen herstellen</a:t>
            </a:r>
          </a:p>
          <a:p>
            <a:pPr lvl="1"/>
            <a:r>
              <a:rPr lang="de-CH" sz="2000" dirty="0" smtClean="0"/>
              <a:t>Server über </a:t>
            </a:r>
            <a:r>
              <a:rPr lang="de-CH" sz="2000" dirty="0" err="1" smtClean="0"/>
              <a:t>position</a:t>
            </a:r>
            <a:r>
              <a:rPr lang="de-CH" sz="2000" dirty="0" smtClean="0"/>
              <a:t> informieren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  <a:endParaRPr lang="de-CH" sz="1800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607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Clients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Fangies</vt:lpstr>
      <vt:lpstr>Projektauftrag</vt:lpstr>
      <vt:lpstr>Analyse der Aufgaben </vt:lpstr>
      <vt:lpstr>Lösungsansätze</vt:lpstr>
      <vt:lpstr>Socket.io Verbindungen</vt:lpstr>
      <vt:lpstr>Verantwortlichkeiten</vt:lpstr>
      <vt:lpstr>Client side</vt:lpstr>
      <vt:lpstr>Server side</vt:lpstr>
      <vt:lpstr>Spielablauf</vt:lpstr>
      <vt:lpstr>Konzept</vt:lpstr>
      <vt:lpstr>Socket Verbindungen überwachen</vt:lpstr>
      <vt:lpstr>Verbundene Clients einem Spiel zuteilen</vt:lpstr>
      <vt:lpstr>Clients Spielinformationen zukommen lassen</vt:lpstr>
      <vt:lpstr>Kollisionen erkennen und weiterleiten</vt:lpstr>
      <vt:lpstr>Kommunikation mit Clients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Hagbart</cp:lastModifiedBy>
  <cp:revision>11</cp:revision>
  <dcterms:created xsi:type="dcterms:W3CDTF">2015-01-04T08:50:05Z</dcterms:created>
  <dcterms:modified xsi:type="dcterms:W3CDTF">2015-01-04T10:22:17Z</dcterms:modified>
</cp:coreProperties>
</file>