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5" name="Shape 35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RunRunRainbowRun -&gt; Versteckis -&gt; Fangis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Cross-Browser Issues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0325" x="2362849"/>
            <a:ext cy="3313723" cx="441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Cross-Broswer Issues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Don’t forget Legacysupport!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81325" x="2667000"/>
            <a:ext cy="2076450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Requestanimationframe() IE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msRequestAnimationFrame();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Requestanimationframe() Mozilla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mozRequestAnimationFrame();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Requestanimationframe() Opera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oRequestAnimationFrame();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Requestanimationframe() Safari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webkitRequestAnimationFrame();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Lösung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57250" x="457200"/>
            <a:ext cy="2028993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Grundsätzlich gilt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4575" x="4128037"/>
            <a:ext cy="3653074" cx="45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y="2923550" x="4818450"/>
            <a:ext cy="406499" cx="7334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3330050" x="6615975"/>
            <a:ext cy="406499" cx="7890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Clients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2299225" x="457200"/>
            <a:ext cy="1119899" cx="344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Clients sollen so viel Arbeit wie möglich übernehmen, wobei die Logik aus Sicherheitsgründen immernoch beim Server liegt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Varianten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Javascript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Canvas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HTML5 Game Engine (</a:t>
            </a:r>
            <a:r>
              <a:rPr lang="en">
                <a:solidFill>
                  <a:srgbClr val="000000"/>
                </a:solidFill>
              </a:rPr>
              <a:t>­Construct 2, Isongenic Engine, Impact, CutJS, Canvace)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Variante mit DOM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n*n Divisionmatrix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Koordinaten als Klassennamen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Ansteuerung über jQuery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Farben als “Stealthfaktor”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Cross Browser Probleme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rPr sz="1200" lang="en"/>
              <a:t>Prototyp - http://test.goldbachmobile.com/stba/test/runrunrainbowrun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0900" x="5538873"/>
            <a:ext cy="2513498" cx="29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DOM Manipulation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DOM Manipulation sind langsam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Aufgrund vieler Abhängigkeiten (CSS, Scripts, Rendering)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Performance führt daher zu Unspielbarkeit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 Canvas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Animationen geschehen in einem Canvas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Kein “Neubau der Seite” mit jedem Tick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Minimale Cross-Browser Probleme (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Performant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That’s what we need!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Canvas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Seit 2014 in den offiziellen Specs von HTML5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HTML Tag (w3c valid)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Stellt eine Leinwand dar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Wird per Script beschrieben/bemalt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Seit 2004 verfügbar (Unterstützung immer abdeckender)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Canvas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sz="1400" lang="en">
                <a:latin typeface="Verdana"/>
                <a:ea typeface="Verdana"/>
                <a:cs typeface="Verdana"/>
                <a:sym typeface="Verdana"/>
              </a:rPr>
              <a:t>canvas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sz="1400"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"example"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width</a:t>
            </a:r>
            <a:r>
              <a:rPr sz="1400"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"200"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height</a:t>
            </a:r>
            <a:r>
              <a:rPr sz="1400"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"200"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This text is displayed if your browser does not support HTML5 Canvas.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1400"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1" sz="1400" lang="en">
                <a:latin typeface="Verdana"/>
                <a:ea typeface="Verdana"/>
                <a:cs typeface="Verdana"/>
                <a:sym typeface="Verdana"/>
              </a:rPr>
              <a:t>canvas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sz="1400" lang="en"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example 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document.</a:t>
            </a:r>
            <a:r>
              <a:rPr sz="1400" lang="en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getElementById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'example'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b="1" sz="1400" lang="en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context 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example.</a:t>
            </a:r>
            <a:r>
              <a:rPr sz="1400" lang="en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getContext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'2d'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context.</a:t>
            </a:r>
            <a:r>
              <a:rPr sz="1400" lang="en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fillStyle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3366CC"/>
                </a:solidFill>
                <a:latin typeface="Verdana"/>
                <a:ea typeface="Verdana"/>
                <a:cs typeface="Verdana"/>
                <a:sym typeface="Verdana"/>
              </a:rPr>
              <a:t>'red'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400" lang="en"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context.</a:t>
            </a:r>
            <a:r>
              <a:rPr sz="1400" lang="en">
                <a:solidFill>
                  <a:srgbClr val="660066"/>
                </a:solidFill>
                <a:latin typeface="Verdana"/>
                <a:ea typeface="Verdana"/>
                <a:cs typeface="Verdana"/>
                <a:sym typeface="Verdana"/>
              </a:rPr>
              <a:t>fillRect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en">
                <a:solidFill>
                  <a:srgbClr val="339933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sz="1400" lang="en">
                <a:latin typeface="Verdana"/>
                <a:ea typeface="Verdana"/>
                <a:cs typeface="Verdana"/>
                <a:sym typeface="Verdana"/>
              </a:rPr>
              <a:t>/script</a:t>
            </a:r>
            <a:r>
              <a:rPr sz="1400" lang="en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99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Shape 86"/>
          <p:cNvSpPr/>
          <p:nvPr/>
        </p:nvSpPr>
        <p:spPr>
          <a:xfrm>
            <a:off y="4122725" x="574800"/>
            <a:ext cy="465900" cx="485699"/>
          </a:xfrm>
          <a:prstGeom prst="rect">
            <a:avLst/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Cross-Browser Issues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Animationen Ruckeln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Ursache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Rendern des Canvas, nicht an Display Refresh angepasst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Lösung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Requestanimatonframe()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