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5"/>
  </p:notesMasterIdLst>
  <p:handoutMasterIdLst>
    <p:handoutMasterId r:id="rId36"/>
  </p:handoutMasterIdLst>
  <p:sldIdLst>
    <p:sldId id="260" r:id="rId2"/>
    <p:sldId id="261" r:id="rId3"/>
    <p:sldId id="262" r:id="rId4"/>
    <p:sldId id="295" r:id="rId5"/>
    <p:sldId id="263" r:id="rId6"/>
    <p:sldId id="294" r:id="rId7"/>
    <p:sldId id="288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3" r:id="rId23"/>
    <p:sldId id="264" r:id="rId24"/>
    <p:sldId id="256" r:id="rId25"/>
    <p:sldId id="289" r:id="rId26"/>
    <p:sldId id="270" r:id="rId27"/>
    <p:sldId id="258" r:id="rId28"/>
    <p:sldId id="266" r:id="rId29"/>
    <p:sldId id="267" r:id="rId30"/>
    <p:sldId id="268" r:id="rId31"/>
    <p:sldId id="269" r:id="rId32"/>
    <p:sldId id="272" r:id="rId33"/>
    <p:sldId id="29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1" d="100"/>
          <a:sy n="91" d="100"/>
        </p:scale>
        <p:origin x="37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E6430-AEE1-4930-8184-06C49A6B04C7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305B4-0CEF-4AFC-BB0E-620772402A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2212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0D243-C8F9-4BA7-BB1C-15841D3AD28F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C3C2D-7FD0-4009-9C8A-9701733A95E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176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70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86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871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100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594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595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760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26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20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17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77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866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69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988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42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71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/>
              <a:t>sdsdsdsd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290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40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943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832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603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90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438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293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249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431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903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166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FB9B-0AC0-4702-BD5D-BB6C896DA0F2}" type="datetimeFigureOut">
              <a:rPr lang="de-CH" smtClean="0"/>
              <a:t>04.01.2015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70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Fangies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41662"/>
          </a:xfrm>
        </p:spPr>
        <p:txBody>
          <a:bodyPr>
            <a:normAutofit lnSpcReduction="10000"/>
          </a:bodyPr>
          <a:lstStyle/>
          <a:p>
            <a:r>
              <a:rPr lang="de-CH" sz="2000" smtClean="0"/>
              <a:t>RunRunRainbowRun </a:t>
            </a:r>
            <a:r>
              <a:rPr lang="de-CH" sz="2000" smtClean="0">
                <a:sym typeface="Wingdings" panose="05000000000000000000" pitchFamily="2" charset="2"/>
              </a:rPr>
              <a:t> Versteckies  Fangies</a:t>
            </a:r>
            <a:endParaRPr lang="de-CH" sz="2000" smtClean="0"/>
          </a:p>
          <a:p>
            <a:endParaRPr lang="de-CH" smtClean="0"/>
          </a:p>
          <a:p>
            <a:endParaRPr lang="de-CH" smtClean="0"/>
          </a:p>
          <a:p>
            <a:endParaRPr lang="de-CH" smtClean="0"/>
          </a:p>
          <a:p>
            <a:endParaRPr lang="de-CH" sz="1800" smtClean="0"/>
          </a:p>
          <a:p>
            <a:endParaRPr lang="de-CH" sz="1800" smtClean="0"/>
          </a:p>
          <a:p>
            <a:r>
              <a:rPr lang="de-CH" sz="1600" smtClean="0"/>
              <a:t>Eine Projektarbeit für Programmieren (3)</a:t>
            </a:r>
          </a:p>
          <a:p>
            <a:r>
              <a:rPr lang="de-CH" sz="1600" smtClean="0"/>
              <a:t>S. Bakocs, L. Stahel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41894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DOM Manipulation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DOM Manipulation sind langsam</a:t>
            </a:r>
          </a:p>
          <a:p>
            <a:pPr marL="1219170" lvl="1" indent="-507987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Aufgrund vieler Abhängigkeiten (CSS, Scripts, Rendering)</a:t>
            </a:r>
          </a:p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Performance führt daher zu Unspielbarkeit</a:t>
            </a:r>
          </a:p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644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Javascript Canvas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/>
              <a:t>Animationen geschehen in einem Canvas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/>
              <a:t>Kein “Neubau der Seite” mit jedem Tick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/>
              <a:t>Minimale Cross-Browser </a:t>
            </a:r>
            <a:r>
              <a:rPr lang="en" sz="3200" dirty="0" smtClean="0"/>
              <a:t>Probleme</a:t>
            </a:r>
            <a:endParaRPr lang="en" sz="3200" dirty="0"/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/>
              <a:t>Performant</a:t>
            </a:r>
          </a:p>
          <a:p>
            <a:pPr>
              <a:buNone/>
            </a:pPr>
            <a:endParaRPr sz="3200" dirty="0"/>
          </a:p>
          <a:p>
            <a:pPr>
              <a:buNone/>
            </a:pPr>
            <a:r>
              <a:rPr lang="en" sz="3200" dirty="0"/>
              <a:t>That’s what we need!</a:t>
            </a:r>
          </a:p>
        </p:txBody>
      </p:sp>
    </p:spTree>
    <p:extLst>
      <p:ext uri="{BB962C8B-B14F-4D97-AF65-F5344CB8AC3E}">
        <p14:creationId xmlns:p14="http://schemas.microsoft.com/office/powerpoint/2010/main" val="5934300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Canvas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/>
              <a:t>Seit 2014 in den offiziellen Specs von HTML5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/>
              <a:t>HTML Tag (w3c valid)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/>
              <a:t>Stellt eine Leinwand dar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/>
              <a:t>Wird per Script beschrieben/bemalt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/>
              <a:t>Seit 2004 verfügbar (Unterstützung immer abdeckender)</a:t>
            </a:r>
          </a:p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9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Canvas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rgbClr val="FFFFFF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67" b="1">
                <a:latin typeface="Verdana"/>
                <a:ea typeface="Verdana"/>
                <a:cs typeface="Verdana"/>
                <a:sym typeface="Verdana"/>
              </a:rPr>
              <a:t>canvas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lang="en" sz="1867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"example"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width</a:t>
            </a:r>
            <a:r>
              <a:rPr lang="en" sz="1867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"200"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height</a:t>
            </a:r>
            <a:r>
              <a:rPr lang="en" sz="1867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"200"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867">
                <a:latin typeface="Verdana"/>
                <a:ea typeface="Verdana"/>
                <a:cs typeface="Verdana"/>
                <a:sym typeface="Verdana"/>
              </a:rPr>
            </a:b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This text is displayed if your browser does not support HTML5 Canvas.</a:t>
            </a:r>
            <a:br>
              <a:rPr lang="en" sz="1867">
                <a:latin typeface="Verdana"/>
                <a:ea typeface="Verdana"/>
                <a:cs typeface="Verdana"/>
                <a:sym typeface="Verdana"/>
              </a:rPr>
            </a:b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67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" sz="1867" b="1">
                <a:latin typeface="Verdana"/>
                <a:ea typeface="Verdana"/>
                <a:cs typeface="Verdana"/>
                <a:sym typeface="Verdana"/>
              </a:rPr>
              <a:t>canvas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None/>
            </a:pPr>
            <a:endParaRPr sz="1867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None/>
            </a:pP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67" b="1"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ct val="78571"/>
              <a:buNone/>
            </a:pPr>
            <a:r>
              <a:rPr lang="en" sz="1867" b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example 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document.</a:t>
            </a:r>
            <a:r>
              <a:rPr lang="en" sz="1867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getElementById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67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'example'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867">
                <a:latin typeface="Verdana"/>
                <a:ea typeface="Verdana"/>
                <a:cs typeface="Verdana"/>
                <a:sym typeface="Verdana"/>
              </a:rPr>
            </a:br>
            <a:r>
              <a:rPr lang="en" sz="1867" b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context 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example.</a:t>
            </a:r>
            <a:r>
              <a:rPr lang="en" sz="1867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getContext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67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'2d'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867">
                <a:latin typeface="Verdana"/>
                <a:ea typeface="Verdana"/>
                <a:cs typeface="Verdana"/>
                <a:sym typeface="Verdana"/>
              </a:rPr>
            </a:b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context.</a:t>
            </a:r>
            <a:r>
              <a:rPr lang="en" sz="1867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fillStyle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'red'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867">
                <a:latin typeface="Verdana"/>
                <a:ea typeface="Verdana"/>
                <a:cs typeface="Verdana"/>
                <a:sym typeface="Verdana"/>
              </a:rPr>
            </a:b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context.</a:t>
            </a:r>
            <a:r>
              <a:rPr lang="en" sz="1867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fillRect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67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67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67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867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>
              <a:buNone/>
            </a:pP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867" b="1">
                <a:latin typeface="Verdana"/>
                <a:ea typeface="Verdana"/>
                <a:cs typeface="Verdana"/>
                <a:sym typeface="Verdana"/>
              </a:rPr>
              <a:t>/script</a:t>
            </a:r>
            <a:r>
              <a:rPr lang="en" sz="1867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>
              <a:buNone/>
            </a:pPr>
            <a:endParaRPr sz="1867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None/>
            </a:pPr>
            <a:endParaRPr sz="1867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9377001" y="4155847"/>
            <a:ext cx="647599" cy="621200"/>
          </a:xfrm>
          <a:prstGeom prst="rect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3850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Cross-Browser Issues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Problem</a:t>
            </a:r>
          </a:p>
          <a:p>
            <a:pPr marL="1219170" lvl="1" indent="-507987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Animationen Ruckeln</a:t>
            </a:r>
          </a:p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Ursache</a:t>
            </a:r>
          </a:p>
          <a:p>
            <a:pPr marL="1219170" lvl="1" indent="-507987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Rendern des Canvas, nicht an Display Refresh angepasst</a:t>
            </a:r>
          </a:p>
          <a:p>
            <a:pPr marL="609585" indent="-558786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Lösung</a:t>
            </a:r>
          </a:p>
          <a:p>
            <a:pPr marL="1219170" lvl="1" indent="-507987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Requestanimatonframe()</a:t>
            </a:r>
          </a:p>
        </p:txBody>
      </p:sp>
    </p:spTree>
    <p:extLst>
      <p:ext uri="{BB962C8B-B14F-4D97-AF65-F5344CB8AC3E}">
        <p14:creationId xmlns:p14="http://schemas.microsoft.com/office/powerpoint/2010/main" val="847834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Cross-Browser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466" y="1933768"/>
            <a:ext cx="5891063" cy="441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698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/>
              <a:t>Cross-Broswer Issues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/>
              <a:t>Don’t forget Legacysupport!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000" y="3308433"/>
            <a:ext cx="5080000" cy="276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4525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Requestanimationframe() IE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>
              <a:buNone/>
            </a:pPr>
            <a:r>
              <a:rPr lang="en"/>
              <a:t>msRequestAnimationFrame();</a:t>
            </a:r>
          </a:p>
        </p:txBody>
      </p:sp>
    </p:spTree>
    <p:extLst>
      <p:ext uri="{BB962C8B-B14F-4D97-AF65-F5344CB8AC3E}">
        <p14:creationId xmlns:p14="http://schemas.microsoft.com/office/powerpoint/2010/main" val="36246603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Requestanimationframe() Mozilla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>
              <a:buNone/>
            </a:pPr>
            <a:r>
              <a:rPr lang="en"/>
              <a:t>mozRequestAnimationFrame();</a:t>
            </a:r>
          </a:p>
        </p:txBody>
      </p:sp>
    </p:spTree>
    <p:extLst>
      <p:ext uri="{BB962C8B-B14F-4D97-AF65-F5344CB8AC3E}">
        <p14:creationId xmlns:p14="http://schemas.microsoft.com/office/powerpoint/2010/main" val="2424231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Requestanimationframe() Opera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>
              <a:buNone/>
            </a:pPr>
            <a:r>
              <a:rPr lang="en"/>
              <a:t>oRequestAnimationFrame();</a:t>
            </a:r>
          </a:p>
        </p:txBody>
      </p:sp>
    </p:spTree>
    <p:extLst>
      <p:ext uri="{BB962C8B-B14F-4D97-AF65-F5344CB8AC3E}">
        <p14:creationId xmlns:p14="http://schemas.microsoft.com/office/powerpoint/2010/main" val="41771762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Projektauftrag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Es sollte eine selbst gewählte, definierte Aufgabe erfüllt werden.</a:t>
            </a:r>
          </a:p>
          <a:p>
            <a:r>
              <a:rPr lang="de-CH" dirty="0" smtClean="0"/>
              <a:t>Für die Umsetzung soll eine </a:t>
            </a:r>
            <a:r>
              <a:rPr lang="de-CH" dirty="0" err="1" smtClean="0"/>
              <a:t>Scriptsprache</a:t>
            </a:r>
            <a:r>
              <a:rPr lang="de-CH" dirty="0" smtClean="0"/>
              <a:t> eingesetzt werden</a:t>
            </a:r>
          </a:p>
          <a:p>
            <a:endParaRPr lang="de-CH" dirty="0"/>
          </a:p>
          <a:p>
            <a:r>
              <a:rPr lang="de-CH" dirty="0" err="1" smtClean="0"/>
              <a:t>Fangies</a:t>
            </a:r>
            <a:endParaRPr lang="de-CH" dirty="0" smtClean="0"/>
          </a:p>
          <a:p>
            <a:pPr lvl="1"/>
            <a:r>
              <a:rPr lang="de-CH" dirty="0" smtClean="0"/>
              <a:t>Node.js</a:t>
            </a:r>
          </a:p>
          <a:p>
            <a:pPr lvl="1"/>
            <a:r>
              <a:rPr lang="de-CH" dirty="0" smtClean="0"/>
              <a:t>Mehrere Spieler gleichzeitig</a:t>
            </a:r>
          </a:p>
          <a:p>
            <a:pPr lvl="1"/>
            <a:r>
              <a:rPr lang="de-CH" dirty="0" smtClean="0"/>
              <a:t>Serverseitige Spielverwaltung </a:t>
            </a:r>
          </a:p>
        </p:txBody>
      </p:sp>
    </p:spTree>
    <p:extLst>
      <p:ext uri="{BB962C8B-B14F-4D97-AF65-F5344CB8AC3E}">
        <p14:creationId xmlns:p14="http://schemas.microsoft.com/office/powerpoint/2010/main" val="38681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Requestanimationframe() Safari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>
              <a:buNone/>
            </a:pPr>
            <a:r>
              <a:rPr lang="en"/>
              <a:t>webkitRequestAnimationFrame();</a:t>
            </a:r>
          </a:p>
        </p:txBody>
      </p:sp>
    </p:spTree>
    <p:extLst>
      <p:ext uri="{BB962C8B-B14F-4D97-AF65-F5344CB8AC3E}">
        <p14:creationId xmlns:p14="http://schemas.microsoft.com/office/powerpoint/2010/main" val="17488120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Lösung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2076334"/>
            <a:ext cx="10972799" cy="2705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4135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4000">
                <a:solidFill>
                  <a:schemeClr val="dk1"/>
                </a:solidFill>
              </a:rPr>
              <a:t>Zeichnen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4052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457189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Canvas Leeren</a:t>
            </a:r>
          </a:p>
          <a:p>
            <a:pPr marL="609585" indent="-457189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Unterscheidung </a:t>
            </a:r>
            <a:r>
              <a:rPr lang="en" sz="2400" b="1"/>
              <a:t>fänger/gejagter</a:t>
            </a:r>
          </a:p>
          <a:p>
            <a:pPr marL="609585" indent="-457189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Unterscheidung ob </a:t>
            </a:r>
            <a:r>
              <a:rPr lang="en" sz="2400" b="1"/>
              <a:t>ich</a:t>
            </a:r>
            <a:r>
              <a:rPr lang="en" sz="2400"/>
              <a:t> oder </a:t>
            </a:r>
            <a:r>
              <a:rPr lang="en" sz="2400" b="1"/>
              <a:t>ihr</a:t>
            </a:r>
          </a:p>
          <a:p>
            <a:pPr marL="609585" indent="-457189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1"/>
              <a:t>DRAW!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933" y="1600201"/>
            <a:ext cx="5567467" cy="502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1112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4319" cy="4351338"/>
          </a:xfrm>
        </p:spPr>
        <p:txBody>
          <a:bodyPr/>
          <a:lstStyle/>
          <a:p>
            <a:r>
              <a:rPr lang="de-CH" sz="2400" dirty="0" smtClean="0"/>
              <a:t>Server</a:t>
            </a:r>
          </a:p>
          <a:p>
            <a:pPr lvl="1"/>
            <a:r>
              <a:rPr lang="de-CH" sz="2000" dirty="0" smtClean="0"/>
              <a:t>Socket Verbindungen überwachen</a:t>
            </a:r>
          </a:p>
          <a:p>
            <a:pPr lvl="1"/>
            <a:r>
              <a:rPr lang="de-CH" sz="2000" dirty="0" smtClean="0"/>
              <a:t>Verbundene Clients einem Spiel zuteilen</a:t>
            </a:r>
          </a:p>
          <a:p>
            <a:pPr lvl="1"/>
            <a:r>
              <a:rPr lang="de-CH" sz="2000" dirty="0" smtClean="0"/>
              <a:t>Clients Spielinformationen zukommen lassen</a:t>
            </a:r>
          </a:p>
          <a:p>
            <a:pPr lvl="1"/>
            <a:r>
              <a:rPr lang="de-CH" sz="2000" dirty="0" smtClean="0"/>
              <a:t>Kollisionen erkennen und weiterleiten</a:t>
            </a:r>
          </a:p>
          <a:p>
            <a:pPr lvl="1"/>
            <a:r>
              <a:rPr lang="de-CH" sz="2000" dirty="0" smtClean="0"/>
              <a:t>Spielverlauf überwachen</a:t>
            </a:r>
          </a:p>
          <a:p>
            <a:pPr lvl="2"/>
            <a:r>
              <a:rPr lang="de-CH" sz="1800" dirty="0" smtClean="0"/>
              <a:t>Spielstart</a:t>
            </a:r>
          </a:p>
          <a:p>
            <a:pPr lvl="2"/>
            <a:r>
              <a:rPr lang="de-CH" sz="1800" dirty="0" smtClean="0"/>
              <a:t>Spielende</a:t>
            </a:r>
          </a:p>
          <a:p>
            <a:pPr lvl="1"/>
            <a:endParaRPr lang="de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2519" y="1825625"/>
            <a:ext cx="54143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Client</a:t>
            </a:r>
          </a:p>
          <a:p>
            <a:pPr lvl="1"/>
            <a:r>
              <a:rPr lang="de-CH" sz="2000" dirty="0"/>
              <a:t>Socket Verbindungen herstellen</a:t>
            </a:r>
          </a:p>
          <a:p>
            <a:pPr lvl="1"/>
            <a:r>
              <a:rPr lang="de-CH" sz="2000" dirty="0"/>
              <a:t>Server über Positionen der Spieler informieren</a:t>
            </a:r>
          </a:p>
          <a:p>
            <a:pPr lvl="1"/>
            <a:r>
              <a:rPr lang="de-CH" sz="2000" dirty="0"/>
              <a:t>Zeichnen der Spieler auf Positionen welche vom Server vorgegeben sind</a:t>
            </a:r>
          </a:p>
          <a:p>
            <a:pPr lvl="1"/>
            <a:r>
              <a:rPr lang="de-CH" sz="2000" dirty="0"/>
              <a:t>Spieler bei Kollisionen benachrichtigen</a:t>
            </a:r>
          </a:p>
          <a:p>
            <a:pPr lvl="1"/>
            <a:r>
              <a:rPr lang="de-CH" sz="2000" dirty="0"/>
              <a:t>Spieler über Leben und Tod aufklären</a:t>
            </a:r>
          </a:p>
          <a:p>
            <a:pPr lvl="1"/>
            <a:r>
              <a:rPr lang="de-CH" sz="2000" dirty="0"/>
              <a:t>Nachrichten des Servers anzeigen</a:t>
            </a:r>
          </a:p>
          <a:p>
            <a:pPr lvl="1"/>
            <a:r>
              <a:rPr lang="de-CH" sz="2000" dirty="0"/>
              <a:t>Grafische Darstellung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0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Server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r>
              <a:rPr lang="de-CH" dirty="0" smtClean="0"/>
              <a:t>, Lösungen, Probleme, Erkenntnisse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3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Varianten Server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507999" indent="-457200">
              <a:buClr>
                <a:schemeClr val="dk1"/>
              </a:buClr>
              <a:buSzPct val="100000"/>
            </a:pPr>
            <a:r>
              <a:rPr lang="en" dirty="0" smtClean="0"/>
              <a:t>Serverseitige Spielabwicklung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Server hostet alle Spiele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Hohe Systemleistung bei vielen Spielen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endParaRPr lang="en" dirty="0"/>
          </a:p>
          <a:p>
            <a:pPr marL="507999" indent="-457200">
              <a:buClr>
                <a:schemeClr val="dk1"/>
              </a:buClr>
              <a:buSzPct val="100000"/>
            </a:pPr>
            <a:r>
              <a:rPr lang="en" dirty="0" smtClean="0"/>
              <a:t>Clientseitige Spielabwicklung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Erster Client hostet Spiel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Server wird entlastet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Komplexe umsetzung der Überwachung durch Server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764825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Socket.io Verbindungen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905794"/>
            <a:ext cx="6191250" cy="4191000"/>
          </a:xfrm>
        </p:spPr>
      </p:pic>
    </p:spTree>
    <p:extLst>
      <p:ext uri="{BB962C8B-B14F-4D97-AF65-F5344CB8AC3E}">
        <p14:creationId xmlns:p14="http://schemas.microsoft.com/office/powerpoint/2010/main" val="711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Spielablauf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der Anzahl Spieler (Socket Verbindungen)</a:t>
            </a:r>
          </a:p>
          <a:p>
            <a:r>
              <a:rPr lang="de-CH" dirty="0" smtClean="0"/>
              <a:t>Bei Kollision </a:t>
            </a:r>
            <a:r>
              <a:rPr lang="de-CH" dirty="0" smtClean="0">
                <a:sym typeface="Wingdings" panose="05000000000000000000" pitchFamily="2" charset="2"/>
              </a:rPr>
              <a:t> Weitergabe der Kollisionsinformation an </a:t>
            </a:r>
            <a:r>
              <a:rPr lang="de-CH" dirty="0" smtClean="0">
                <a:sym typeface="Wingdings" panose="05000000000000000000" pitchFamily="2" charset="2"/>
              </a:rPr>
              <a:t>Clients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Überprüfung ob das Spiel vorbei ist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Senden von Infos an Client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Bei Spielende die Clients informieren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34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858169"/>
            <a:ext cx="9048750" cy="4286250"/>
          </a:xfrm>
        </p:spPr>
      </p:pic>
    </p:spTree>
    <p:extLst>
      <p:ext uri="{BB962C8B-B14F-4D97-AF65-F5344CB8AC3E}">
        <p14:creationId xmlns:p14="http://schemas.microsoft.com/office/powerpoint/2010/main" val="39794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Handler des Servers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712" y="2084832"/>
            <a:ext cx="4874164" cy="3932099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onClientDisconnect</a:t>
            </a:r>
            <a:endParaRPr lang="de-CH" dirty="0" smtClean="0"/>
          </a:p>
          <a:p>
            <a:pPr lvl="1"/>
            <a:r>
              <a:rPr lang="de-CH" sz="2000" dirty="0" smtClean="0"/>
              <a:t>Alle Clients informieren, damit diese den «verlorenen Spieler» nicht mehr zeichnen</a:t>
            </a:r>
            <a:endParaRPr lang="de-CH" sz="1800" dirty="0" smtClean="0"/>
          </a:p>
          <a:p>
            <a:r>
              <a:rPr lang="de-CH" dirty="0" err="1" smtClean="0"/>
              <a:t>onNewPlayer</a:t>
            </a:r>
            <a:endParaRPr lang="de-CH" dirty="0" smtClean="0"/>
          </a:p>
          <a:p>
            <a:pPr lvl="1"/>
            <a:r>
              <a:rPr lang="de-CH" sz="2000" dirty="0"/>
              <a:t>Alle Clients informieren, damit diese den </a:t>
            </a:r>
            <a:r>
              <a:rPr lang="de-CH" sz="2000" dirty="0" smtClean="0"/>
              <a:t>«neuen </a:t>
            </a:r>
            <a:r>
              <a:rPr lang="de-CH" sz="2000" dirty="0"/>
              <a:t>Spieler» </a:t>
            </a:r>
            <a:r>
              <a:rPr lang="de-CH" sz="2000" dirty="0" smtClean="0"/>
              <a:t>zeichnen</a:t>
            </a:r>
          </a:p>
          <a:p>
            <a:r>
              <a:rPr lang="de-CH" dirty="0" err="1" smtClean="0"/>
              <a:t>onMovePlayer</a:t>
            </a:r>
            <a:endParaRPr lang="de-CH" dirty="0" smtClean="0"/>
          </a:p>
          <a:p>
            <a:pPr lvl="1"/>
            <a:r>
              <a:rPr lang="de-CH" dirty="0" smtClean="0"/>
              <a:t>Alle Clients über die neue Position Informieren</a:t>
            </a:r>
          </a:p>
          <a:p>
            <a:pPr lvl="1"/>
            <a:r>
              <a:rPr lang="de-CH" dirty="0" err="1" smtClean="0"/>
              <a:t>Kollisionskontolle</a:t>
            </a:r>
            <a:r>
              <a:rPr lang="de-CH" dirty="0" smtClean="0"/>
              <a:t>!</a:t>
            </a:r>
          </a:p>
          <a:p>
            <a:r>
              <a:rPr lang="de-CH" dirty="0" err="1" smtClean="0"/>
              <a:t>OnActivePlayerUpdate</a:t>
            </a:r>
            <a:r>
              <a:rPr lang="de-CH" dirty="0" smtClean="0"/>
              <a:t> </a:t>
            </a:r>
          </a:p>
          <a:p>
            <a:pPr lvl="1"/>
            <a:r>
              <a:rPr lang="de-CH" sz="2200" dirty="0" smtClean="0"/>
              <a:t>(</a:t>
            </a:r>
            <a:r>
              <a:rPr lang="de-CH" sz="2200" dirty="0" err="1" smtClean="0"/>
              <a:t>LocalID</a:t>
            </a:r>
            <a:r>
              <a:rPr lang="de-CH" sz="2200" dirty="0" smtClean="0"/>
              <a:t> &lt;&gt; </a:t>
            </a:r>
            <a:r>
              <a:rPr lang="de-CH" sz="2200" dirty="0" err="1" smtClean="0"/>
              <a:t>PlayerID</a:t>
            </a:r>
            <a:r>
              <a:rPr lang="de-CH" sz="2200" dirty="0" smtClean="0"/>
              <a:t>)</a:t>
            </a:r>
            <a:endParaRPr lang="de-CH" sz="2200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3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 der Aufgaben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Zuerst war nur eine Idee da</a:t>
            </a:r>
          </a:p>
          <a:p>
            <a:pPr lvl="1"/>
            <a:r>
              <a:rPr lang="de-CH" dirty="0" smtClean="0"/>
              <a:t>Systemgrenze definiert</a:t>
            </a:r>
          </a:p>
          <a:p>
            <a:pPr lvl="1"/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1231556" y="3216473"/>
            <a:ext cx="2693773" cy="255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/>
                </a:solidFill>
              </a:rPr>
              <a:t>Fangies</a:t>
            </a:r>
            <a:r>
              <a:rPr lang="de-CH" b="1" dirty="0" smtClean="0">
                <a:solidFill>
                  <a:schemeClr val="tx1"/>
                </a:solidFill>
              </a:rPr>
              <a:t> (soll)</a:t>
            </a:r>
            <a:endParaRPr lang="de-CH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Fertiges Spiel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Erkennen von Kollisionen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Server-Client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Spielregeln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Minimales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4589" y="3216473"/>
            <a:ext cx="2656702" cy="2557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Spielelobby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Mehrere Spiele</a:t>
            </a:r>
          </a:p>
          <a:p>
            <a:endParaRPr lang="de-CH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551" y="3216473"/>
            <a:ext cx="2520779" cy="25578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 nicht):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Verschlüsselte </a:t>
            </a:r>
            <a:b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15315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Clients Spielinformationen zukommen lassen</a:t>
            </a:r>
            <a:endParaRPr lang="de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4910" y="2286000"/>
            <a:ext cx="5716449" cy="258556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Diese Texte werden bei Clients angezeigt</a:t>
            </a:r>
          </a:p>
          <a:p>
            <a:r>
              <a:rPr lang="de-CH" dirty="0" smtClean="0"/>
              <a:t>Zwei Stufen</a:t>
            </a:r>
          </a:p>
          <a:p>
            <a:pPr lvl="1"/>
            <a:r>
              <a:rPr lang="de-CH" dirty="0" smtClean="0"/>
              <a:t>Informationen</a:t>
            </a:r>
          </a:p>
          <a:p>
            <a:pPr lvl="1"/>
            <a:r>
              <a:rPr lang="de-CH" dirty="0" smtClean="0"/>
              <a:t>Fehler (Wichtig)!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85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Kollisionen erkennen und weiterleiten</a:t>
            </a:r>
            <a:endParaRPr lang="de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027" y="1914473"/>
            <a:ext cx="4553183" cy="463417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Bei Spielerbewegung</a:t>
            </a:r>
          </a:p>
          <a:p>
            <a:pPr lvl="1"/>
            <a:r>
              <a:rPr lang="de-CH" dirty="0" smtClean="0"/>
              <a:t>Überprüft die jeweiligen Koordinaten der Spieler gegeneinander</a:t>
            </a:r>
          </a:p>
          <a:p>
            <a:pPr lvl="1"/>
            <a:r>
              <a:rPr lang="de-CH" dirty="0" smtClean="0"/>
              <a:t>Toleranzbereich wird eingehalten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8" name="Picture 4" descr="http://cboard.cprogramming.com/attachments/game-programming/1856d1036866782-matrixes-collision-detection-overl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40" y="3934073"/>
            <a:ext cx="4564706" cy="22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Ideen 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Einzelne Clients die Spiele Hosten lassen</a:t>
            </a:r>
          </a:p>
          <a:p>
            <a:pPr lvl="1"/>
            <a:r>
              <a:rPr lang="de-CH" dirty="0" smtClean="0"/>
              <a:t>Weitere Entlastung des Servers</a:t>
            </a:r>
          </a:p>
          <a:p>
            <a:pPr lvl="1"/>
            <a:r>
              <a:rPr lang="de-CH" dirty="0" smtClean="0"/>
              <a:t>Eine Überwachung des Clients wäre noch immer zwingend</a:t>
            </a:r>
          </a:p>
          <a:p>
            <a:r>
              <a:rPr lang="de-CH" dirty="0" smtClean="0"/>
              <a:t>Items und Powers</a:t>
            </a:r>
          </a:p>
          <a:p>
            <a:pPr lvl="1"/>
            <a:r>
              <a:rPr lang="de-CH" dirty="0" smtClean="0"/>
              <a:t>Sammelbare Items auf dem </a:t>
            </a:r>
            <a:r>
              <a:rPr lang="de-CH" dirty="0" smtClean="0"/>
              <a:t>Spielfeld</a:t>
            </a:r>
          </a:p>
          <a:p>
            <a:r>
              <a:rPr lang="de-CH" dirty="0" smtClean="0"/>
              <a:t>Level Design</a:t>
            </a:r>
          </a:p>
          <a:p>
            <a:r>
              <a:rPr lang="de-CH" dirty="0" err="1" smtClean="0"/>
              <a:t>Exceptions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71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Danke!</a:t>
            </a:r>
            <a:endParaRPr lang="de-CH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11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1830684" cy="57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8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Grundsätzlich gilt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585" indent="-423323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 smtClean="0"/>
              <a:t>Clients sollen so viel Arbeit wie möglich übernehmen, wobei die Logik aus Sicherheitsgründen immernoch beim Server liegt</a:t>
            </a:r>
            <a:endParaRPr lang="en" dirty="0"/>
          </a:p>
        </p:txBody>
      </p:sp>
      <p:pic>
        <p:nvPicPr>
          <p:cNvPr id="5" name="Shape 45"/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72200" y="1925194"/>
            <a:ext cx="5181600" cy="41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6"/>
          <p:cNvSpPr txBox="1"/>
          <p:nvPr/>
        </p:nvSpPr>
        <p:spPr>
          <a:xfrm>
            <a:off x="6424601" y="3898067"/>
            <a:ext cx="1050619" cy="541999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 smtClean="0"/>
              <a:t>Server</a:t>
            </a:r>
            <a:endParaRPr lang="en" sz="2400" dirty="0"/>
          </a:p>
        </p:txBody>
      </p:sp>
      <p:sp>
        <p:nvSpPr>
          <p:cNvPr id="7" name="Shape 47"/>
          <p:cNvSpPr txBox="1"/>
          <p:nvPr/>
        </p:nvSpPr>
        <p:spPr>
          <a:xfrm>
            <a:off x="8821300" y="4440067"/>
            <a:ext cx="1052000" cy="541999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22852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4319" cy="4351338"/>
          </a:xfrm>
        </p:spPr>
        <p:txBody>
          <a:bodyPr/>
          <a:lstStyle/>
          <a:p>
            <a:r>
              <a:rPr lang="de-CH" sz="2400" dirty="0" smtClean="0"/>
              <a:t>Server</a:t>
            </a:r>
          </a:p>
          <a:p>
            <a:pPr lvl="1"/>
            <a:r>
              <a:rPr lang="de-CH" sz="2000" dirty="0" smtClean="0"/>
              <a:t>Socket Verbindungen überwachen</a:t>
            </a:r>
          </a:p>
          <a:p>
            <a:pPr lvl="1"/>
            <a:r>
              <a:rPr lang="de-CH" sz="2000" dirty="0" smtClean="0"/>
              <a:t>Verbundene Clients einem Spiel zuteilen</a:t>
            </a:r>
          </a:p>
          <a:p>
            <a:pPr lvl="1"/>
            <a:r>
              <a:rPr lang="de-CH" sz="2000" dirty="0" smtClean="0"/>
              <a:t>Clients Spielinformationen zukommen lassen</a:t>
            </a:r>
          </a:p>
          <a:p>
            <a:pPr lvl="1"/>
            <a:r>
              <a:rPr lang="de-CH" sz="2000" dirty="0" smtClean="0"/>
              <a:t>Kollisionen erkennen und weiterleiten</a:t>
            </a:r>
          </a:p>
          <a:p>
            <a:pPr lvl="1"/>
            <a:r>
              <a:rPr lang="de-CH" sz="2000" dirty="0" smtClean="0"/>
              <a:t>Spielverlauf überwachen</a:t>
            </a:r>
          </a:p>
          <a:p>
            <a:pPr lvl="2"/>
            <a:r>
              <a:rPr lang="de-CH" sz="1800" dirty="0" smtClean="0"/>
              <a:t>Spielstart</a:t>
            </a:r>
          </a:p>
          <a:p>
            <a:pPr lvl="2"/>
            <a:r>
              <a:rPr lang="de-CH" sz="1800" dirty="0" smtClean="0"/>
              <a:t>Spielende</a:t>
            </a:r>
          </a:p>
          <a:p>
            <a:pPr lvl="1"/>
            <a:endParaRPr lang="de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2519" y="1825625"/>
            <a:ext cx="54143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Client</a:t>
            </a:r>
          </a:p>
          <a:p>
            <a:pPr lvl="1"/>
            <a:r>
              <a:rPr lang="de-CH" sz="2000" dirty="0"/>
              <a:t>Socket Verbindungen herstellen</a:t>
            </a:r>
          </a:p>
          <a:p>
            <a:pPr lvl="1"/>
            <a:r>
              <a:rPr lang="de-CH" sz="2000" dirty="0"/>
              <a:t>Server über Positionen der Spieler informieren</a:t>
            </a:r>
          </a:p>
          <a:p>
            <a:pPr lvl="1"/>
            <a:r>
              <a:rPr lang="de-CH" sz="2000" dirty="0"/>
              <a:t>Zeichnen der Spieler auf Positionen welche vom Server vorgegeben sind</a:t>
            </a:r>
          </a:p>
          <a:p>
            <a:pPr lvl="1"/>
            <a:r>
              <a:rPr lang="de-CH" sz="2000" dirty="0"/>
              <a:t>Spieler bei Kollisionen benachrichtigen</a:t>
            </a:r>
          </a:p>
          <a:p>
            <a:pPr lvl="1"/>
            <a:r>
              <a:rPr lang="de-CH" sz="2000" dirty="0"/>
              <a:t>Spieler über Leben und Tod aufklären</a:t>
            </a:r>
          </a:p>
          <a:p>
            <a:pPr lvl="1"/>
            <a:r>
              <a:rPr lang="de-CH" sz="2000" dirty="0"/>
              <a:t>Nachrichten des Servers anzeigen</a:t>
            </a:r>
          </a:p>
          <a:p>
            <a:pPr lvl="1"/>
            <a:r>
              <a:rPr lang="de-CH" sz="2000" dirty="0"/>
              <a:t>Grafische Darstellung</a:t>
            </a:r>
          </a:p>
          <a:p>
            <a:pPr marL="4572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68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Client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r>
              <a:rPr lang="de-CH" dirty="0" smtClean="0"/>
              <a:t>, Lösungen, Probleme, Erkenntnisse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29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tx1"/>
                </a:solidFill>
              </a:rPr>
              <a:t>Varianten Client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507999" indent="-457200">
              <a:buClr>
                <a:schemeClr val="dk1"/>
              </a:buClr>
              <a:buSzPct val="100000"/>
            </a:pPr>
            <a:r>
              <a:rPr lang="en" dirty="0" smtClean="0"/>
              <a:t>Javascript</a:t>
            </a:r>
            <a:r>
              <a:rPr lang="en" dirty="0"/>
              <a:t> </a:t>
            </a:r>
            <a:endParaRPr lang="en" dirty="0" smtClean="0"/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DOM</a:t>
            </a:r>
            <a:r>
              <a:rPr lang="en" dirty="0" smtClean="0"/>
              <a:t> 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Canvas</a:t>
            </a:r>
          </a:p>
          <a:p>
            <a:pPr marL="965199" lvl="1" indent="-457200">
              <a:buClr>
                <a:schemeClr val="dk1"/>
              </a:buClr>
              <a:buSzPct val="100000"/>
            </a:pPr>
            <a:r>
              <a:rPr lang="en" dirty="0" smtClean="0"/>
              <a:t>HTML5 </a:t>
            </a:r>
            <a:r>
              <a:rPr lang="en" dirty="0"/>
              <a:t>Game Engine (</a:t>
            </a:r>
            <a:r>
              <a:rPr lang="en" dirty="0">
                <a:solidFill>
                  <a:srgbClr val="000000"/>
                </a:solidFill>
              </a:rPr>
              <a:t>­Construct 2, Isongenic Engine, Impact, CutJS, </a:t>
            </a:r>
            <a:r>
              <a:rPr lang="en" dirty="0" smtClean="0">
                <a:solidFill>
                  <a:srgbClr val="000000"/>
                </a:solidFill>
              </a:rPr>
              <a:t>Canvace</a:t>
            </a:r>
            <a:r>
              <a:rPr lang="en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900122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/>
              <a:t>Variante mit DOM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endParaRPr sz="1600" dirty="0"/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n*n</a:t>
            </a:r>
            <a:r>
              <a:rPr lang="en" dirty="0"/>
              <a:t> Divisionmatrix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Koordinaten</a:t>
            </a:r>
            <a:r>
              <a:rPr lang="en" dirty="0"/>
              <a:t> als Klassennamen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Ansteuerung über jQuery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Farben als “Stealthfaktor”</a:t>
            </a:r>
          </a:p>
          <a:p>
            <a:pPr marL="609585" indent="-507987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Cross Browser Probleme</a:t>
            </a:r>
          </a:p>
          <a:p>
            <a:pPr>
              <a:buNone/>
            </a:pPr>
            <a:endParaRPr sz="32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r>
              <a:rPr lang="en" sz="1600" dirty="0"/>
              <a:t>Prototyp - http://test.goldbachmobile.com/stba/test/runrunrainbowrun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165" y="2081200"/>
            <a:ext cx="3991967" cy="3351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166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615</Words>
  <Application>Microsoft Office PowerPoint</Application>
  <PresentationFormat>Widescreen</PresentationFormat>
  <Paragraphs>183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Fangies</vt:lpstr>
      <vt:lpstr>Projektauftrag</vt:lpstr>
      <vt:lpstr>Analyse der Aufgaben </vt:lpstr>
      <vt:lpstr>PowerPoint Presentation</vt:lpstr>
      <vt:lpstr>Grundsätzlich gilt</vt:lpstr>
      <vt:lpstr>Verantwortlichkeiten</vt:lpstr>
      <vt:lpstr>Client side</vt:lpstr>
      <vt:lpstr>Varianten Client</vt:lpstr>
      <vt:lpstr>Variante mit DOM</vt:lpstr>
      <vt:lpstr>DOM Manipulation</vt:lpstr>
      <vt:lpstr>Javascript Canvas</vt:lpstr>
      <vt:lpstr>Canvas</vt:lpstr>
      <vt:lpstr>Canvas</vt:lpstr>
      <vt:lpstr>Cross-Browser Issues</vt:lpstr>
      <vt:lpstr>Cross-Browser Issues</vt:lpstr>
      <vt:lpstr>Cross-Broswer Issues</vt:lpstr>
      <vt:lpstr>Requestanimationframe() IE</vt:lpstr>
      <vt:lpstr>Requestanimationframe() Mozilla</vt:lpstr>
      <vt:lpstr>Requestanimationframe() Opera</vt:lpstr>
      <vt:lpstr>Requestanimationframe() Safari</vt:lpstr>
      <vt:lpstr>Lösung</vt:lpstr>
      <vt:lpstr>Zeichnen</vt:lpstr>
      <vt:lpstr>Verantwortlichkeiten</vt:lpstr>
      <vt:lpstr>Server side</vt:lpstr>
      <vt:lpstr>Varianten Server</vt:lpstr>
      <vt:lpstr>Socket.io Verbindungen</vt:lpstr>
      <vt:lpstr>Spielablauf</vt:lpstr>
      <vt:lpstr>Konzept</vt:lpstr>
      <vt:lpstr>Handler des Servers</vt:lpstr>
      <vt:lpstr>Clients Spielinformationen zukommen lassen</vt:lpstr>
      <vt:lpstr>Kollisionen erkennen und weiterleiten</vt:lpstr>
      <vt:lpstr>Weitere Ideen </vt:lpstr>
      <vt:lpstr>Danke!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Fangies</dc:title>
  <dc:creator>Hagbart</dc:creator>
  <cp:lastModifiedBy>Lukas</cp:lastModifiedBy>
  <cp:revision>26</cp:revision>
  <dcterms:created xsi:type="dcterms:W3CDTF">2015-01-04T08:50:05Z</dcterms:created>
  <dcterms:modified xsi:type="dcterms:W3CDTF">2015-01-04T13:52:57Z</dcterms:modified>
</cp:coreProperties>
</file>