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E2204-BCB1-4DFA-A80D-020481C738E5}" v="2" dt="2025-04-13T12:16:0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Rossi" userId="cfd7839ca6e772a1" providerId="LiveId" clId="{FBBE2204-BCB1-4DFA-A80D-020481C738E5}"/>
    <pc:docChg chg="custSel addSld modSld">
      <pc:chgData name="Riccardo Rossi" userId="cfd7839ca6e772a1" providerId="LiveId" clId="{FBBE2204-BCB1-4DFA-A80D-020481C738E5}" dt="2025-04-13T12:17:28.741" v="30" actId="1076"/>
      <pc:docMkLst>
        <pc:docMk/>
      </pc:docMkLst>
      <pc:sldChg chg="addSp delSp modSp new mod">
        <pc:chgData name="Riccardo Rossi" userId="cfd7839ca6e772a1" providerId="LiveId" clId="{FBBE2204-BCB1-4DFA-A80D-020481C738E5}" dt="2025-04-13T12:15:01.334" v="14" actId="1076"/>
        <pc:sldMkLst>
          <pc:docMk/>
          <pc:sldMk cId="2795866433" sldId="256"/>
        </pc:sldMkLst>
        <pc:spChg chg="del">
          <ac:chgData name="Riccardo Rossi" userId="cfd7839ca6e772a1" providerId="LiveId" clId="{FBBE2204-BCB1-4DFA-A80D-020481C738E5}" dt="2025-04-13T12:14:20.285" v="1" actId="478"/>
          <ac:spMkLst>
            <pc:docMk/>
            <pc:sldMk cId="2795866433" sldId="256"/>
            <ac:spMk id="2" creationId="{D7B6BD87-F07F-95C9-DF16-9CCED8A3D5CC}"/>
          </ac:spMkLst>
        </pc:spChg>
        <pc:spChg chg="del">
          <ac:chgData name="Riccardo Rossi" userId="cfd7839ca6e772a1" providerId="LiveId" clId="{FBBE2204-BCB1-4DFA-A80D-020481C738E5}" dt="2025-04-13T12:14:20.285" v="1" actId="478"/>
          <ac:spMkLst>
            <pc:docMk/>
            <pc:sldMk cId="2795866433" sldId="256"/>
            <ac:spMk id="3" creationId="{7DD18A66-12EF-6E77-4548-B91B6108E554}"/>
          </ac:spMkLst>
        </pc:spChg>
        <pc:picChg chg="add mod modCrop">
          <ac:chgData name="Riccardo Rossi" userId="cfd7839ca6e772a1" providerId="LiveId" clId="{FBBE2204-BCB1-4DFA-A80D-020481C738E5}" dt="2025-04-13T12:15:01.334" v="14" actId="1076"/>
          <ac:picMkLst>
            <pc:docMk/>
            <pc:sldMk cId="2795866433" sldId="256"/>
            <ac:picMk id="5" creationId="{C5C1A555-41AD-329D-7D83-5EE7E4948000}"/>
          </ac:picMkLst>
        </pc:picChg>
      </pc:sldChg>
      <pc:sldChg chg="addSp delSp modSp new mod">
        <pc:chgData name="Riccardo Rossi" userId="cfd7839ca6e772a1" providerId="LiveId" clId="{FBBE2204-BCB1-4DFA-A80D-020481C738E5}" dt="2025-04-13T12:17:28.741" v="30" actId="1076"/>
        <pc:sldMkLst>
          <pc:docMk/>
          <pc:sldMk cId="198432238" sldId="257"/>
        </pc:sldMkLst>
        <pc:spChg chg="del">
          <ac:chgData name="Riccardo Rossi" userId="cfd7839ca6e772a1" providerId="LiveId" clId="{FBBE2204-BCB1-4DFA-A80D-020481C738E5}" dt="2025-04-13T12:15:55.048" v="16" actId="478"/>
          <ac:spMkLst>
            <pc:docMk/>
            <pc:sldMk cId="198432238" sldId="257"/>
            <ac:spMk id="2" creationId="{C583BE06-E041-5F75-EA91-99B67180DD21}"/>
          </ac:spMkLst>
        </pc:spChg>
        <pc:spChg chg="del">
          <ac:chgData name="Riccardo Rossi" userId="cfd7839ca6e772a1" providerId="LiveId" clId="{FBBE2204-BCB1-4DFA-A80D-020481C738E5}" dt="2025-04-13T12:15:55.048" v="16" actId="478"/>
          <ac:spMkLst>
            <pc:docMk/>
            <pc:sldMk cId="198432238" sldId="257"/>
            <ac:spMk id="3" creationId="{DB564956-A5A5-D5F8-BF8C-9DE6099237DD}"/>
          </ac:spMkLst>
        </pc:spChg>
        <pc:picChg chg="add mod modCrop">
          <ac:chgData name="Riccardo Rossi" userId="cfd7839ca6e772a1" providerId="LiveId" clId="{FBBE2204-BCB1-4DFA-A80D-020481C738E5}" dt="2025-04-13T12:17:28.741" v="30" actId="1076"/>
          <ac:picMkLst>
            <pc:docMk/>
            <pc:sldMk cId="198432238" sldId="257"/>
            <ac:picMk id="5" creationId="{36FD1138-0FEE-979C-B6EE-BC0646E41AE1}"/>
          </ac:picMkLst>
        </pc:picChg>
      </pc:sldChg>
      <pc:sldChg chg="delSp new mod">
        <pc:chgData name="Riccardo Rossi" userId="cfd7839ca6e772a1" providerId="LiveId" clId="{FBBE2204-BCB1-4DFA-A80D-020481C738E5}" dt="2025-04-13T12:17:02.652" v="29" actId="478"/>
        <pc:sldMkLst>
          <pc:docMk/>
          <pc:sldMk cId="2737682636" sldId="258"/>
        </pc:sldMkLst>
        <pc:spChg chg="del">
          <ac:chgData name="Riccardo Rossi" userId="cfd7839ca6e772a1" providerId="LiveId" clId="{FBBE2204-BCB1-4DFA-A80D-020481C738E5}" dt="2025-04-13T12:17:02.652" v="29" actId="478"/>
          <ac:spMkLst>
            <pc:docMk/>
            <pc:sldMk cId="2737682636" sldId="258"/>
            <ac:spMk id="2" creationId="{C9CE3B92-FEA1-19C8-5EF9-14D5AA19B99B}"/>
          </ac:spMkLst>
        </pc:spChg>
        <pc:spChg chg="del">
          <ac:chgData name="Riccardo Rossi" userId="cfd7839ca6e772a1" providerId="LiveId" clId="{FBBE2204-BCB1-4DFA-A80D-020481C738E5}" dt="2025-04-13T12:17:02.652" v="29" actId="478"/>
          <ac:spMkLst>
            <pc:docMk/>
            <pc:sldMk cId="2737682636" sldId="258"/>
            <ac:spMk id="3" creationId="{B16F1F6A-2A2C-646B-8122-253DD31A70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DEB3-9E52-9883-E3F1-D9AC5E818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55593-F5EB-78A9-D0BB-A0EF5C38C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F78D-0B88-B387-6726-3FE5FC14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0861-F02B-1DDB-D6B3-CA556227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CAD7-ED9F-BE3C-325B-84EF2A45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41B9-D5C3-5406-CF13-D0BA1AD1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2BDF7-08C9-B731-B2E8-C99298D3B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9688-B3DF-7735-4AE6-DB5A9787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29F7E-4916-65D2-517B-EBAA25D3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B6AA-53A6-DA28-25C0-C11519FE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B1358-1042-E331-E661-483B5EE4F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9D8DD-88CA-3875-A6A8-A8CA2A850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98CB-5EE5-31C5-D163-438C837D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4212-8AB6-6BA3-C131-981DCDF3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DC31-F294-B91D-6F59-307E3318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5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140-421A-1559-D814-CA7C3D3B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FCC2-0963-EB49-A45F-D04722C7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733C-95B7-1105-7554-4BE10CA7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09A1-93C1-1CCD-864B-3228A2FA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3B12-18D8-9779-8C04-99A68EC0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4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D736-5CC9-FEF5-5841-3B0BA8B8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C130-6FCE-6180-0C48-EA0B4393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6B63-5126-4DAC-3713-F90C0B05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19C6-CCE3-E9DE-7847-99EA5EE7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E8C5-AF93-C096-D710-78D8274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5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A44E-E212-ADDE-62C4-050B5102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FCA9-5106-C844-B6BA-ADC09B06C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76442-E2FF-93B7-20C5-13D18B01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4064-E3FD-8D8F-0553-DAD79698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58423-6851-9E24-DDFD-CD5F8355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2AC9C-9021-894D-936A-5EDAD370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0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D0BD-85C5-E605-31A8-428A79BE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31FEF-4DD1-A9CD-D8C7-830935E6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97285-4772-CA9E-8A09-A948B66A0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7BB07-AE84-04DA-22F5-C912AF063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5CBE5-93EE-706E-BA95-A632435E8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8EE67-FD05-3ED1-2188-32568384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DE26F-AE7E-7E40-E9CE-21E7C21B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8A8B6-5F34-B615-272A-BA9BDEBC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61B7-1CEB-0A47-6A83-4815182D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DBE70-ABEE-A9F4-A97A-82C0FC07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3B1B1-3694-1C0B-0DB2-F498643F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9A105-02D8-0924-4F24-8F7615A3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7DBC4-B38F-EB9D-0441-1934CDA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BBB0-1D0D-42ED-E45D-A89322CC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A082-C5C1-D9E8-8F13-560B04C7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93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4B68-78D2-0807-0EFA-730F14D6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A6A4-66E1-0717-F7EF-E862BC63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1E67-BC3B-422F-F9A6-8364DDEFD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BB84-19B1-2640-130B-720B2991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1F1E2-3BB3-E43B-7CCA-B120BF6A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CCC19-9733-041C-0DCC-76F4081A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8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A942-2AB1-C18A-9FF5-73F7E670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91C3E-1B30-FAD3-C170-81C338D33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4A7D-754E-7195-90E9-020974C44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85312-E16B-89AC-28FC-957DAD9D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9A7C-5F71-671D-F190-68B8E27D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DDE88-3C38-868A-AEA5-51043BFD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0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523A6-AC51-722A-3159-7D5F628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A0CC-C0B3-2E15-CFC7-51283EAB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7C4D-E311-3D40-BBEC-452EC37F8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BAE97-D70D-4444-B394-71D89A4AA8B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EBCD-9BA7-EF33-E1D9-4768C804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C620-4B12-7C0E-01ED-FCAF54B0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528C8-52E1-4728-9E6A-FA773EDB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 and a diagram of a graph&#10;&#10;AI-generated content may be incorrect.">
            <a:extLst>
              <a:ext uri="{FF2B5EF4-FFF2-40B4-BE49-F238E27FC236}">
                <a16:creationId xmlns:a16="http://schemas.microsoft.com/office/drawing/2014/main" id="{C5C1A555-41AD-329D-7D83-5EE7E494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22800" r="65102" b="26335"/>
          <a:stretch/>
        </p:blipFill>
        <p:spPr>
          <a:xfrm>
            <a:off x="533400" y="772885"/>
            <a:ext cx="2960915" cy="50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6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s&#10;&#10;AI-generated content may be incorrect.">
            <a:extLst>
              <a:ext uri="{FF2B5EF4-FFF2-40B4-BE49-F238E27FC236}">
                <a16:creationId xmlns:a16="http://schemas.microsoft.com/office/drawing/2014/main" id="{36FD1138-0FEE-979C-B6EE-BC0646E41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9150" r="61813" b="59853"/>
          <a:stretch/>
        </p:blipFill>
        <p:spPr>
          <a:xfrm>
            <a:off x="1338943" y="408424"/>
            <a:ext cx="3516086" cy="60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68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rossi</dc:creator>
  <cp:lastModifiedBy>riccardo rossi</cp:lastModifiedBy>
  <cp:revision>1</cp:revision>
  <dcterms:created xsi:type="dcterms:W3CDTF">2025-04-13T12:14:13Z</dcterms:created>
  <dcterms:modified xsi:type="dcterms:W3CDTF">2025-04-13T12:17:37Z</dcterms:modified>
</cp:coreProperties>
</file>