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52A67-5CA3-B75D-5CF7-42238E370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2E6E2-D3A9-9DC7-2FE8-91828C17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F9EA6-6AAA-EEA4-A97E-45E25DC5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99BCF-67FA-E8AC-3AC5-7D4B5438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03E69-AA74-7EAD-2BFC-ABCE38C7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6F8D-4E72-E0CC-3B87-A6BDD396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20B36-7C59-C28D-1A1E-15AB21DB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1814D-1EEB-88E5-D3A1-1A9E73F1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E6C12-A271-65F9-3D20-2BDDDC7A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2AE12-5C69-44C5-AC45-A4A92C7E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0D8F9-ACE4-3CE4-DC1F-E67071A59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B81AE-3047-9658-FC42-0FBE78414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3BE68-30E0-E4AD-995A-B12BF596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3A2D7-991F-07A5-ED6F-7AD14214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63B4A-5017-27CC-AE99-3FBC7F92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E8AB-0B23-C758-C39E-66AB786F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2AEC0-C880-3AA8-4D2B-E3DDDD48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5DF81-3ABC-6490-5255-A76E1A53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67300-5D88-DED0-D368-0EDAFB41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F7E14-3060-6B24-2215-821F1E3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FF68E-2B97-0747-51A1-34E8874D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0EA99-8602-6950-1123-6B36ED8B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BEB77-4DB7-B0AB-4801-E17C3248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C218B-B0F5-1FD3-BB6F-3FC4090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99422-BA3C-412D-3B8E-3DA6CDE3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4514-35B2-D64F-F371-8CB6FEF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CB0B1-CC47-9D10-98B8-A7F2F4D96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B6605-D2F8-9007-207F-804735C36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82511-FE12-A8B4-BB68-9BCEDB6F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89964-C390-EF05-47F9-820702A5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2BAA4-6F14-FC24-CC34-24D1858A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9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0F91-8D48-5BF4-8A2F-FCEFDBE7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4F815-E881-2CCB-C933-BF555F09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D3FF5-2CE9-277C-C46A-89D78AC4D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08F82-F895-B090-5BC0-DE8393DB0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2FA1F2-F160-CEBD-DA31-3FBA1D64C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DDE40-7BD6-352D-2884-E35D530C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973165-D598-FF72-3AD5-EFD6F84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02125B-5118-ED51-87DB-C061C66E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8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4CE1A-DBF5-1CE7-EADC-8034057B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5BDF9-9993-1B76-ACC7-08831294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DF3C01-F1C7-048B-5F70-43208EBE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6EFBA-EA7C-E250-D1A9-A3A27458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238051-C43E-FC23-E880-8FAE4F6B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C5BB6-26A0-AEB2-2BD1-29FEF06F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AE238-1B43-D9C8-E0E3-C010BCE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6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60AB0-90C9-1B40-DF15-5D4036C5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CCE47-C9F7-6E73-EDE6-3ED6DFF2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CAEE1-3A4C-0A68-2983-DD04A831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7B122-ECE7-8140-D937-1606D342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03118-62BB-EC94-613C-D9020762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33544-41DF-AA49-A721-C9A2A063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8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57F7-F20C-D896-D9A1-F7E0FDA6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E89EF8-E00A-2FD0-C436-7A2CEFE7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2E4D2-F7A4-EA8C-2DBE-A8A31ED4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86E8A-1CCF-FDEF-E186-75D5DDC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55036-1657-DD8F-4E5A-5F8BE94E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C3208-AA58-3F25-1E4F-6D5B5CFB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4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D1185A-2768-753F-8012-33F18B0D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91E4C-5F09-F5DF-BCBD-B482A995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13951-4801-0253-385A-C86718BEE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B2EC-9025-409B-B93B-274B1EB8091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36A3B-C817-0746-08D3-F92E37B37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43A4F-20BD-CAA9-A953-8EEF6BA27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F72B-A823-4E9D-9303-95B080A8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0DCD9A-3536-AE6E-D1F7-0F5157170E37}"/>
              </a:ext>
            </a:extLst>
          </p:cNvPr>
          <p:cNvSpPr/>
          <p:nvPr/>
        </p:nvSpPr>
        <p:spPr>
          <a:xfrm>
            <a:off x="4506897" y="230817"/>
            <a:ext cx="3178206" cy="5504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电力碳排放流分析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3D61E0-FF79-FA07-81E8-562A6A4EBB6D}"/>
              </a:ext>
            </a:extLst>
          </p:cNvPr>
          <p:cNvSpPr/>
          <p:nvPr/>
        </p:nvSpPr>
        <p:spPr>
          <a:xfrm>
            <a:off x="2583402" y="998739"/>
            <a:ext cx="7279689" cy="6658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</a:t>
            </a:r>
            <a:r>
              <a:rPr lang="en-US" altLang="zh-CN" dirty="0">
                <a:solidFill>
                  <a:schemeClr val="tx1"/>
                </a:solidFill>
              </a:rPr>
              <a:t>IEEE14</a:t>
            </a:r>
            <a:r>
              <a:rPr lang="zh-CN" altLang="en-US" dirty="0">
                <a:solidFill>
                  <a:schemeClr val="tx1"/>
                </a:solidFill>
              </a:rPr>
              <a:t>节点数据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A1B6F-9515-D276-7097-5DDBAE5B66A8}"/>
              </a:ext>
            </a:extLst>
          </p:cNvPr>
          <p:cNvSpPr/>
          <p:nvPr/>
        </p:nvSpPr>
        <p:spPr>
          <a:xfrm>
            <a:off x="2583402" y="1811046"/>
            <a:ext cx="2041864" cy="32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支路碳流分布矩阵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3F80B9B-E2DF-EB00-20DA-F82CA1297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32329"/>
              </p:ext>
            </p:extLst>
          </p:nvPr>
        </p:nvGraphicFramePr>
        <p:xfrm>
          <a:off x="2445795" y="2158160"/>
          <a:ext cx="7790160" cy="367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40">
                  <a:extLst>
                    <a:ext uri="{9D8B030D-6E8A-4147-A177-3AD203B41FA5}">
                      <a16:colId xmlns:a16="http://schemas.microsoft.com/office/drawing/2014/main" val="3911113367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3738851416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320422937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322539624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305696909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3022906680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1692704911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3369555059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3485079142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4144857124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3390041395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3130161766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4261850804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4085796067"/>
                    </a:ext>
                  </a:extLst>
                </a:gridCol>
              </a:tblGrid>
              <a:tr h="257143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3235887364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75252788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341680258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504734233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982399228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4239614291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2120276366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1336031683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170519834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2151327144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1377343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4082926946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1616416201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4286" marR="64286" marT="32143" marB="32143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4286" marR="64286" marT="32143" marB="32143"/>
                </a:tc>
                <a:extLst>
                  <a:ext uri="{0D108BD9-81ED-4DB2-BD59-A6C34878D82A}">
                    <a16:rowId xmlns:a16="http://schemas.microsoft.com/office/drawing/2014/main" val="6991143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F8CD579-7CFD-9B47-5FB6-A99C4E5C14CE}"/>
              </a:ext>
            </a:extLst>
          </p:cNvPr>
          <p:cNvSpPr/>
          <p:nvPr/>
        </p:nvSpPr>
        <p:spPr>
          <a:xfrm>
            <a:off x="0" y="1571348"/>
            <a:ext cx="1748901" cy="452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分布矩阵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7DC398-3AD6-64A0-C0E5-E0C813A2E758}"/>
              </a:ext>
            </a:extLst>
          </p:cNvPr>
          <p:cNvSpPr/>
          <p:nvPr/>
        </p:nvSpPr>
        <p:spPr>
          <a:xfrm>
            <a:off x="0" y="2348144"/>
            <a:ext cx="1748901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其他数据</a:t>
            </a:r>
          </a:p>
        </p:txBody>
      </p:sp>
    </p:spTree>
    <p:extLst>
      <p:ext uri="{BB962C8B-B14F-4D97-AF65-F5344CB8AC3E}">
        <p14:creationId xmlns:p14="http://schemas.microsoft.com/office/powerpoint/2010/main" val="113270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0DCD9A-3536-AE6E-D1F7-0F5157170E37}"/>
              </a:ext>
            </a:extLst>
          </p:cNvPr>
          <p:cNvSpPr/>
          <p:nvPr/>
        </p:nvSpPr>
        <p:spPr>
          <a:xfrm>
            <a:off x="4506897" y="230817"/>
            <a:ext cx="3178206" cy="5504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电力碳排放流分析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3D61E0-FF79-FA07-81E8-562A6A4EBB6D}"/>
              </a:ext>
            </a:extLst>
          </p:cNvPr>
          <p:cNvSpPr/>
          <p:nvPr/>
        </p:nvSpPr>
        <p:spPr>
          <a:xfrm>
            <a:off x="2583402" y="998739"/>
            <a:ext cx="7279689" cy="6658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</a:t>
            </a:r>
            <a:r>
              <a:rPr lang="en-US" altLang="zh-CN" dirty="0">
                <a:solidFill>
                  <a:schemeClr val="tx1"/>
                </a:solidFill>
              </a:rPr>
              <a:t>IEEE14</a:t>
            </a:r>
            <a:r>
              <a:rPr lang="zh-CN" altLang="en-US" dirty="0">
                <a:solidFill>
                  <a:schemeClr val="tx1"/>
                </a:solidFill>
              </a:rPr>
              <a:t>节点数据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A1B6F-9515-D276-7097-5DDBAE5B66A8}"/>
              </a:ext>
            </a:extLst>
          </p:cNvPr>
          <p:cNvSpPr/>
          <p:nvPr/>
        </p:nvSpPr>
        <p:spPr>
          <a:xfrm>
            <a:off x="2583402" y="1811046"/>
            <a:ext cx="2041864" cy="32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节点碳势分布向量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CD579-7CFD-9B47-5FB6-A99C4E5C14CE}"/>
              </a:ext>
            </a:extLst>
          </p:cNvPr>
          <p:cNvSpPr/>
          <p:nvPr/>
        </p:nvSpPr>
        <p:spPr>
          <a:xfrm>
            <a:off x="0" y="1571348"/>
            <a:ext cx="1748901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分布矩阵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7DC398-3AD6-64A0-C0E5-E0C813A2E758}"/>
              </a:ext>
            </a:extLst>
          </p:cNvPr>
          <p:cNvSpPr/>
          <p:nvPr/>
        </p:nvSpPr>
        <p:spPr>
          <a:xfrm>
            <a:off x="0" y="2348144"/>
            <a:ext cx="1748901" cy="452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其他数据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7D621A-2E57-7D01-20EE-6BA0FDE6FA06}"/>
              </a:ext>
            </a:extLst>
          </p:cNvPr>
          <p:cNvSpPr/>
          <p:nvPr/>
        </p:nvSpPr>
        <p:spPr>
          <a:xfrm>
            <a:off x="5075068" y="1811046"/>
            <a:ext cx="2041864" cy="32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负荷碳流率向量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600C01-4C2A-C977-662A-9ADC0A760130}"/>
              </a:ext>
            </a:extLst>
          </p:cNvPr>
          <p:cNvSpPr/>
          <p:nvPr/>
        </p:nvSpPr>
        <p:spPr>
          <a:xfrm>
            <a:off x="7566734" y="1815485"/>
            <a:ext cx="2971060" cy="32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支路有功损耗引起的碳排放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6A30445-7A7A-3F87-4602-7DDDEA1EF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18761"/>
              </p:ext>
            </p:extLst>
          </p:nvPr>
        </p:nvGraphicFramePr>
        <p:xfrm>
          <a:off x="3195961" y="2196261"/>
          <a:ext cx="8083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1734556474"/>
                    </a:ext>
                  </a:extLst>
                </a:gridCol>
              </a:tblGrid>
              <a:tr h="2580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78873"/>
                  </a:ext>
                </a:extLst>
              </a:tr>
              <a:tr h="258087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990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974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08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37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8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49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44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587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907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601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787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101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228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35669B6-926A-C02E-38A2-2C1528620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0651"/>
              </p:ext>
            </p:extLst>
          </p:nvPr>
        </p:nvGraphicFramePr>
        <p:xfrm>
          <a:off x="5691819" y="2196261"/>
          <a:ext cx="80836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62">
                  <a:extLst>
                    <a:ext uri="{9D8B030D-6E8A-4147-A177-3AD203B41FA5}">
                      <a16:colId xmlns:a16="http://schemas.microsoft.com/office/drawing/2014/main" val="147463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490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824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693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2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60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62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6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433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481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83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33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351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6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4729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BDB68BB-F0B6-58DB-1A20-F258C8AB8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19891"/>
              </p:ext>
            </p:extLst>
          </p:nvPr>
        </p:nvGraphicFramePr>
        <p:xfrm>
          <a:off x="8532673" y="2139520"/>
          <a:ext cx="1330418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9">
                  <a:extLst>
                    <a:ext uri="{9D8B030D-6E8A-4147-A177-3AD203B41FA5}">
                      <a16:colId xmlns:a16="http://schemas.microsoft.com/office/drawing/2014/main" val="2222492287"/>
                    </a:ext>
                  </a:extLst>
                </a:gridCol>
                <a:gridCol w="665209">
                  <a:extLst>
                    <a:ext uri="{9D8B030D-6E8A-4147-A177-3AD203B41FA5}">
                      <a16:colId xmlns:a16="http://schemas.microsoft.com/office/drawing/2014/main" val="1474630479"/>
                    </a:ext>
                  </a:extLst>
                </a:gridCol>
              </a:tblGrid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49062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82434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69384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2147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60120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6296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6694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43352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48145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8384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3352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35148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6571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47294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32843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49375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14795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66797"/>
                  </a:ext>
                </a:extLst>
              </a:tr>
              <a:tr h="189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16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1813507-2369-784E-F623-491C264CFE1D}"/>
              </a:ext>
            </a:extLst>
          </p:cNvPr>
          <p:cNvSpPr txBox="1"/>
          <p:nvPr/>
        </p:nvSpPr>
        <p:spPr>
          <a:xfrm>
            <a:off x="10407588" y="3559946"/>
            <a:ext cx="104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19×2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2874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白杨</dc:creator>
  <cp:lastModifiedBy>白杨</cp:lastModifiedBy>
  <cp:revision>2</cp:revision>
  <dcterms:created xsi:type="dcterms:W3CDTF">2024-03-08T02:10:33Z</dcterms:created>
  <dcterms:modified xsi:type="dcterms:W3CDTF">2024-03-08T03:03:05Z</dcterms:modified>
</cp:coreProperties>
</file>